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2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67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A9054B-7B07-4202-A111-741F0C088E1F}" type="doc">
      <dgm:prSet loTypeId="urn:microsoft.com/office/officeart/2005/8/layout/radial5" loCatId="relationship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60CBC92F-8BAB-4C64-9517-E2224582E860}">
      <dgm:prSet phldrT="[Текст]" custT="1"/>
      <dgm:spPr/>
      <dgm:t>
        <a:bodyPr/>
        <a:lstStyle/>
        <a:p>
          <a:r>
            <a:rPr lang="en-US" sz="8800" b="1" dirty="0" smtClean="0">
              <a:ln>
                <a:solidFill>
                  <a:srgbClr val="FFFF00"/>
                </a:solidFill>
              </a:ln>
              <a:solidFill>
                <a:srgbClr val="FF0000"/>
              </a:solidFill>
            </a:rPr>
            <a:t>Fe</a:t>
          </a:r>
          <a:endParaRPr lang="ru-RU" sz="8800" b="1" dirty="0">
            <a:ln>
              <a:solidFill>
                <a:srgbClr val="FFFF00"/>
              </a:solidFill>
            </a:ln>
            <a:solidFill>
              <a:srgbClr val="FF0000"/>
            </a:solidFill>
          </a:endParaRPr>
        </a:p>
      </dgm:t>
    </dgm:pt>
    <dgm:pt modelId="{4A23F761-AEE1-48B7-9BEE-718A8497FD58}" type="parTrans" cxnId="{126300EE-A2C9-4B08-81C2-2FB44ADA8A78}">
      <dgm:prSet/>
      <dgm:spPr/>
      <dgm:t>
        <a:bodyPr/>
        <a:lstStyle/>
        <a:p>
          <a:endParaRPr lang="ru-RU"/>
        </a:p>
      </dgm:t>
    </dgm:pt>
    <dgm:pt modelId="{8AE50FCD-4AFE-4D3A-8BF5-A84D8681A942}" type="sibTrans" cxnId="{126300EE-A2C9-4B08-81C2-2FB44ADA8A78}">
      <dgm:prSet/>
      <dgm:spPr/>
      <dgm:t>
        <a:bodyPr/>
        <a:lstStyle/>
        <a:p>
          <a:endParaRPr lang="ru-RU"/>
        </a:p>
      </dgm:t>
    </dgm:pt>
    <dgm:pt modelId="{8BE6E104-D45C-44DA-9F14-BF1370DC800A}">
      <dgm:prSet phldrT="[Текст]"/>
      <dgm:spPr/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tabLst>
              <a:tab pos="1255713" algn="l"/>
            </a:tabLst>
          </a:pPr>
          <a:r>
            <a:rPr lang="uk-UA" b="1" dirty="0" smtClean="0"/>
            <a:t>Магнітний залізняк</a:t>
          </a:r>
        </a:p>
        <a:p>
          <a:pPr marL="0" indent="0">
            <a:lnSpc>
              <a:spcPct val="100000"/>
            </a:lnSpc>
            <a:spcAft>
              <a:spcPts val="0"/>
            </a:spcAft>
            <a:tabLst>
              <a:tab pos="1255713" algn="l"/>
            </a:tabLst>
          </a:pPr>
          <a:r>
            <a:rPr lang="uk-UA" b="1" dirty="0" smtClean="0"/>
            <a:t>(магнетит)</a:t>
          </a:r>
        </a:p>
        <a:p>
          <a:pPr>
            <a:lnSpc>
              <a:spcPct val="100000"/>
            </a:lnSpc>
            <a:spcAft>
              <a:spcPts val="0"/>
            </a:spcAft>
          </a:pPr>
          <a:endParaRPr lang="ru-RU" dirty="0"/>
        </a:p>
      </dgm:t>
    </dgm:pt>
    <dgm:pt modelId="{A9ECCDDC-9D85-48F2-A890-31BB67922949}" type="parTrans" cxnId="{F1A15888-5160-4C70-8D2B-E35936F757EC}">
      <dgm:prSet/>
      <dgm:spPr/>
      <dgm:t>
        <a:bodyPr/>
        <a:lstStyle/>
        <a:p>
          <a:endParaRPr lang="ru-RU"/>
        </a:p>
      </dgm:t>
    </dgm:pt>
    <dgm:pt modelId="{2AA7DC60-ADCC-422E-B27C-D8D9B47FA3A3}" type="sibTrans" cxnId="{F1A15888-5160-4C70-8D2B-E35936F757EC}">
      <dgm:prSet/>
      <dgm:spPr/>
      <dgm:t>
        <a:bodyPr/>
        <a:lstStyle/>
        <a:p>
          <a:endParaRPr lang="ru-RU"/>
        </a:p>
      </dgm:t>
    </dgm:pt>
    <dgm:pt modelId="{8D61881C-F583-4E96-90CE-BD731AC6A72D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b="1" dirty="0" smtClean="0"/>
            <a:t>Червоний залізняк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b="1" dirty="0" smtClean="0"/>
            <a:t>(гематит)</a:t>
          </a:r>
          <a:endParaRPr lang="ru-RU" b="1" dirty="0"/>
        </a:p>
      </dgm:t>
    </dgm:pt>
    <dgm:pt modelId="{E3DFFB5E-AC8A-4161-8050-6BAECAE04E9C}" type="parTrans" cxnId="{91CC4A65-2B9F-4DA7-9F7C-8A469511265B}">
      <dgm:prSet/>
      <dgm:spPr/>
      <dgm:t>
        <a:bodyPr/>
        <a:lstStyle/>
        <a:p>
          <a:endParaRPr lang="ru-RU"/>
        </a:p>
      </dgm:t>
    </dgm:pt>
    <dgm:pt modelId="{02950007-54B8-4A15-96A8-2D950CDAA2C4}" type="sibTrans" cxnId="{91CC4A65-2B9F-4DA7-9F7C-8A469511265B}">
      <dgm:prSet/>
      <dgm:spPr/>
      <dgm:t>
        <a:bodyPr/>
        <a:lstStyle/>
        <a:p>
          <a:endParaRPr lang="ru-RU"/>
        </a:p>
      </dgm:t>
    </dgm:pt>
    <dgm:pt modelId="{46DBB7D1-829E-4B34-B7C7-10F99162B48A}">
      <dgm:prSet phldrT="[Текст]"/>
      <dgm:spPr/>
      <dgm:t>
        <a:bodyPr/>
        <a:lstStyle/>
        <a:p>
          <a:r>
            <a:rPr lang="uk-UA" b="1" dirty="0" smtClean="0"/>
            <a:t>Шпатовий залізняк (сидерит)</a:t>
          </a:r>
          <a:endParaRPr lang="ru-RU" b="1" dirty="0"/>
        </a:p>
      </dgm:t>
    </dgm:pt>
    <dgm:pt modelId="{BB49E0FC-9D4C-4AAE-82D2-E165F9176BF0}" type="parTrans" cxnId="{BE3066E9-1CF3-4CDC-A206-E2F52BED7D94}">
      <dgm:prSet/>
      <dgm:spPr/>
      <dgm:t>
        <a:bodyPr/>
        <a:lstStyle/>
        <a:p>
          <a:endParaRPr lang="ru-RU"/>
        </a:p>
      </dgm:t>
    </dgm:pt>
    <dgm:pt modelId="{94705017-ACE9-43E7-9987-57F755D9530F}" type="sibTrans" cxnId="{BE3066E9-1CF3-4CDC-A206-E2F52BED7D94}">
      <dgm:prSet/>
      <dgm:spPr/>
      <dgm:t>
        <a:bodyPr/>
        <a:lstStyle/>
        <a:p>
          <a:endParaRPr lang="ru-RU"/>
        </a:p>
      </dgm:t>
    </dgm:pt>
    <dgm:pt modelId="{B9C5CDAB-274C-4E45-9EDE-18BAA1CD4E2F}">
      <dgm:prSet phldrT="[Текст]"/>
      <dgm:spPr/>
      <dgm:t>
        <a:bodyPr/>
        <a:lstStyle/>
        <a:p>
          <a:r>
            <a:rPr lang="uk-UA" b="1" dirty="0" smtClean="0"/>
            <a:t>Залізний колчедан (пірит)</a:t>
          </a:r>
          <a:endParaRPr lang="ru-RU" b="1" dirty="0"/>
        </a:p>
      </dgm:t>
    </dgm:pt>
    <dgm:pt modelId="{9F4C5440-BFA0-4039-9679-E0816DD49448}" type="parTrans" cxnId="{8D180E3A-09CB-47DE-9072-B58AC8D18637}">
      <dgm:prSet/>
      <dgm:spPr/>
      <dgm:t>
        <a:bodyPr/>
        <a:lstStyle/>
        <a:p>
          <a:endParaRPr lang="ru-RU"/>
        </a:p>
      </dgm:t>
    </dgm:pt>
    <dgm:pt modelId="{413857D5-1E03-4CDB-A0E7-4899577E49AC}" type="sibTrans" cxnId="{8D180E3A-09CB-47DE-9072-B58AC8D18637}">
      <dgm:prSet/>
      <dgm:spPr/>
      <dgm:t>
        <a:bodyPr/>
        <a:lstStyle/>
        <a:p>
          <a:endParaRPr lang="ru-RU"/>
        </a:p>
      </dgm:t>
    </dgm:pt>
    <dgm:pt modelId="{CF870248-D281-45E1-B1F0-FD6EE99B1E0B}">
      <dgm:prSet/>
      <dgm:spPr/>
      <dgm:t>
        <a:bodyPr/>
        <a:lstStyle/>
        <a:p>
          <a:r>
            <a:rPr lang="uk-UA" b="1" dirty="0" smtClean="0"/>
            <a:t>Бурий залізняк (лимоніт)</a:t>
          </a:r>
          <a:endParaRPr lang="ru-RU" b="1" dirty="0"/>
        </a:p>
      </dgm:t>
    </dgm:pt>
    <dgm:pt modelId="{E5462442-EE33-484D-A51A-5D3002CFFDD0}" type="parTrans" cxnId="{C5D344BE-C3A7-453A-94A7-E76898CE93F1}">
      <dgm:prSet/>
      <dgm:spPr/>
      <dgm:t>
        <a:bodyPr/>
        <a:lstStyle/>
        <a:p>
          <a:endParaRPr lang="ru-RU"/>
        </a:p>
      </dgm:t>
    </dgm:pt>
    <dgm:pt modelId="{887D17FD-6E2B-456D-A4CB-0482386CEF1D}" type="sibTrans" cxnId="{C5D344BE-C3A7-453A-94A7-E76898CE93F1}">
      <dgm:prSet/>
      <dgm:spPr/>
      <dgm:t>
        <a:bodyPr/>
        <a:lstStyle/>
        <a:p>
          <a:endParaRPr lang="ru-RU"/>
        </a:p>
      </dgm:t>
    </dgm:pt>
    <dgm:pt modelId="{5EACDC23-8A7B-45CD-85C9-D85D4472AA50}" type="pres">
      <dgm:prSet presAssocID="{2EA9054B-7B07-4202-A111-741F0C088E1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13F2CB-7C00-4AEB-8053-7623028D8742}" type="pres">
      <dgm:prSet presAssocID="{60CBC92F-8BAB-4C64-9517-E2224582E860}" presName="centerShape" presStyleLbl="node0" presStyleIdx="0" presStyleCnt="1"/>
      <dgm:spPr/>
      <dgm:t>
        <a:bodyPr/>
        <a:lstStyle/>
        <a:p>
          <a:endParaRPr lang="ru-RU"/>
        </a:p>
      </dgm:t>
    </dgm:pt>
    <dgm:pt modelId="{A991F31A-271F-4EC0-8808-33B5CE76EBE9}" type="pres">
      <dgm:prSet presAssocID="{A9ECCDDC-9D85-48F2-A890-31BB67922949}" presName="parTrans" presStyleLbl="sibTrans2D1" presStyleIdx="0" presStyleCnt="5"/>
      <dgm:spPr/>
      <dgm:t>
        <a:bodyPr/>
        <a:lstStyle/>
        <a:p>
          <a:endParaRPr lang="ru-RU"/>
        </a:p>
      </dgm:t>
    </dgm:pt>
    <dgm:pt modelId="{8A7629AB-AD1D-4422-A33B-400343BB073D}" type="pres">
      <dgm:prSet presAssocID="{A9ECCDDC-9D85-48F2-A890-31BB6792294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0ACBBDCA-952C-418D-961C-232AD0B6DE8E}" type="pres">
      <dgm:prSet presAssocID="{8BE6E104-D45C-44DA-9F14-BF1370DC800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02C58-1D69-4E1F-9174-F3B35EE45FFD}" type="pres">
      <dgm:prSet presAssocID="{E3DFFB5E-AC8A-4161-8050-6BAECAE04E9C}" presName="parTrans" presStyleLbl="sibTrans2D1" presStyleIdx="1" presStyleCnt="5"/>
      <dgm:spPr/>
      <dgm:t>
        <a:bodyPr/>
        <a:lstStyle/>
        <a:p>
          <a:endParaRPr lang="ru-RU"/>
        </a:p>
      </dgm:t>
    </dgm:pt>
    <dgm:pt modelId="{08BA8DAC-17B1-4E6A-A524-5103163BCC64}" type="pres">
      <dgm:prSet presAssocID="{E3DFFB5E-AC8A-4161-8050-6BAECAE04E9C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71C8531-037D-4123-8548-A5312EEBDD91}" type="pres">
      <dgm:prSet presAssocID="{8D61881C-F583-4E96-90CE-BD731AC6A72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746E1-E81D-4C00-877B-B1EF73AACFC7}" type="pres">
      <dgm:prSet presAssocID="{E5462442-EE33-484D-A51A-5D3002CFFDD0}" presName="parTrans" presStyleLbl="sibTrans2D1" presStyleIdx="2" presStyleCnt="5"/>
      <dgm:spPr/>
      <dgm:t>
        <a:bodyPr/>
        <a:lstStyle/>
        <a:p>
          <a:endParaRPr lang="ru-RU"/>
        </a:p>
      </dgm:t>
    </dgm:pt>
    <dgm:pt modelId="{AF494B07-73D9-4D65-8ED2-00C31A20476D}" type="pres">
      <dgm:prSet presAssocID="{E5462442-EE33-484D-A51A-5D3002CFFDD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08AEBAF-B54E-4A66-B0F8-5E2D89AF2EDB}" type="pres">
      <dgm:prSet presAssocID="{CF870248-D281-45E1-B1F0-FD6EE99B1E0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BC07E-4842-47E0-B32B-39D83C255F6D}" type="pres">
      <dgm:prSet presAssocID="{BB49E0FC-9D4C-4AAE-82D2-E165F9176BF0}" presName="parTrans" presStyleLbl="sibTrans2D1" presStyleIdx="3" presStyleCnt="5"/>
      <dgm:spPr/>
      <dgm:t>
        <a:bodyPr/>
        <a:lstStyle/>
        <a:p>
          <a:endParaRPr lang="ru-RU"/>
        </a:p>
      </dgm:t>
    </dgm:pt>
    <dgm:pt modelId="{704835A8-591F-4867-AF38-8412A34D593D}" type="pres">
      <dgm:prSet presAssocID="{BB49E0FC-9D4C-4AAE-82D2-E165F9176BF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E7CCFC5-F4D0-439B-B3E5-8D7A8ED6150D}" type="pres">
      <dgm:prSet presAssocID="{46DBB7D1-829E-4B34-B7C7-10F99162B48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7EE295-4CAF-4FA3-B687-3B19900C3145}" type="pres">
      <dgm:prSet presAssocID="{9F4C5440-BFA0-4039-9679-E0816DD49448}" presName="parTrans" presStyleLbl="sibTrans2D1" presStyleIdx="4" presStyleCnt="5"/>
      <dgm:spPr/>
      <dgm:t>
        <a:bodyPr/>
        <a:lstStyle/>
        <a:p>
          <a:endParaRPr lang="ru-RU"/>
        </a:p>
      </dgm:t>
    </dgm:pt>
    <dgm:pt modelId="{9224156B-EC04-46E2-9E31-1CBB6505ED7F}" type="pres">
      <dgm:prSet presAssocID="{9F4C5440-BFA0-4039-9679-E0816DD494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16998C5B-B623-489D-8F39-07B5DA3AD14F}" type="pres">
      <dgm:prSet presAssocID="{B9C5CDAB-274C-4E45-9EDE-18BAA1CD4E2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CBEFB1-0CA5-4C4C-B565-5F37DCFFE6CE}" type="presOf" srcId="{E5462442-EE33-484D-A51A-5D3002CFFDD0}" destId="{ECA746E1-E81D-4C00-877B-B1EF73AACFC7}" srcOrd="0" destOrd="0" presId="urn:microsoft.com/office/officeart/2005/8/layout/radial5"/>
    <dgm:cxn modelId="{C400A843-ED07-4112-BF5B-9BF8C389178A}" type="presOf" srcId="{BB49E0FC-9D4C-4AAE-82D2-E165F9176BF0}" destId="{704835A8-591F-4867-AF38-8412A34D593D}" srcOrd="1" destOrd="0" presId="urn:microsoft.com/office/officeart/2005/8/layout/radial5"/>
    <dgm:cxn modelId="{36953D48-5EC0-4360-A112-E732A5A45F50}" type="presOf" srcId="{60CBC92F-8BAB-4C64-9517-E2224582E860}" destId="{F713F2CB-7C00-4AEB-8053-7623028D8742}" srcOrd="0" destOrd="0" presId="urn:microsoft.com/office/officeart/2005/8/layout/radial5"/>
    <dgm:cxn modelId="{02ED9C8A-2CA8-4760-B633-91BEC6BFE570}" type="presOf" srcId="{CF870248-D281-45E1-B1F0-FD6EE99B1E0B}" destId="{708AEBAF-B54E-4A66-B0F8-5E2D89AF2EDB}" srcOrd="0" destOrd="0" presId="urn:microsoft.com/office/officeart/2005/8/layout/radial5"/>
    <dgm:cxn modelId="{31435D01-D162-4041-9845-D4F132388897}" type="presOf" srcId="{A9ECCDDC-9D85-48F2-A890-31BB67922949}" destId="{8A7629AB-AD1D-4422-A33B-400343BB073D}" srcOrd="1" destOrd="0" presId="urn:microsoft.com/office/officeart/2005/8/layout/radial5"/>
    <dgm:cxn modelId="{126300EE-A2C9-4B08-81C2-2FB44ADA8A78}" srcId="{2EA9054B-7B07-4202-A111-741F0C088E1F}" destId="{60CBC92F-8BAB-4C64-9517-E2224582E860}" srcOrd="0" destOrd="0" parTransId="{4A23F761-AEE1-48B7-9BEE-718A8497FD58}" sibTransId="{8AE50FCD-4AFE-4D3A-8BF5-A84D8681A942}"/>
    <dgm:cxn modelId="{8D180E3A-09CB-47DE-9072-B58AC8D18637}" srcId="{60CBC92F-8BAB-4C64-9517-E2224582E860}" destId="{B9C5CDAB-274C-4E45-9EDE-18BAA1CD4E2F}" srcOrd="4" destOrd="0" parTransId="{9F4C5440-BFA0-4039-9679-E0816DD49448}" sibTransId="{413857D5-1E03-4CDB-A0E7-4899577E49AC}"/>
    <dgm:cxn modelId="{02CA48DC-B8A6-44E7-9131-DAD0BBCC1540}" type="presOf" srcId="{9F4C5440-BFA0-4039-9679-E0816DD49448}" destId="{947EE295-4CAF-4FA3-B687-3B19900C3145}" srcOrd="0" destOrd="0" presId="urn:microsoft.com/office/officeart/2005/8/layout/radial5"/>
    <dgm:cxn modelId="{7AFFA60E-83C8-4442-882F-66EC23CE9D2C}" type="presOf" srcId="{46DBB7D1-829E-4B34-B7C7-10F99162B48A}" destId="{7E7CCFC5-F4D0-439B-B3E5-8D7A8ED6150D}" srcOrd="0" destOrd="0" presId="urn:microsoft.com/office/officeart/2005/8/layout/radial5"/>
    <dgm:cxn modelId="{2883FF2D-0F2A-43C8-A58E-29023D284489}" type="presOf" srcId="{E5462442-EE33-484D-A51A-5D3002CFFDD0}" destId="{AF494B07-73D9-4D65-8ED2-00C31A20476D}" srcOrd="1" destOrd="0" presId="urn:microsoft.com/office/officeart/2005/8/layout/radial5"/>
    <dgm:cxn modelId="{990A4BD1-8287-49DD-9DDA-7ADAF2B9180B}" type="presOf" srcId="{E3DFFB5E-AC8A-4161-8050-6BAECAE04E9C}" destId="{4CC02C58-1D69-4E1F-9174-F3B35EE45FFD}" srcOrd="0" destOrd="0" presId="urn:microsoft.com/office/officeart/2005/8/layout/radial5"/>
    <dgm:cxn modelId="{F1A15888-5160-4C70-8D2B-E35936F757EC}" srcId="{60CBC92F-8BAB-4C64-9517-E2224582E860}" destId="{8BE6E104-D45C-44DA-9F14-BF1370DC800A}" srcOrd="0" destOrd="0" parTransId="{A9ECCDDC-9D85-48F2-A890-31BB67922949}" sibTransId="{2AA7DC60-ADCC-422E-B27C-D8D9B47FA3A3}"/>
    <dgm:cxn modelId="{492864A7-A30D-4FF4-B13C-B751F85059D7}" type="presOf" srcId="{A9ECCDDC-9D85-48F2-A890-31BB67922949}" destId="{A991F31A-271F-4EC0-8808-33B5CE76EBE9}" srcOrd="0" destOrd="0" presId="urn:microsoft.com/office/officeart/2005/8/layout/radial5"/>
    <dgm:cxn modelId="{3C89E159-0503-4B89-8952-DCF04FCEB0AC}" type="presOf" srcId="{8D61881C-F583-4E96-90CE-BD731AC6A72D}" destId="{871C8531-037D-4123-8548-A5312EEBDD91}" srcOrd="0" destOrd="0" presId="urn:microsoft.com/office/officeart/2005/8/layout/radial5"/>
    <dgm:cxn modelId="{FB354355-C17C-4CBC-9E28-632244E7A54F}" type="presOf" srcId="{BB49E0FC-9D4C-4AAE-82D2-E165F9176BF0}" destId="{D9CBC07E-4842-47E0-B32B-39D83C255F6D}" srcOrd="0" destOrd="0" presId="urn:microsoft.com/office/officeart/2005/8/layout/radial5"/>
    <dgm:cxn modelId="{91CC4A65-2B9F-4DA7-9F7C-8A469511265B}" srcId="{60CBC92F-8BAB-4C64-9517-E2224582E860}" destId="{8D61881C-F583-4E96-90CE-BD731AC6A72D}" srcOrd="1" destOrd="0" parTransId="{E3DFFB5E-AC8A-4161-8050-6BAECAE04E9C}" sibTransId="{02950007-54B8-4A15-96A8-2D950CDAA2C4}"/>
    <dgm:cxn modelId="{C5D344BE-C3A7-453A-94A7-E76898CE93F1}" srcId="{60CBC92F-8BAB-4C64-9517-E2224582E860}" destId="{CF870248-D281-45E1-B1F0-FD6EE99B1E0B}" srcOrd="2" destOrd="0" parTransId="{E5462442-EE33-484D-A51A-5D3002CFFDD0}" sibTransId="{887D17FD-6E2B-456D-A4CB-0482386CEF1D}"/>
    <dgm:cxn modelId="{490CD1A4-A97A-4139-A1B0-53A68BB17345}" type="presOf" srcId="{8BE6E104-D45C-44DA-9F14-BF1370DC800A}" destId="{0ACBBDCA-952C-418D-961C-232AD0B6DE8E}" srcOrd="0" destOrd="0" presId="urn:microsoft.com/office/officeart/2005/8/layout/radial5"/>
    <dgm:cxn modelId="{BE3066E9-1CF3-4CDC-A206-E2F52BED7D94}" srcId="{60CBC92F-8BAB-4C64-9517-E2224582E860}" destId="{46DBB7D1-829E-4B34-B7C7-10F99162B48A}" srcOrd="3" destOrd="0" parTransId="{BB49E0FC-9D4C-4AAE-82D2-E165F9176BF0}" sibTransId="{94705017-ACE9-43E7-9987-57F755D9530F}"/>
    <dgm:cxn modelId="{441EC620-8CCC-4140-B139-2BE2AFB793E5}" type="presOf" srcId="{9F4C5440-BFA0-4039-9679-E0816DD49448}" destId="{9224156B-EC04-46E2-9E31-1CBB6505ED7F}" srcOrd="1" destOrd="0" presId="urn:microsoft.com/office/officeart/2005/8/layout/radial5"/>
    <dgm:cxn modelId="{0860356E-254C-4CB7-A9E2-F6EE31DC48C1}" type="presOf" srcId="{E3DFFB5E-AC8A-4161-8050-6BAECAE04E9C}" destId="{08BA8DAC-17B1-4E6A-A524-5103163BCC64}" srcOrd="1" destOrd="0" presId="urn:microsoft.com/office/officeart/2005/8/layout/radial5"/>
    <dgm:cxn modelId="{011CF3F5-CB7A-4BF4-A716-63027F005F55}" type="presOf" srcId="{B9C5CDAB-274C-4E45-9EDE-18BAA1CD4E2F}" destId="{16998C5B-B623-489D-8F39-07B5DA3AD14F}" srcOrd="0" destOrd="0" presId="urn:microsoft.com/office/officeart/2005/8/layout/radial5"/>
    <dgm:cxn modelId="{977BDF44-8057-4AA8-9443-13B22A67D970}" type="presOf" srcId="{2EA9054B-7B07-4202-A111-741F0C088E1F}" destId="{5EACDC23-8A7B-45CD-85C9-D85D4472AA50}" srcOrd="0" destOrd="0" presId="urn:microsoft.com/office/officeart/2005/8/layout/radial5"/>
    <dgm:cxn modelId="{E231E5F6-9A6E-4EF7-8393-036359D575FC}" type="presParOf" srcId="{5EACDC23-8A7B-45CD-85C9-D85D4472AA50}" destId="{F713F2CB-7C00-4AEB-8053-7623028D8742}" srcOrd="0" destOrd="0" presId="urn:microsoft.com/office/officeart/2005/8/layout/radial5"/>
    <dgm:cxn modelId="{79752307-224A-495C-8252-B67B9CCB2D79}" type="presParOf" srcId="{5EACDC23-8A7B-45CD-85C9-D85D4472AA50}" destId="{A991F31A-271F-4EC0-8808-33B5CE76EBE9}" srcOrd="1" destOrd="0" presId="urn:microsoft.com/office/officeart/2005/8/layout/radial5"/>
    <dgm:cxn modelId="{F1120D94-78B2-4663-A7EC-12A1FAB85FDC}" type="presParOf" srcId="{A991F31A-271F-4EC0-8808-33B5CE76EBE9}" destId="{8A7629AB-AD1D-4422-A33B-400343BB073D}" srcOrd="0" destOrd="0" presId="urn:microsoft.com/office/officeart/2005/8/layout/radial5"/>
    <dgm:cxn modelId="{23702A20-2CCA-40FA-9502-AF9B3EE897A9}" type="presParOf" srcId="{5EACDC23-8A7B-45CD-85C9-D85D4472AA50}" destId="{0ACBBDCA-952C-418D-961C-232AD0B6DE8E}" srcOrd="2" destOrd="0" presId="urn:microsoft.com/office/officeart/2005/8/layout/radial5"/>
    <dgm:cxn modelId="{F92A45A3-CE48-4A8F-9A72-D96757860006}" type="presParOf" srcId="{5EACDC23-8A7B-45CD-85C9-D85D4472AA50}" destId="{4CC02C58-1D69-4E1F-9174-F3B35EE45FFD}" srcOrd="3" destOrd="0" presId="urn:microsoft.com/office/officeart/2005/8/layout/radial5"/>
    <dgm:cxn modelId="{5D811D8B-A69F-4C04-B06C-85E642F4527E}" type="presParOf" srcId="{4CC02C58-1D69-4E1F-9174-F3B35EE45FFD}" destId="{08BA8DAC-17B1-4E6A-A524-5103163BCC64}" srcOrd="0" destOrd="0" presId="urn:microsoft.com/office/officeart/2005/8/layout/radial5"/>
    <dgm:cxn modelId="{B249DD9C-089F-4203-B28D-412B8C076E48}" type="presParOf" srcId="{5EACDC23-8A7B-45CD-85C9-D85D4472AA50}" destId="{871C8531-037D-4123-8548-A5312EEBDD91}" srcOrd="4" destOrd="0" presId="urn:microsoft.com/office/officeart/2005/8/layout/radial5"/>
    <dgm:cxn modelId="{F997CCF3-3B6D-4D58-8949-43FE3A93338B}" type="presParOf" srcId="{5EACDC23-8A7B-45CD-85C9-D85D4472AA50}" destId="{ECA746E1-E81D-4C00-877B-B1EF73AACFC7}" srcOrd="5" destOrd="0" presId="urn:microsoft.com/office/officeart/2005/8/layout/radial5"/>
    <dgm:cxn modelId="{45751337-55EA-4CCD-8CBE-947651FDF31F}" type="presParOf" srcId="{ECA746E1-E81D-4C00-877B-B1EF73AACFC7}" destId="{AF494B07-73D9-4D65-8ED2-00C31A20476D}" srcOrd="0" destOrd="0" presId="urn:microsoft.com/office/officeart/2005/8/layout/radial5"/>
    <dgm:cxn modelId="{E5C707C4-8D08-4B8C-B3E2-A5D627C524CE}" type="presParOf" srcId="{5EACDC23-8A7B-45CD-85C9-D85D4472AA50}" destId="{708AEBAF-B54E-4A66-B0F8-5E2D89AF2EDB}" srcOrd="6" destOrd="0" presId="urn:microsoft.com/office/officeart/2005/8/layout/radial5"/>
    <dgm:cxn modelId="{A8298C40-BBC8-44AE-93A1-EE2FFBB21A01}" type="presParOf" srcId="{5EACDC23-8A7B-45CD-85C9-D85D4472AA50}" destId="{D9CBC07E-4842-47E0-B32B-39D83C255F6D}" srcOrd="7" destOrd="0" presId="urn:microsoft.com/office/officeart/2005/8/layout/radial5"/>
    <dgm:cxn modelId="{54C2CCAA-DA6F-4FF4-8336-195674E41660}" type="presParOf" srcId="{D9CBC07E-4842-47E0-B32B-39D83C255F6D}" destId="{704835A8-591F-4867-AF38-8412A34D593D}" srcOrd="0" destOrd="0" presId="urn:microsoft.com/office/officeart/2005/8/layout/radial5"/>
    <dgm:cxn modelId="{DA13B91A-1732-4666-A05F-FA96942441EF}" type="presParOf" srcId="{5EACDC23-8A7B-45CD-85C9-D85D4472AA50}" destId="{7E7CCFC5-F4D0-439B-B3E5-8D7A8ED6150D}" srcOrd="8" destOrd="0" presId="urn:microsoft.com/office/officeart/2005/8/layout/radial5"/>
    <dgm:cxn modelId="{4652A40B-B524-497A-902F-3E97D73300CA}" type="presParOf" srcId="{5EACDC23-8A7B-45CD-85C9-D85D4472AA50}" destId="{947EE295-4CAF-4FA3-B687-3B19900C3145}" srcOrd="9" destOrd="0" presId="urn:microsoft.com/office/officeart/2005/8/layout/radial5"/>
    <dgm:cxn modelId="{89519F80-1C63-4DCB-B972-088505E0643A}" type="presParOf" srcId="{947EE295-4CAF-4FA3-B687-3B19900C3145}" destId="{9224156B-EC04-46E2-9E31-1CBB6505ED7F}" srcOrd="0" destOrd="0" presId="urn:microsoft.com/office/officeart/2005/8/layout/radial5"/>
    <dgm:cxn modelId="{4CA46893-ABA9-4304-A44B-24A64037638C}" type="presParOf" srcId="{5EACDC23-8A7B-45CD-85C9-D85D4472AA50}" destId="{16998C5B-B623-489D-8F39-07B5DA3AD14F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13F2CB-7C00-4AEB-8053-7623028D8742}">
      <dsp:nvSpPr>
        <dsp:cNvPr id="0" name=""/>
        <dsp:cNvSpPr/>
      </dsp:nvSpPr>
      <dsp:spPr>
        <a:xfrm>
          <a:off x="3602012" y="2718201"/>
          <a:ext cx="1939974" cy="1939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1760" tIns="111760" rIns="111760" bIns="111760" numCol="1" spcCol="1270" anchor="ctr" anchorCtr="0">
          <a:noAutofit/>
        </a:bodyPr>
        <a:lstStyle/>
        <a:p>
          <a:pPr lvl="0" algn="ctr" defTabSz="3911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800" b="1" kern="1200" dirty="0" smtClean="0">
              <a:ln>
                <a:solidFill>
                  <a:srgbClr val="FFFF00"/>
                </a:solidFill>
              </a:ln>
              <a:solidFill>
                <a:srgbClr val="FF0000"/>
              </a:solidFill>
            </a:rPr>
            <a:t>Fe</a:t>
          </a:r>
          <a:endParaRPr lang="ru-RU" sz="8800" b="1" kern="1200" dirty="0">
            <a:ln>
              <a:solidFill>
                <a:srgbClr val="FFFF00"/>
              </a:solidFill>
            </a:ln>
            <a:solidFill>
              <a:srgbClr val="FF0000"/>
            </a:solidFill>
          </a:endParaRPr>
        </a:p>
      </dsp:txBody>
      <dsp:txXfrm>
        <a:off x="3602012" y="2718201"/>
        <a:ext cx="1939974" cy="1939974"/>
      </dsp:txXfrm>
    </dsp:sp>
    <dsp:sp modelId="{A991F31A-271F-4EC0-8808-33B5CE76EBE9}">
      <dsp:nvSpPr>
        <dsp:cNvPr id="0" name=""/>
        <dsp:cNvSpPr/>
      </dsp:nvSpPr>
      <dsp:spPr>
        <a:xfrm rot="16200000">
          <a:off x="4366814" y="2012877"/>
          <a:ext cx="410371" cy="659591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6200000">
        <a:off x="4366814" y="2012877"/>
        <a:ext cx="410371" cy="659591"/>
      </dsp:txXfrm>
    </dsp:sp>
    <dsp:sp modelId="{0ACBBDCA-952C-418D-961C-232AD0B6DE8E}">
      <dsp:nvSpPr>
        <dsp:cNvPr id="0" name=""/>
        <dsp:cNvSpPr/>
      </dsp:nvSpPr>
      <dsp:spPr>
        <a:xfrm>
          <a:off x="3602012" y="3940"/>
          <a:ext cx="1939974" cy="1939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tabLst>
              <a:tab pos="1255713" algn="l"/>
            </a:tabLst>
          </a:pPr>
          <a:r>
            <a:rPr lang="uk-UA" sz="2200" b="1" kern="1200" dirty="0" smtClean="0"/>
            <a:t>Магнітний залізняк</a:t>
          </a: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tabLst>
              <a:tab pos="1255713" algn="l"/>
            </a:tabLst>
          </a:pPr>
          <a:r>
            <a:rPr lang="uk-UA" sz="2200" b="1" kern="1200" dirty="0" smtClean="0"/>
            <a:t>(магнетит)</a:t>
          </a:r>
        </a:p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2200" kern="1200" dirty="0"/>
        </a:p>
      </dsp:txBody>
      <dsp:txXfrm>
        <a:off x="3602012" y="3940"/>
        <a:ext cx="1939974" cy="1939974"/>
      </dsp:txXfrm>
    </dsp:sp>
    <dsp:sp modelId="{4CC02C58-1D69-4E1F-9174-F3B35EE45FFD}">
      <dsp:nvSpPr>
        <dsp:cNvPr id="0" name=""/>
        <dsp:cNvSpPr/>
      </dsp:nvSpPr>
      <dsp:spPr>
        <a:xfrm rot="20520000">
          <a:off x="5646475" y="2942605"/>
          <a:ext cx="410371" cy="659591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20520000">
        <a:off x="5646475" y="2942605"/>
        <a:ext cx="410371" cy="659591"/>
      </dsp:txXfrm>
    </dsp:sp>
    <dsp:sp modelId="{871C8531-037D-4123-8548-A5312EEBDD91}">
      <dsp:nvSpPr>
        <dsp:cNvPr id="0" name=""/>
        <dsp:cNvSpPr/>
      </dsp:nvSpPr>
      <dsp:spPr>
        <a:xfrm>
          <a:off x="6183427" y="1879448"/>
          <a:ext cx="1939974" cy="1939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200" b="1" kern="1200" dirty="0" smtClean="0"/>
            <a:t>Червоний залізняк</a:t>
          </a:r>
        </a:p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200" b="1" kern="1200" dirty="0" smtClean="0"/>
            <a:t>(гематит)</a:t>
          </a:r>
          <a:endParaRPr lang="ru-RU" sz="2200" b="1" kern="1200" dirty="0"/>
        </a:p>
      </dsp:txBody>
      <dsp:txXfrm>
        <a:off x="6183427" y="1879448"/>
        <a:ext cx="1939974" cy="1939974"/>
      </dsp:txXfrm>
    </dsp:sp>
    <dsp:sp modelId="{ECA746E1-E81D-4C00-877B-B1EF73AACFC7}">
      <dsp:nvSpPr>
        <dsp:cNvPr id="0" name=""/>
        <dsp:cNvSpPr/>
      </dsp:nvSpPr>
      <dsp:spPr>
        <a:xfrm rot="3240000">
          <a:off x="5157688" y="4446938"/>
          <a:ext cx="410371" cy="659591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3240000">
        <a:off x="5157688" y="4446938"/>
        <a:ext cx="410371" cy="659591"/>
      </dsp:txXfrm>
    </dsp:sp>
    <dsp:sp modelId="{708AEBAF-B54E-4A66-B0F8-5E2D89AF2EDB}">
      <dsp:nvSpPr>
        <dsp:cNvPr id="0" name=""/>
        <dsp:cNvSpPr/>
      </dsp:nvSpPr>
      <dsp:spPr>
        <a:xfrm>
          <a:off x="5197415" y="4914084"/>
          <a:ext cx="1939974" cy="1939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Бурий залізняк (лимоніт)</a:t>
          </a:r>
          <a:endParaRPr lang="ru-RU" sz="2200" b="1" kern="1200" dirty="0"/>
        </a:p>
      </dsp:txBody>
      <dsp:txXfrm>
        <a:off x="5197415" y="4914084"/>
        <a:ext cx="1939974" cy="1939974"/>
      </dsp:txXfrm>
    </dsp:sp>
    <dsp:sp modelId="{D9CBC07E-4842-47E0-B32B-39D83C255F6D}">
      <dsp:nvSpPr>
        <dsp:cNvPr id="0" name=""/>
        <dsp:cNvSpPr/>
      </dsp:nvSpPr>
      <dsp:spPr>
        <a:xfrm rot="7560000">
          <a:off x="3575939" y="4446938"/>
          <a:ext cx="410371" cy="659591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7560000">
        <a:off x="3575939" y="4446938"/>
        <a:ext cx="410371" cy="659591"/>
      </dsp:txXfrm>
    </dsp:sp>
    <dsp:sp modelId="{7E7CCFC5-F4D0-439B-B3E5-8D7A8ED6150D}">
      <dsp:nvSpPr>
        <dsp:cNvPr id="0" name=""/>
        <dsp:cNvSpPr/>
      </dsp:nvSpPr>
      <dsp:spPr>
        <a:xfrm>
          <a:off x="2006610" y="4914084"/>
          <a:ext cx="1939974" cy="1939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Шпатовий залізняк (сидерит)</a:t>
          </a:r>
          <a:endParaRPr lang="ru-RU" sz="2200" b="1" kern="1200" dirty="0"/>
        </a:p>
      </dsp:txBody>
      <dsp:txXfrm>
        <a:off x="2006610" y="4914084"/>
        <a:ext cx="1939974" cy="1939974"/>
      </dsp:txXfrm>
    </dsp:sp>
    <dsp:sp modelId="{947EE295-4CAF-4FA3-B687-3B19900C3145}">
      <dsp:nvSpPr>
        <dsp:cNvPr id="0" name=""/>
        <dsp:cNvSpPr/>
      </dsp:nvSpPr>
      <dsp:spPr>
        <a:xfrm rot="11880000">
          <a:off x="3087152" y="2942605"/>
          <a:ext cx="410371" cy="659591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1880000">
        <a:off x="3087152" y="2942605"/>
        <a:ext cx="410371" cy="659591"/>
      </dsp:txXfrm>
    </dsp:sp>
    <dsp:sp modelId="{16998C5B-B623-489D-8F39-07B5DA3AD14F}">
      <dsp:nvSpPr>
        <dsp:cNvPr id="0" name=""/>
        <dsp:cNvSpPr/>
      </dsp:nvSpPr>
      <dsp:spPr>
        <a:xfrm>
          <a:off x="1020597" y="1879448"/>
          <a:ext cx="1939974" cy="1939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Залізний колчедан (пірит)</a:t>
          </a:r>
          <a:endParaRPr lang="ru-RU" sz="2200" b="1" kern="1200" dirty="0"/>
        </a:p>
      </dsp:txBody>
      <dsp:txXfrm>
        <a:off x="1020597" y="1879448"/>
        <a:ext cx="1939974" cy="1939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2CDAF-2DE5-4B63-806B-3AA64AF02E2F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E7A1A-98DF-4A77-B7F9-1E7D7C1F4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8E40B-9FFC-4C4F-81C5-67EC68A3F0B1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1DED-62FF-44E4-9335-D0F1D619C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A76B5-544C-4069-80A4-7B590A618236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3035F-8A41-4D81-9A13-DA1DA235A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E3945-B34E-47D0-A781-7CCB4553709B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FD42F-546E-4485-A0BB-F3BA019DA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DBA8-CF14-4C62-A664-A13191CA789D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DE93B-0289-440E-B629-5A6CC25B6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885D8-0C9C-48EE-AFA7-5575035CAFA4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EB90C-AE0D-4AE0-9A4A-CB0D7CE31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734CB-C555-4AE0-A1DA-32C332965172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4B835-9B52-47E8-B65C-7E62557C3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83A59-C8AF-489C-AD77-9A3E6FA36B97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7ED7-14A9-427C-9CFF-B4780484E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D526A-C84C-4130-B51D-57FDE2EFAE44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F5B1C-708C-4987-94B4-D0AFC46DD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DA091-C9DE-48D2-B448-B09BA35F7996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2699B-C006-4F91-A991-95CBC8B2B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6D4C9-B37A-4DCE-A196-7A0F1D4455FC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25C0A-757A-4215-A241-335E05256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3C4298-FE34-48F4-92ED-4565B4C95E60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02D369-3CA5-472B-B2F4-4BA34D108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56" r:id="rId4"/>
    <p:sldLayoutId id="2147483762" r:id="rId5"/>
    <p:sldLayoutId id="2147483757" r:id="rId6"/>
    <p:sldLayoutId id="2147483763" r:id="rId7"/>
    <p:sldLayoutId id="2147483764" r:id="rId8"/>
    <p:sldLayoutId id="2147483765" r:id="rId9"/>
    <p:sldLayoutId id="2147483758" r:id="rId10"/>
    <p:sldLayoutId id="21474837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2%20&#1061;&#1083;&#1086;&#1088;&#1085;&#1086;&#1077;%20&#1078;&#1077;&#1083;&#1077;&#1079;&#1086;.%20&#1043;&#1086;&#1088;&#1077;&#1085;&#1080;&#1077;%20&#1078;&#1077;&#1083;&#1077;&#1079;&#1072;%20&#1074;%20&#1093;&#1083;&#1086;&#1088;&#1077;..mp4" TargetMode="External"/><Relationship Id="rId7" Type="http://schemas.openxmlformats.org/officeDocument/2006/relationships/hyperlink" Target="6%20&#1042;&#1079;&#1072;&#1080;&#1084;&#1086;&#1076;&#1077;&#1081;&#1089;&#1090;&#1074;&#1080;&#1077;%20&#1078;&#1077;&#1083;&#1077;&#1079;&#1072;%20&#1089;%20&#1082;&#1086;&#1085;&#1094;&#1077;&#1085;&#1090;&#1088;&#1080;&#1088;&#1086;&#1074;&#1072;&#1085;&#1085;&#1099;&#1084;&#1080;%20&#1082;&#1080;&#1089;&#1083;&#1086;&#1090;&#1072;&#1084;&#1080;.mp4" TargetMode="External"/><Relationship Id="rId2" Type="http://schemas.openxmlformats.org/officeDocument/2006/relationships/hyperlink" Target="1%20&#1043;&#1086;&#1088;&#1077;&#1085;&#1080;&#1077;%20&#1078;&#1077;&#1083;&#1077;&#1079;&#1072;%20&#1074;%20&#1082;&#1080;&#1089;&#1083;&#1086;&#1088;&#1086;&#1076;&#1077;.mp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5%20&#1056;&#1077;&#1072;&#1082;&#1094;&#1080;&#1103;%20&#1078;&#1077;&#1083;&#1077;&#1079;&#1072;%20&#1089;%20&#1088;&#1072;&#1079;&#1073;&#1072;&#1074;&#1083;&#1077;&#1085;&#1085;&#1086;&#1081;%20&#1089;&#1077;&#1088;&#1085;&#1086;&#1081;%20&#1082;&#1080;&#1089;&#1083;&#1086;&#1090;&#1086;&#1081;.mp4" TargetMode="External"/><Relationship Id="rId5" Type="http://schemas.openxmlformats.org/officeDocument/2006/relationships/hyperlink" Target="4%20&#1056;&#1077;&#1072;&#1082;&#1094;&#1080;&#1103;%20&#1078;&#1077;&#1083;&#1077;&#1079;&#1072;%20&#1089;%20&#1088;&#1072;&#1089;&#1090;&#1074;&#1086;&#1088;&#1086;&#1084;%20&#1089;&#1091;&#1083;&#1100;&#1092;&#1072;&#1090;&#1072;%20&#1084;&#1077;&#1076;&#1080;%20(II).mp4" TargetMode="External"/><Relationship Id="rId4" Type="http://schemas.openxmlformats.org/officeDocument/2006/relationships/hyperlink" Target="3%20&#1054;&#1073;&#1088;&#1072;&#1079;&#1086;&#1074;&#1072;&#1085;&#1080;&#1077;%20&#1089;&#1091;&#1083;&#1100;&#1092;&#1080;&#1076;&#1072;%20&#1078;&#1077;&#1083;&#1077;&#1079;&#1072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1nSXGKO39jA" TargetMode="External"/><Relationship Id="rId3" Type="http://schemas.openxmlformats.org/officeDocument/2006/relationships/hyperlink" Target="http://www.catalogmineralov.ru/article/340.html" TargetMode="External"/><Relationship Id="rId7" Type="http://schemas.openxmlformats.org/officeDocument/2006/relationships/hyperlink" Target="http://www.youtube.com/watch?v=UcDeDx3kRq8" TargetMode="External"/><Relationship Id="rId2" Type="http://schemas.openxmlformats.org/officeDocument/2006/relationships/hyperlink" Target="http://sch4.edu.vn.ua/mineral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watch?v=Jdz0mFnQg3k" TargetMode="External"/><Relationship Id="rId5" Type="http://schemas.openxmlformats.org/officeDocument/2006/relationships/hyperlink" Target="http://www.youtube.com/watch?v=o9Rvc3Vae_c" TargetMode="External"/><Relationship Id="rId4" Type="http://schemas.openxmlformats.org/officeDocument/2006/relationships/hyperlink" Target="http://dna.com.ua/sk/page/3/" TargetMode="External"/><Relationship Id="rId9" Type="http://schemas.openxmlformats.org/officeDocument/2006/relationships/hyperlink" Target="http://www.youtube.com/watch?v=1k5HFUWmai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95288" y="404813"/>
            <a:ext cx="1584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dirty="0">
                <a:latin typeface="Calibri" pitchFamily="34" charset="0"/>
              </a:rPr>
              <a:t>Урок № </a:t>
            </a:r>
            <a:r>
              <a:rPr lang="uk-UA" sz="2400" dirty="0" smtClean="0">
                <a:latin typeface="Calibri" pitchFamily="34" charset="0"/>
              </a:rPr>
              <a:t>3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692696"/>
            <a:ext cx="6912768" cy="367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Ферум</a:t>
            </a:r>
            <a:r>
              <a:rPr lang="uk-UA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як представник металічних елементів побічних підгруп. Фізичні та хімічні властивості заліза.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2138" y="4437063"/>
            <a:ext cx="5832475" cy="17035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Підготувала Бондаренко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Галина Олександрівна,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вчитель хімії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err="1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Сатанівської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ЗОШ І-ІІІ ст., Монастирищенського району.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827584" y="476672"/>
            <a:ext cx="7416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Залізний колчедан (пірит)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FeS</a:t>
            </a:r>
            <a:r>
              <a:rPr lang="uk-UA" sz="32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AutoShape 2" descr="data:image/jpeg;base64,/9j/4AAQSkZJRgABAQAAAQABAAD/2wCEAAkGBhMSEBUUEhQVFBUWFRcVGBcYFRUXFxcVGBQVFBUYFhcYHCYeFxkjGRUXIDAgIycpLCwtFR8xNTAqNSYrLCkBCQoKDgwOFw8PGiwcHBwpKSksKSkpKSkpKSkpKSkpKSksKSkpKSkpKSkpKSwpKSwpKSksLCkpKSkpLCkpKSkpKf/AABEIANkA6AMBIgACEQEDEQH/xAAbAAABBQEBAAAAAAAAAAAAAAAEAQIDBQYAB//EAEIQAAIBAgQDBgQDBgMGBwAAAAECEQADBBIhMQVBUQYTImGBkTJxobEUQsEHI1Jy0fBisuEVM4KSosIWJTRDU3OD/8QAGQEAAwEBAQAAAAAAAAAAAAAAAAECAwQF/8QAJhEBAQEAAgIBBAAHAAAAAAAAAAERAiESMUEDIjJRExQjUmFxgf/aAAwDAQACEQMRAD8A0Xfnqfc038S3U+5qAXRTg4rh16CYYo9T7mnriT1PuagyikYU9GDVxR6n3NO789T7mq+POnZzRpYOznqfc1E89T7moBcalGIPOloEW8Uw5n3NSnibDb70L3ymmlhyo0JbmOducepqBnbmx9zS5q6n7DhdI5n3NS28R5n3NQMKZEVOhYC/5n3NMfFnqfc0KGpJqtGJDfY8z7mlDHqfc0xaeKAXMep9zXEnqfc100jGkCZ2/iPvXG83Ofc0k0hFMOOIPn7mu/EHq3uaaVpe6pVRwxp6n3NPXHnqfc1A1sVCy0bgWP409fqaX8Yep9zVWDTu8p6Mi0GNPU+5parO/rqNT4hs9Lmpvd0oSpUcHNPW6aYFqRRQDxep6uDUeQUulATtXA1FIFIblBYkaKY1Nziua4AJOwoBZNMvYpUEsYH19Bz51l+O9ulQRhwLhnLn/ICN4AMufpVQnFXGIz3HJV4ABVszLqQY2t0UrVxxPtLdZGNtXtINC5TMyy0AnWEnlPWouE8cvJe/ed9ctkZdQCZMMCANzrU3C8JcuLeVbuRCJMgsWQyFgDRyHA05ZppmGwDW7eYl53JClQCNoafi+IelTpNUMfaNvvA4ydZ0HIg+c8qrP/GWFkgMxgwSEMT5E1lMHaJDB0zBWbwmTBJkT585qu7Q4W3uojxFojTUa/PYU5dVG4v9tbKrMqJJADuFOnoRrUOA7do1/ub1p8O3IvtMAwRAImRXneF4lcsgO9stbb4WKkLKnxAGIJGtbri/ZW5cspibLFpKi4piRbZUIZDyAJKkHoDV54+062E+tcTXm1rtVdwY7sZGA+FCZaJEjQ+Eb+1eiW3kA9QD7iammmilimVG9ynp4lZwKjuX+lMgmnhAKDRIpJ1qUWqerikzDrRgM/Dio2sVLHnT8oowAilLRoVa6jC0DXUgelmkbq6nZaQJQWuBp2amla4CgyxXCocRiVSMx1OgXmT5DnVbjcXcDQ3gAYSk+IgxGZhsPl1FCbykEY/jtu0Sol3H5V5fzNsvy3rJ8X4jevCC28AIvwjxb9SYo7i+HFoyh8LjOvyJMr0JUyDVdavqpLNqNh5Mdj6CauSTtjedoPheBt2bneXTn8XwhTHL+lWn+1VuXRkt5VMwxBiRI26cvWoTDr5RNR2eJhRBUEZ59j4h8j+lTez3F3grSBVBfIeX83IHznnUK8Svvntt4WAkDUggRr0J1+tVvBbyXQ8wjFzlDakCSSJ5QNquEQxmkTaMFpB8LAwCfSPSs70r2Ewr3EVi2rfUr18zVfxC4vdgCAx8RDtrqQAdNxR73mLSCCCNdeVUV5B3oGVgScqtv4ue/wCWKI0yyYS7jHZzbi2wRgApWVGbRo105+tehcJ7ZW7aLbYGVVV+ERAHORXmWBwrC6cz5VzHNHPlIneroWGUR/vDK66gZDsTVcs9Jqbtrh7eKxjX7ToFyooAWD4RDGAOc1oeLYi8oTOzYcZVZQPDmWNCWI1HlQlu2tp1ZraOgjwjw5xOniB11g1b8S4iMYFtHLbRQABqQg/wnU8qV5CQBw7tFbFxbT3HZmBPeO6hBGUBQoUeIknWeVaZLVeY8eteJbtnK6FrizJktbIJJnmwLMPkavux3azNbFtyWjY/mA6HrFV8acrZwKQ1UntRh5IzmRv4Gj7UXgeL2rpIturEakTqB8qemIKVGUqc0wimaNTTgaTJTpoDq6uU11BYDA8qWKmNuuFupJDBpwFS91Xd3QDQaruO8RazbDIAZMSfy6bxzqyKVDi8MLltkbYiPXkaAoOAYjvbd4yXvSLgOhJQLldRG0fFHzq0xCrctI+hZdHUaSIMx5ZTPueVY6zeuYW9KyrK0idpH3BrWXb1tlt4ix4rV5SSI+Bgcty2R1Vh7Gq49xhzmVVnAZgbG/8A7tk8yCPEv/EBtyZazWOw5ZsiKzFVNwwCdBoSw6AfetrxfB3LdtSokCSJGoLEAQ3MTv6daXiJw6XbVu0Fbu1LX7vO5deCRO+h1+lZc+eWT9nxmg+0PYlrOHW7Ya5ctwpcFIZCYmQNQAZBB2rKN8tDFe2cKxAfE3bDkNZurntEEmT3YDieRKySDG3zryniXAe7xL2QdAzZdQTkB0k89IFPjy7wwWFwY7wFFEkAEnbkZJ5VLcxRXP4cgLQORIHXoJq4wfBlRczhiNonSNDr7CszxLihXFMIhDo2m4EMIPpFLPK3GnG4MwdoEaggk7EAgDXzG5ojiOFa26XQGbInwmemporDXkusbsDKTmUCQADyj59atMSc6iQTIIgAarBn2FR2q35ZnB4hQxd0PiSQgIBzHQEzsNDT7ONBS5mIEQJEQZ6HXWB71U4lst5kVtiQDttqM3vQF++yOQGJWS+mmYkRqOR5VrOO9J2NLh8UzBbQaNyMwIjTwg6xrRJ4sVtgMEzg5SVIJmNZjTlQ9q+rKru0vIJlPEuZoJDARHka22ARsQnhVDaRiue2qd4GgZAxYfCYE5QfSoxVrKnDuwPgGQeOQ206FiF0G+vzqbhXZ17j/uVWQY0WJJ2iYAWJ15wascbwZiGZgGcQFIMAgmVcwIIO8frS4fPYNxAc3ILJgqR4u7I0IWZgmYFNNwuE7F5jvbuEZs7rdBChdGkAyD/SqvjBvYW9ntP3iIDlCr3maZ8JYeLUDnO1bPhXB7dy3bVSEaWzETD2x4hv+fMd+gNAcfbuRNpYuKryjKCG0YFrbCM8qffelthSiOG4wXrSXFIKuoOhmCdx6UZFYHsLijYum05lbraKCCEYCdSNBIHvXohStv8AStQZa6KkIprGgzYrqYxpaDNC08CmgU4UJdFIRTzVdxDj9ix8bjN/CNW9hQBNyAJJgeelVF7tJZU5VOdvLb3rIYniPe3M9y5cg5iQPhGpyACf4Y1qBcfbVTDNPmgj/WlpatONP3rFsoAIAga+tWfYnGolzuX0S4dm2W5GjDoDsR51iE4vcLwHTzzIVgecmrDDccX87Kx5ZFJj1OlO8bx7Re287b4wmylhCMwZiddQFGUD3J0/wjpVFw/BBbcMG18uYPP1rP3+1OQhktFmBJzXDJJ6xROL7Y3rkFTlBUSoY/FsYrGzlvlTyN1wvvLlvKuI7h0grmkBhLHeDMMxEdDVTiiLRRnVneIZgCIOYTHXT71R4Lil9SC1xiXBEAEkD9Kp+I8XuLcy968Dfxb/AOlTJ5cshyNxfxzSw0KmYMRA5A1jEwwdnVju2igSIPnuQagtcRfWLjf80/egsPxLENdALkBmCTA26A1px4buKbM8Mt27CiV1YSo0YQR8Ouo8qsOH8RCKW5jwoehkDbzGlZbBY5bmdH0KysmSNN9eZq34asrIkjcSNtiKizLgAcWw4Nw3MpOZiQFIEek/rWe4jZ0bcdJ5kbgDnFavFXT3i5lIJ+LXwkkyDHLlVdxO0pZUBlczseUMW8+tVxudpsT9lLSKVuGWQLke2B49S0MGk/atUpVb+VGZMOqsylQpcgCWZ7ekAFojnoeVY3DWjbuaQGIEkLMMSsiZhRB9YrUdp76Si22K57ZDkwpIdN9NIJ0+cU7fkZvTYcFW3esu7MD4SgKjKrKYgIpiRy11ltKzmN4dicMylgzWZkhQWa0zKD8EaCI5neg+AcVyWMi/vmgqigDcHMAJGh5etXt7izjW4jC1eVG0IOXXLqxUQoPUe9LBmUPwPiWGfFoO9MEnLMKBc2RiuwB0MbUT+03hrLZfEG33oVrJCAs2XOzC6CZ0BlWEaaUbwXhNjGWxh3K5rbudAs5WOYFYGoP6VFxjG3cHw/E4S+Wu5kZLDc+7ZdA3SNRMmNK14eu50jne+nnbFUuZ1GUAggcxIrd8K4kHQV52zzI6ED2itF2VZjtNYzlnLHVOH2a1zPTSaf3Jpe5NbM0TV1Ti1XUYaOOlOy0gtmnBTTxGvNf2k8eui8LNpmVUHjjQF22BbyH3FY6zxe4DrB6SDW/7ZXcuIbTcKfXQGfpWPuYEXIBHMajenOc9VlbTsFxLviFAUP0gxA55unpRGNwF7u5QLJEytwE7wRlMH6U3g/Cu5vTvow2ncVLiVMnrmfqN2oub0NvyprPCrxBZ5VZgkoza/wDCDRdrKFjMDpr+5uD6zVxdtk2gTz10J5ERRWDwhGZWLKGUAidQCo1+v1pXnonJTcJwS3nIfQCIAMTJg76ir2/2YtWSSgd8oJKyT4p5E8o19Km7P8Kyw7GREa7aHQ+w+tWuK42olFgkxp0kwSfQ1hy5X/jXrAGH4R3ssHJZjmBECR4QY0iYqrHCf/MD3tsPbCqyo5BLqJy7awQjE8962uHsqiiyEIu2mYl9gyk5go/ijMtVvELROJLZVZ18DEAlVVQWlTOghvY0uN8fSaKxvBuF2VW69i7bUKoe33WdO81AkwWBaZ002PWsVwjABmFw/Ahd108/CB10NazgWJe5fNrEWzdR1+FDDZYIV1JOw1kj6UJxPCt+IzMmRcpW3A0gBV0OxgLWnK/bo493FPhuGSpdwczMTGwHMn61ZYbEBRlOkbfKm4VGZ2h9lJE+W5JjQUDfwL3jLLE6ECcwA21HI1EsrXO8WV/HYdtHuDMNYnnyBqMY7DtcMEGQJJ0ExReG7OYZwM3hPhBygnaATpsaqMNwMvdJsoyrnZFzE5myfE0chpTTgniGDzAMAR8IiRsOUjcmo+IYYhcxBW3oAA3iPi8+UaVJi1xFsHVYGUlY1JYws7a+tVgu3mOZLhUgg6higYGfOB8qWaJcrtUy5RLJcU6r4lk5TtyEa16Vw6xcxdq2rJOHt5VuZbgXZpOmaSm0dJNedYTjwuM6XlAuXDHeAwSzNMifM0XZu5VKhmW6pnQtkYH+IfmI3inOvZcp5VreL8Du4LEG9hzdRbg0BHegEKcyq67GNhrtQnHO3hx1hU8ShCMwIXKzrMGfizAjUbVX8N7WPYe3cNy4bYWL1uStvPrNwDUqY002qu45xEMty7GVrjFvVtR89I9qvy+Z8icf7lIjsSx5ZoHtrW77IWcqTFYPCgj5afWTXpvZxF7obbVnJ97ecv6cWpxJjamnEmpVVeopTZBrdkZ+J8qSnfhK6gaiApwjrRGYHlSNbHSmh512st5sS/QKo/ymqe1htY/varTiLO+Ivlj4S5yxyUEAD2APrQ62tSf72rJCNBF31+4in3LMuR/ib70/uvHp/EP0ojEWNWPm33o0BO6/dgHzH1FW9myCqkhTJAInUqtsEn6j2oV7PgH98xV5hMOAsBQWFk5jqcvPTXQ7D5Urejii/BgW7rl3zDJ3a5oRdSxMDfwiKrsDhWa8pCzlGdp08K+KD16URxW7ARAdTJI+Wg/WhkxJAlSST8jOxg6fL2rPl7w43mAwt0qXZZDzcl2lVUAST0HhgfKoMNZ7+zdXMbdu/lLXYAIRWWAvQG3M1Hccvh7NsmGeEZR/CviYnyM0e3DmW3kAYqFzQJPhMBQAOXi51PDllF9Gcct3MHjRfslVt9ygQi0cjmWzkakDMuWRpOWqDtH2gVmWdEbMxVPhzwB4VmAAF2EHU1qVxjFXCtlcgLDOF3AmBOugjTpVFxDBLdv2mNtRlzM5ZJUjuwJGQyIMHbma12cr2mdRm7mKVm0gHQSNJmZUjlpHvV7wS24utdcGQAs7bT4h6VJi+FWbuq3HN46KCgUECJdjpkgTv0FN49i3VHt5RAbu84J8UEAkdRJAnz8qnM6Vvl3T34ErQ9kOMxYhtQCw1Op0IneiOH4K9bRmdwxAlguhWZBB+9O75gi2XBGW3mVYOhaAWDc9KfhUgnWCcs+cAgD5RRosD3cQIRbh08DOkhocP4J6xA086A4fdewzCyci3DcJkSPOBy35Ube4fL5xoZJ9TzE1EbAJZbQk6rqRMkjWRpy3pyliuuWUvDDBz4VbvWaJuBB1HMkiYoXjOEJHeYcZ8rgrrLnwAFF5kiW5cqsMPgs1pYHjtGM0krlDaEj843kelOs45bVtFBy3VuyrKp0CnPGYjaBMU5f2vWRuW7t17RcOhkswJKsQpAiN5kiiuJ+MgflUD6k/0NH47inf3FFlZuubhus7zJ+IZBspAB2qsv8AGLdxkS3mIKhASpAkEzv1M1eX49FbpLOhAj4gWPkAQAfsK9S7OD9ypHQfavN8DZnvG3k5F/lWJ+s+1b3sf4rAk7Up+TTj+OND3YP5RTRYXpTDb/xGmBT/ABVqlIbYG00tRFP8VdSCY4QjnUOIwxyMA2pBj5xVgH601gDyqkvMu5/eENO8H2E1HcXVjyzCB5Vpe1fCSp75BodGA69az7WDAPLSsPlBMsMPmPsKlxtuWb+ZvvXYtIM7xr/01LdGrHqf0FARuvgEdf6f0rR8J4cC5VmCHJKz+cN1PmJrOOPAAfP7VdcNS53SmwA9wW2TK2xXvM2hjRtSuvI0rx09xju0VrJeYAruRO2i9PnNC8NUnLzAafSZO3rVhxjGLiL2cWmtkSpttBZXHhcHSNGkR5U62AcirAhjmXqQ0An009KxvLLmNJPlp8Vinu4xLgGWLcwBAA0UEDrUuKxgcqoDK6hJAYjMAYbzJJggbaVaYBPhud2GC2DbJJiPGsMT18PrNB8Y4cRiw1plLAgMAdFaRE6+EE7fKiJp64Sw+Lu5/wDd5yBmJBQLpBIkiWn6UdisMloW1QpfZmKlc0ZQVZxtqU0HtVdj4WzJQ944LM5J8TOxZgoGhAmJ8qbbxAtYiyxTMyLLMNwDsoEf3rWkktyxOXBWC4G5bOALhZXdzBXQT3YC8lBEAc5ms5gu8Yut5VYd2Sqgk+IsupJA2ArX2MYhe/3d9Htqc4cakfETbOugzTHTzrK8IcXrl0qrAFcqmd2JDGCfyxzosy4PfYrCZrjXHKQWB8OvhUQFyk8tPqaHxqtbfN8MEArqTqCpJn+9KvuEXMpvtcBZu7hVMEKZAgRvvIqg4gS90tOkAajQxqPtE0YBN9okBjJy/LUiZoG3eyIxU8zMAGANDHtT7F/ck6a/fSh3VrZYMfjGu2gZTP0pSKW82zg7du0pN4aDWAZYlmZhG2mm1Z3GZhYbFg23UmAgP5mY2yTy5iR/WjOzQLC6gYnu4uANGQ2yxMEnckzoN/Wu7UdoQ9/u7VpU7pCpElUIaM5CAb5Qp+c/Ork8k3pl+03Z25YulkKQ4F9Sp/3QLrA00OrDUT9KgwyiR3aiAy5jHNsxOvoYqyuKCbPw50DkSGH5gT4SSG2kH+lQXb4BYIIV7iESCMuQQZY6nmfUVrb8FIOwdoAhefP7n6mtL2Ht94r5TEE6dNTWawqR4gCNfiO52Fb79muDAtXDz7xp9zU8Pyay5FgOFN1PvXf7KbqfetEUpuWtsR5M/wD7JPU+9dV/IrqMHkqdDzp2SuVKcB5n2FIahxGCDqVY6GsBj7eS4yjZWyz1ivRqxPajA5L+ZdQ4n/imDUcoVVF65rB1mJ9qNcCT8z9gaDv2NfkBp6GjktjMR8/8q61mQfEhcgK+f2q57P497awigl7ZWCY0bN9dAfSqy8nggcgdhvoaO4E/723PVQY/nb9BRuCxmb2GvNdukEM5uXXcD8pa7qSSfPl0p3CMEHZQJB9OpOsb70BjQ4xN6NP3t1d9/wB6wqx7L32F3XkS2oHSufvyaT1jYpi1W0LbKZzBWRdCBmGVtRrqZrQcJsqUxl17QdS5JBguyqsSRG8a1QYbFhyfGozCNwGXxTA5aURfxl186Fh+9gHL4fDqPGRGpWdRprWnCz5Ty46hS4jYq24yrbN2MzPFoWQMwt5CdDJPzmhO23ElsYgDuLsswhgwyOByIAzDaJHKq61cXvUtGxbOQFMqjwlQpfM5/OdIp+P4cXurcYZwqwFXN4SpAC5Z5CqnRYH4/YNy3h2Blb6sWs28o7tlYRmJGYqJ38quVsC1BUjMEA0La+FRMHUzGtDYPEsiZRaUDeCMvhYydtxUtyCCYAU77M3LNkPLb0o0YmtcRAdp8J0MDUE8tareI3u7JsiCT4iQZ3EqPLQ60ty2hE23mCdDvEmJPMx9qAF/VjBPIHzM7ClaMdfYnMTylSBERE+H3oftVikYAKoUqoEbAhQDM/xGYooBu7BgFdQTMa/CdOus0Bxc5kthMuZBlbU+I94DrvrA+UGiGO7KcKa9h8SfEr2XRVTMF71hmdAGOkf0qHiPFFdM7J4riwxyGVlVzaRo2ntJq84R2NxNvDOzOjjOLjCSgKOIB2Ow1kxWSucNvWsU6Wr6mGdWSe921YhtIEfStcntITibKpDqzRkGUbwGEDzzb+VScNUMcx1y6L9z9Y9qhxiAEs24B0Gw5KB9atuG4HKigDWJPzO9Kqie9h5TyjX/AEq//ZvjhZD2WJJLG4Cd4J1FVLWjMAmn9nf/AFiqDrlII/v5U+Nym9LOOFN/GD+4oMYM9aacMa6BkG/iRS0CLBrqWjIlHzqJz50iXwaIAU0kh8vnVZ2iwOe1K6smvpGoq97npTWw5p3jpPNbpJI/ln6EUbcvdDrp9UFEdo+DXbdzMi5rTbxup8xzFVlzQ+i/5a57M9nBN25Nv3/ymiuDn95bPmPu4oNVm37/AOU0fwceNPIf97VOEyXFjGJveV67r/8Ao1F9mEm4CRzI/wCn/Wq7itsfisRP/wA9zfzcmrLs3d8cDaf0/wBKwaQ/ih7u+2XTbTlsP6VZNxE28L/E+VSoiS0jWTOhHKg8cUfEQ877j6VNirJV8zbZSA0SNVMTThafwTiCd2t0wpzFCSdmPhmPl+taS5iMOq5vxDIx0CqIkgZWaRrBU+tZLgPBicOt+Ay53kqVLIsiSF5fOK1vAeAW7l1vD4gSMylYK5Z36yR7VcKgUw5YZdWT8hIymJkydto0rsbwVNCNdJkaZZkxlEydtaXhPFO7hXAKlzOedNAGypOr5Z5HXUzWjvuLQZ5U22a2bYmbuQlRclByGhEawDWk4bNRayC8NLIVMCN2XoIkmPIirdeFWgiG4w3zkj4dZChgYJYEjSrji/A7QV76XRmILAJoAuWYheRIBk1i+EY4M9tnY5jAI/KDy31nzFTmDdF9qMMbVqbLKEa7lOhzL4AR5KSRIFZbCq3eu7CM2VYiNgF/Sa1XaezltZ8x8dwSuYmYUwxHltVBhrMw089vrSp8W94r2qtYPCqL1o3e87tfiHjBOQAjeK8uwCOjMw0Jz8jOW48xJM8wPSth2vwRK2swVhZfXWGClQ4dtPhGb30rDNxENmKFhLheekCBArXbeMOTOym2XuhdwWzH+VdPvV9hsYFMtpUGBuJazvc1YqqKsZdBuYOqj56mm/hLl85iMqj0A+QNIzsXxUu5FsHXc9P9Km4TaK4qxlMuX1/ljX9KhW2gWVMjryn58/lWl7KcCuAjEsh8SwgO+U65j0J09KM7OWNnmpA1C/iGG6mnLjV510gR3grqiW8p2/SupYMLc4CJ8BihnwN1NoarQYmN6kXFr1p+LPVQmLK6OCKPs3w2xFGd2jdDQeI4MJlJU+W1PCtTPbBEV5zxLBBLrJzUgR03j6RW4t4hkOVwT51512qIbGXo/iX/ACLWf1Z0cqayPB1gkfQ0bww+NT5/95FY8WSuqEqZ5E71NY49etRENBmTvvO9YGE7SX5xeI/+1voYP2ons+rhwY0+p0jbpVRirhe89xtCzMxHmTNWODxxUqZ2NZ4qNCMJ4sx3Mjz0NCdoHdbZhoB0giddtDyMTRFjiWbSNZY+5mgeO4hny2wuy5ue0aseVHoxvAcVcs4EKuVkaSQV1GdojMNRoorRYHi7dzctoygd2SM0SMo2BEeKdQaouzt4NatqSAraSduZn5SKtcdgkW27AL4gCJEmBBbLppvtTmp5YB4TiFhiAksO7UkyyklQSs6gkCtdhMb3UrCkMq5SygsJAGWTy8qxOELM7XWgd3C2wYAGeSzbaGIq3wPE43AcQysxDZZkkFvPmD5Cnt0YLXi4tXHd0zrcm26SF8EbKBouWF9qoO0uBNjEki53ouAXVeFBIaWAIGgjSiuMcQvopNrDq4dfG/e5pTNoQCmnnrWdF17oDtCIoiddVUmOVXvWUpNa/taga1YAmSM50hYgbHnvFUeHgN4oAGw+W1EYdS8d4WuZkYJmb4V5ZRrGgmKh4bwM3XGijKCgLk5WuwzKII0MKfIVPuidO7b9oLF8ADOFChbjDYrpOaNY0FZvht2Yyqw8OkwY23PKu7dMUs2goA79meFOZcii0VAO/wAbEbRpV5wfCpZtKkZmVQPWNZq7xySjUGHwoU5jqfP9P60/HceMZABqRryHz61FxS+UAZtcx2mABUPCeHtirgCCDuSROVdh60+M30LR/Z/DHE37VojwrLORsFBn3O3rXsVkiPKIA+1ZzgHAhh0y21En4nPxOfPoPKrXLdXlpW844WrA2AdxXNw1G5aUIuMYbqRReHxi7mmaG7wNOQrqN/GDeuoG1SfiRXC6h51Ztw2o24KOlNILuAfhI9KnsrdXYhh50x+BHkY9TTreAvLswI8xQVPvwwlgUYddq8e7aXcuPu8gcu2xOUAx7V7Mgu81B9SKF4l2csYkEXsOGnnoD6Ea1HObCnTxHC4sQJ/vWpQoYHrNb/iP7JLJ1w7vbPINLj+tZPFdgsbZJi33izoUM/QwRXPeNivKM3i7GU1BbfUVeY3g+IyHNYugj/A36CqO7YdCMysvzUr9xWeL1YW8bBnyovjGMnDyN1OXTfLGvppNUT3JiKTFYgkIknxPJ81Ag/eiQa0eBcLh7bRGVVmTBgn4p9auMHjDdtFFbVYgFS4Ys8sRB00C/PWs0tomDt+7y7kyD5e3tXcI4s9lmBOhDAmPMaiNiCTVQrGgxTvhyUuSVbQ5ly7DSF3C60H36t4/FkYEFRGh2BAO4mhe0HE3cWLmct4Y+UREj5Ubw7BMncM6hgzNnOmzK24+cUqon4y5ct5BmS3GvimYJkTGgoW3xK3nt2j4lzZiNdhqBpVhgLKOqrluglMkjKVuOXUqqqfhESD6awKH4bwI93cvMyW2m5k11Y228cGIhdvOaRxdYrtEqOgRgO6c3FhYklcsSfKaIsY3u75uXGDhw2bYpnzB1JOxWGI01rJXXYWXvN4pcIp3BIWSY5VaC8GwVlCpE5mdgSTJBFsAbDSgsJx69+Lt2DcULes32AATJ4AsERzlwGmYpkZZyanryB/X5VCAzkKTsSTy6QT6U3EYoAFUlm5/PkB51flpZhWwLXYUHM5IAH8RJA18hqfSt9wDsz3FsKpE7sep86puyPZ5rDd9eM3CvhXWUBjfzrbjHjLCjl0/ua3+nMicOwZYaafOrMAE6n59KoWRjrNPTEMNDtVjB2NOc+VVjWiu33o1MSDSOKMMNaxo2bfzpKW/hQeVdTw9asLS5K6a7NVsOy5BXZaTNTs4o2F2TLS5aTvBSG6KOi7Oy12QUw3xTDjUHMUdDKlNuoLuBRh4lVh5gH70pxy+Z+QrvxJOyn1qchzVNjewuCuGWw1onqEAPuKp8T+yLAsQRbZSP4XI+lbIM55AUvdN1+lLw434Vrz7F/scssPDeur/AMp/SqfFfsbur/u8SpHRkidjyO+letDD9SfelFgVF+lKPN4jjP2eYxdBaQjUkq8zPKCBFQ/7IxVpcq2rkkjULMRM+Q0r3buh0FIVFR/L/wCVfxHgCcHxVs96lokgEAG2WMtI8II3A58ppi8GxDZFazcEIVkq+vPppJr324wHKoLlzypX6OfK5yeHXuH93bXMpKvaZOci5MhyDtqSKg4lxSTltWlUACVQNEgDzOvWvbblgH4lB9BUPcAfCgHoP0qf4N/Z68ZwWDvXwciMJIncAD5mtr2e7LLbgmC4/NGi/wAo6+daw8NzGTRVnCRWnD6chWhbfD1AG5PWpFwoo/JpUZWtcIO2HHSo2sDpRtIRQatGGFSDD6aCje7p1MBe6rqLBrqAgPEhUZ4oeQqO3tRNqgsiMY+4eVPW/ePKirdEW6UK9ARbunc09cI55mrAU8U8TeSvHDJ+Imp7fDkHKaKFOqvFF5VGLQFOilNJTIorjXCuNBUldXV1AdFRsKkplFOIitIUqdaZUrlQ5K4JU1dQe1CbdJkqY00UDURWozbok1wpHoQ2DXCwaNalWgeQQWqU2zRLUhpjyDhDXUQN66kP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18436" name="Picture 4" descr="https://encrypted-tbn3.gstatic.com/images?q=tbn:ANd9GcTREdQ2BYwt4ie03Lm3GrxwLYFe0UPyxzGNA3nMRLOh2gZptDXd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556792"/>
            <a:ext cx="504190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8141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Хімічні</a:t>
            </a:r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властивості</a:t>
            </a:r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Феруму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59113" y="2636838"/>
            <a:ext cx="3025775" cy="136842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500" b="1" i="1" dirty="0">
                <a:latin typeface="Times New Roman" pitchFamily="18" charset="0"/>
                <a:cs typeface="Times New Roman" pitchFamily="18" charset="0"/>
              </a:rPr>
              <a:t>Fe</a:t>
            </a:r>
            <a:endParaRPr lang="ru-RU" sz="115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987824" y="2276872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868144" y="3861048"/>
            <a:ext cx="514912" cy="4883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5724128" y="2276872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915816" y="3861048"/>
            <a:ext cx="442904" cy="4883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331913" y="1484313"/>
            <a:ext cx="2087562" cy="7207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Неметали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95963" y="4437063"/>
            <a:ext cx="2089150" cy="7207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Солі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31913" y="4437063"/>
            <a:ext cx="2087562" cy="7207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Кислоти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95963" y="1484313"/>
            <a:ext cx="2089150" cy="7207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979613" y="1484313"/>
            <a:ext cx="5761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hlinkClick r:id="rId2" action="ppaction://hlinkfile"/>
              </a:rPr>
              <a:t>1 Горение железа в кислороде.mp4</a:t>
            </a:r>
            <a:endParaRPr lang="ru-RU"/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979613" y="1989138"/>
            <a:ext cx="5761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hlinkClick r:id="rId3" action="ppaction://hlinkfile"/>
              </a:rPr>
              <a:t>2 Хлорное железо. Горение железа в хлоре..mp4</a:t>
            </a:r>
            <a:endParaRPr lang="ru-RU"/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1979613" y="2492375"/>
            <a:ext cx="4392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hlinkClick r:id="rId4" action="ppaction://hlinkfile"/>
              </a:rPr>
              <a:t>3 Образование сульфида железа.</a:t>
            </a:r>
            <a:r>
              <a:rPr lang="en-US" dirty="0">
                <a:hlinkClick r:id="rId4" action="ppaction://hlinkfile"/>
              </a:rPr>
              <a:t>mp4</a:t>
            </a:r>
            <a:endParaRPr lang="ru-RU" dirty="0"/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1979613" y="2997200"/>
            <a:ext cx="6121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hlinkClick r:id="rId5" action="ppaction://hlinkfile"/>
              </a:rPr>
              <a:t>4 Реакция железа с раствором сульфата меди (II).mp4</a:t>
            </a:r>
            <a:endParaRPr lang="ru-RU"/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1979613" y="3500438"/>
            <a:ext cx="6408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hlinkClick r:id="rId6" action="ppaction://hlinkfile"/>
              </a:rPr>
              <a:t>5 Реакция железа с разбавленной серной кислотой.mp4</a:t>
            </a:r>
            <a:endParaRPr lang="ru-RU"/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1979613" y="4005263"/>
            <a:ext cx="5688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hlinkClick r:id="rId7" action="ppaction://hlinkfile"/>
              </a:rPr>
              <a:t>6 Взаимодействие железа с концентрированными кислотами.mp4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0"/>
          <p:cNvSpPr txBox="1">
            <a:spLocks noChangeArrowheads="1"/>
          </p:cNvSpPr>
          <p:nvPr/>
        </p:nvSpPr>
        <p:spPr bwMode="auto">
          <a:xfrm>
            <a:off x="2195736" y="1340768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TextBox 21"/>
          <p:cNvSpPr txBox="1">
            <a:spLocks noChangeArrowheads="1"/>
          </p:cNvSpPr>
          <p:nvPr/>
        </p:nvSpPr>
        <p:spPr bwMode="auto">
          <a:xfrm>
            <a:off x="2195513" y="620713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TextBox 22"/>
          <p:cNvSpPr txBox="1">
            <a:spLocks noChangeArrowheads="1"/>
          </p:cNvSpPr>
          <p:nvPr/>
        </p:nvSpPr>
        <p:spPr bwMode="auto">
          <a:xfrm>
            <a:off x="2123728" y="2060848"/>
            <a:ext cx="792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TextBox 23"/>
          <p:cNvSpPr txBox="1">
            <a:spLocks noChangeArrowheads="1"/>
          </p:cNvSpPr>
          <p:nvPr/>
        </p:nvSpPr>
        <p:spPr bwMode="auto">
          <a:xfrm>
            <a:off x="1907704" y="2780928"/>
            <a:ext cx="129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O (t</a:t>
            </a:r>
            <a:r>
              <a:rPr lang="en-US" sz="2400" b="1" baseline="300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TextBox 24"/>
          <p:cNvSpPr txBox="1">
            <a:spLocks noChangeArrowheads="1"/>
          </p:cNvSpPr>
          <p:nvPr/>
        </p:nvSpPr>
        <p:spPr bwMode="auto">
          <a:xfrm>
            <a:off x="1835150" y="3500438"/>
            <a:ext cx="1441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O + 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1763688" y="4077072"/>
            <a:ext cx="15121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763688" y="2636912"/>
            <a:ext cx="15121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1763688" y="1268760"/>
            <a:ext cx="15121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1763688" y="1916832"/>
            <a:ext cx="15121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763688" y="3356992"/>
            <a:ext cx="15121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275856" y="908720"/>
            <a:ext cx="0" cy="3744416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contour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7" name="TextBox 41"/>
          <p:cNvSpPr txBox="1">
            <a:spLocks noChangeArrowheads="1"/>
          </p:cNvSpPr>
          <p:nvPr/>
        </p:nvSpPr>
        <p:spPr bwMode="auto">
          <a:xfrm>
            <a:off x="3276600" y="2276475"/>
            <a:ext cx="1008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+ Fe +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4283968" y="836712"/>
            <a:ext cx="0" cy="5544616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contour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9" name="TextBox 43"/>
          <p:cNvSpPr txBox="1">
            <a:spLocks noChangeArrowheads="1"/>
          </p:cNvSpPr>
          <p:nvPr/>
        </p:nvSpPr>
        <p:spPr bwMode="auto">
          <a:xfrm>
            <a:off x="4499992" y="620688"/>
            <a:ext cx="1223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55650" y="981075"/>
            <a:ext cx="1008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55650" y="1700213"/>
            <a:ext cx="1008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900113" y="2420938"/>
            <a:ext cx="86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0" y="3141663"/>
            <a:ext cx="17637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95288" y="3860800"/>
            <a:ext cx="1368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Times New Roman" pitchFamily="18" charset="0"/>
                <a:cs typeface="Times New Roman" pitchFamily="18" charset="0"/>
              </a:rPr>
              <a:t>Fe (OH)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5" name="TextBox 49"/>
          <p:cNvSpPr txBox="1">
            <a:spLocks noChangeArrowheads="1"/>
          </p:cNvSpPr>
          <p:nvPr/>
        </p:nvSpPr>
        <p:spPr bwMode="auto">
          <a:xfrm>
            <a:off x="4500563" y="1412875"/>
            <a:ext cx="107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HCl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6" name="TextBox 50"/>
          <p:cNvSpPr txBox="1">
            <a:spLocks noChangeArrowheads="1"/>
          </p:cNvSpPr>
          <p:nvPr/>
        </p:nvSpPr>
        <p:spPr bwMode="auto">
          <a:xfrm>
            <a:off x="4499992" y="2060848"/>
            <a:ext cx="107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7" name="TextBox 51"/>
          <p:cNvSpPr txBox="1">
            <a:spLocks noChangeArrowheads="1"/>
          </p:cNvSpPr>
          <p:nvPr/>
        </p:nvSpPr>
        <p:spPr bwMode="auto">
          <a:xfrm>
            <a:off x="4427538" y="2924175"/>
            <a:ext cx="1584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uk-UA" sz="2400" b="1" baseline="-25000">
                <a:latin typeface="Times New Roman" pitchFamily="18" charset="0"/>
                <a:cs typeface="Times New Roman" pitchFamily="18" charset="0"/>
              </a:rPr>
              <a:t>конц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8" name="TextBox 52"/>
          <p:cNvSpPr txBox="1">
            <a:spLocks noChangeArrowheads="1"/>
          </p:cNvSpPr>
          <p:nvPr/>
        </p:nvSpPr>
        <p:spPr bwMode="auto">
          <a:xfrm>
            <a:off x="4427538" y="3357563"/>
            <a:ext cx="15843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2400" b="1" baseline="-25000">
                <a:latin typeface="Times New Roman" pitchFamily="18" charset="0"/>
                <a:cs typeface="Times New Roman" pitchFamily="18" charset="0"/>
              </a:rPr>
              <a:t>конц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9" name="TextBox 53"/>
          <p:cNvSpPr txBox="1">
            <a:spLocks noChangeArrowheads="1"/>
          </p:cNvSpPr>
          <p:nvPr/>
        </p:nvSpPr>
        <p:spPr bwMode="auto">
          <a:xfrm>
            <a:off x="4427538" y="3789363"/>
            <a:ext cx="27368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На холоді </a:t>
            </a:r>
          </a:p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пасивують залізо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30" name="TextBox 54"/>
          <p:cNvSpPr txBox="1">
            <a:spLocks noChangeArrowheads="1"/>
          </p:cNvSpPr>
          <p:nvPr/>
        </p:nvSpPr>
        <p:spPr bwMode="auto">
          <a:xfrm>
            <a:off x="4284663" y="4724400"/>
            <a:ext cx="1655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400" b="1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baseline="300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b="1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2" name="Прямая со стрелкой 61"/>
          <p:cNvCxnSpPr/>
          <p:nvPr/>
        </p:nvCxnSpPr>
        <p:spPr>
          <a:xfrm>
            <a:off x="4283968" y="1196752"/>
            <a:ext cx="158417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4283968" y="6021288"/>
            <a:ext cx="158417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4283968" y="5301208"/>
            <a:ext cx="158417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4283968" y="2636912"/>
            <a:ext cx="158417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4283968" y="1916832"/>
            <a:ext cx="158417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contour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36" name="TextBox 69"/>
          <p:cNvSpPr txBox="1">
            <a:spLocks noChangeArrowheads="1"/>
          </p:cNvSpPr>
          <p:nvPr/>
        </p:nvSpPr>
        <p:spPr bwMode="auto">
          <a:xfrm>
            <a:off x="4283968" y="5445224"/>
            <a:ext cx="1655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867400" y="5805488"/>
            <a:ext cx="3097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Fe(NO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+NO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↑+H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5867400" y="5084763"/>
            <a:ext cx="3025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Fe(SO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+SO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↑+H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5940425" y="2420938"/>
            <a:ext cx="172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FeSO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/>
              <a:t>↑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5940425" y="1700213"/>
            <a:ext cx="16557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2400" b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/>
              <a:t>↑</a:t>
            </a:r>
            <a:r>
              <a:rPr lang="uk-UA" sz="2400" baseline="-25000"/>
              <a:t>	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940152" y="980728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FeSO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+Cu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73" grpId="0"/>
      <p:bldP spid="76" grpId="0"/>
      <p:bldP spid="77" grpId="0"/>
      <p:bldP spid="78" grpId="0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556792"/>
            <a:ext cx="6264696" cy="248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dirty="0" smtClean="0"/>
              <a:t>Домашнє завдання:</a:t>
            </a:r>
          </a:p>
          <a:p>
            <a:pPr>
              <a:lnSpc>
                <a:spcPct val="150000"/>
              </a:lnSpc>
            </a:pPr>
            <a:r>
              <a:rPr lang="uk-UA" sz="3600" dirty="0" smtClean="0"/>
              <a:t>Вивчити § 23 до оксиду </a:t>
            </a:r>
            <a:r>
              <a:rPr lang="en-US" sz="3600" dirty="0" smtClean="0"/>
              <a:t>F</a:t>
            </a:r>
            <a:r>
              <a:rPr lang="uk-UA" sz="3600" dirty="0" smtClean="0"/>
              <a:t>е;</a:t>
            </a:r>
          </a:p>
          <a:p>
            <a:pPr>
              <a:lnSpc>
                <a:spcPct val="150000"/>
              </a:lnSpc>
            </a:pPr>
            <a:r>
              <a:rPr lang="uk-UA" sz="3600" dirty="0" smtClean="0"/>
              <a:t>Виконати № 228 (а), № 232.</a:t>
            </a:r>
            <a:endParaRPr lang="ru-RU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0"/>
            <a:ext cx="8676456" cy="6817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Програма для загальноосвітніх навчальних закладів. Хімія. 10-11 класи. – К., 2010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П.П.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Попель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Л.С.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Крикля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Хімія. 10 клас. Підручник для загальноосвітніх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навчальнх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закладів. – К.: ВЦ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“Академія”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2010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І.Ю.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Старовойтова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О.В.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Люсай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Усі уроки хімії. 10 клас. Стандарт і академічний рівень. Навчально-методичний посібник. – Х.: Основа,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2010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Хімія. Науково-методичний журнал. № 5. –Х.: Основа, 2011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http://sch4.edu.vn.ua/mineral.html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http://www.catalogmineralov.ru/article/340.html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http://dna.com.ua/sk/page/3/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http://www.youtube.com/watch?v=o9Rvc3Vae_c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http://www.youtube.com/watch?v=Jdz0mFnQg3k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http://www.youtube.com/watch?v=UcDeDx3kRq8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http://www.youtube.com/watch?v=1nSXGKO39jA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</a:t>
            </a:r>
            <a:r>
              <a:rPr lang="en-US" smtClean="0">
                <a:latin typeface="Times New Roman" pitchFamily="18" charset="0"/>
                <a:cs typeface="Times New Roman" pitchFamily="18" charset="0"/>
                <a:hlinkClick r:id="rId9"/>
              </a:rPr>
              <a:t>://</a:t>
            </a:r>
            <a:r>
              <a:rPr lang="en-US" smtClean="0">
                <a:latin typeface="Times New Roman" pitchFamily="18" charset="0"/>
                <a:cs typeface="Times New Roman" pitchFamily="18" charset="0"/>
                <a:hlinkClick r:id="rId9"/>
              </a:rPr>
              <a:t>www.youtube.com/watch?v=1k5HFUWmaik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93062" cy="58169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Мета: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поглибити знання про особливості будови </a:t>
            </a:r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Феруму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як представника побічної підгрупи;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розглянути фізичні й хімічні властивості заліза, встановити залежність між будовою та властивостями, вдосконалювати вміння характеризувати хімічні властивості речовин за допомогою хімічних реакцій;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розвивати пізнавальний інтерес, самостійність під час виконання завдань, вміння порівнювати, узагальнювати, робити висновки;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виховувати науковий світогляд учнів при вивченні властивостей заліза;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сприяти екологічному вихованню.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404664"/>
            <a:ext cx="8353425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uk-UA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“Залізо</a:t>
            </a: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тільки основа всього світу, найголовніший метал усієї навколишньої природи. Воно є основою культури і промисловості, знаряддя війни й мирної праці. І складно в усій таблиці Менделєєва знайти інший такий елемент, який був би так пов’язаний з минулими, теперішніми та майбутніми долями </a:t>
            </a:r>
            <a:r>
              <a:rPr lang="uk-UA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людей.”</a:t>
            </a:r>
            <a:endParaRPr lang="uk-UA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/>
            <a:endParaRPr lang="uk-UA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r"/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Ферсман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3193" y="188640"/>
            <a:ext cx="598061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Електронна</a:t>
            </a:r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формула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атома </a:t>
            </a:r>
            <a:r>
              <a:rPr lang="ru-RU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Феруму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1700213"/>
            <a:ext cx="67691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1285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2564904"/>
            <a:ext cx="7388241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Зовнішній і передостанній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енергетичні рівні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2298" name="Picture 8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4076700"/>
            <a:ext cx="70739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encrypted-tbn1.gstatic.com/images?q=tbn:ANd9GcSFKKYue4F5L_nMV_6WTPFF5QotXIAahl6h53dyBLryHmqkXvl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51133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827584" y="476672"/>
            <a:ext cx="7416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Магнітний залізняк (магнетит)</a:t>
            </a:r>
          </a:p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data:image/jpeg;base64,/9j/4AAQSkZJRgABAQAAAQABAAD/2wCEAAkGBhQSERUUExQWFBUVGBgYFxgYGBkYHBccGhgaHBoaGBsYHScfGhojHBoYIC8gJCcpLC0sFx8xNTAqNSYrLCkBCQoKDgwOGg8PGiwkHyQsLCwsLCwsLCwsLCwsLCwsLCwsLCwsLCwsLCwsLCksLCwsLCwsLCwpLCwsLCwsLCwsLP/AABEIALkBEQMBIgACEQEDEQH/xAAbAAACAwEBAQAAAAAAAAAAAAADBAIFBgEAB//EADsQAAEDAwIDBgQEBQQDAQEAAAECESEAAzESQQRRYQUiMnGBkRNCobEGwdHwFFJi4fEVI3KCM7LCkgf/xAAZAQADAQEBAAAAAAAAAAAAAAAAAQIDBAX/xAAkEQACAgEEAwADAQEAAAAAAAAAAQIRIQMSMUEEE1EUI4FhIv/aAAwDAQACEQMRAD8A+aKWX3ruuuqTNeYVocpDV51IF658OuiKAB3EmoLfnRl3KGVvikMEUE71IBqmCK8TQMiKiqpMdhmrTgOxVLTqVAdm3MP7UnJIuMHJ4KlPrUnNavh+y0BIYB/Q++9Fs9l23chI66XHsax9yOleK2uTHzXdXWtpe7JQCAw//O3tXr/YdoKISgrS3iICSOhCSR7Gj3oPxJfTFG91ryvOtOv8O2iA4z/K7jzpb/RrIG79VCfJhT9yJfjSKDV1qWs1p+H/AAygKdaS3IF/fEetFHZNswEB+Q/vR7ojXizMeq4a49ascAhCm0v6TRuGRawtBEFikJz11CR9aXuRX4z+mMc14E862q+ASEHucpYfZvzpdXA21N/tiIYd1+Zmj3IH4z+mS+Ka4bx61oVdkWy+U0oewSSyC/J4/sKtTTMnoyRTlRavBVM3uDUmCCKH8GqwZNNcgyDXQg86IUV0CmIiHG9dCq8tNDmgAuquldBJNQL0DoYN3rXPi9TQRXtNAUOaq7Q69QIYXcL4r2nemVWpNRKaoytC+tqgbsU38EEUuvh6AwBSSaj8OmBbrttGosz0FAbdoqIAyS1ajgfw98IylNxRHJK0gEcpDh98VzsfsZhqIfcw8Pt6+tXF2ykAw4y6WhoaHbdga5tTU6R36OjWWLngUIJdCUqHk30ij6CEuUsXg5Ht/mupHSGE9fSpW75GvuuCf5sQfQ+3KudtnakgZE94J1CDn7dGbFeWdTCSw6MT0di2M1O3ChInLkcsT6y3KprtFWQUjCZBIA8o9akpYAoYqZXeDExJHk2KlbuKWWSO6RvsNz96IbDkByQPpj9tUrZSAWGxB2LdBzzRY2KXOGUVaQI3JgfWaYPBMkpBEgasJBH7D1Ls24rvAicmCY5O+9TuSIgv8zCAzM/rv/cyO0xK1wKmhvInNEVw60ulQ0eYLg8qMbbHUpiDhm+hnf71JHBgv1Et9gRigXIgq2u2fDqBZ1AO46Gom+rIRB/pf7/cVa6QhMEttlvzoN7iEBLsS0OzZ+1ClYONC1/iLbYZTYH2pTiryVp31CGYD9Xpni1kkDRqZjMRtjMcjUCQXICQNypvYHLn600iXLoQ/hiUu+Nsf5r1hYMKEPtBFMqvFmSkFOCyevPIrh4IlJJdIyIg/sVdmdAu0LQW2gOnEifcZqk4rsdYwDO2PbnV6h0hxhscxzauqKgkKYAHcSfbnTjJxInpxnyZS5aI8QaosK1Itgag/dP8wnPI49KFxXZyCpkIEtGoKaP5of8AKtlqnM/HfRmiKiRVvxnYRSTpILGWILeoJH1qtu2CCQQxrWMlLg55aco8ghbrykipaKgo1RJ5q98OoNUVPSGOfDr1Ac8zXqALZSjLChpXNFUtiaEUVZgTKxXFJioNRU4oACpFW/4dsJ1ElOCJLsJww54n6ZqvBq+7Etdwy2stkzIDHaHJnmd2rLUdROjx03MtrnDvISvultwxM4IH06UQJQUgJUdUqYuGb+UkNzDTmhW1JUNQTBMAqJLzl557NFEQBqDJSQB3nCtIf5iUyJBb/NcTPWTsgAFSXZwksGEGGJY865bQdcKLMRh3G4OHffZjRlAgyyXA0hLgCZbntQ76TA0tGQfDjUeTnls+9IoGOGSCGbmosS783VHttijXLLBI1PJOnd43bfod6FZtAIdeVHmXMREj3/lryLwDgjUEhTeWZ2fyakPgMjhlHvg6BsWJeYaPr/ipjhFKTAaILNu2MDLPXuE4w6YU4IfCS4xzBH1og4ouUOATlmh9st6gUngayJ/EV4CwVOGcjrpy7PPI869culaRK/LYO+JZ4EtsKc4u0kggfKxDKk+ZwdtqBetEADY8iSf+wVkjoH96W4eygV8hp16hiJgzCs/2pZPG3EM5gyAyQG/6y/rTx4hSC0HDkksOUZ225VDiLIZyouA78nxAOfX607QU+EBtAKk3AFnHdKnH8ognDljy6URXDFELDxqS+neC7bu2/OopSgW0Ep1JczkiBgede+AsodAUkjA3ZRLsBGPvVWQ01k6OGBBOkA7CGHlz8qTVaKUNkKM5DzGTjM+dGt3VJUAoMQQ2UsPLDtEV6+NB1nUQouDDzkH9706YrQtetoJGgkFIMEB3AGCBz8zFS4S6tRGrTuwUC0ggktMGR1AovEEqOpirTkFjp3mM+Vcs2XL6ggO4BCUwdtTgPiJ8hRyI4jhUnXDnkEkes4TvRCU6fBpbd4PlH61zieI1d0DoDD+4pa7cJSHLlpfJnY7xz61JdUgF5YgGeTfn6c64m+AQ4nLgJx1oquKLgue6GGCwnPM4ZutDVd1PAcnL8uTtFWQLlQLkvPI56GqrtJSYYzLg5q84W0nUx0qYOQ4DxzJaqTtYpSowQ+CRBbM/pVwdSMdVXFlcbtRUxqCjUXrrPMJBNRKa4UF6GpRFAxtq9UHNcoGWXxwTNS1jnShTMVIrY1ZiMJINEN1IFJt1qC0cqAoauXtxWp7HtEcMDMkqBxpYs7+YEVm+xuylcRcCElhlR5DettdQlKUohKSAA+IGw3Lw55GuXWldRPQ8XTaTmL8CsoU6XAMKCiQ+xlh1xMn1sEL+IGQAjST3dcu0GSfpzM0vbthiHGp3DM+Bpd4bAjkaZReZPdG7OISCZAw4YdawkzsggJPeKSl4ZgQDEy/lB6+xigHUQoiWJZ8EQCkF2O/9QqCbYWllKUCkQDpT5y+kHpPlULhByIBLPpZ9zJ6ctyYqTS6CXbJKikksDKQ5dywjeQW996mnhu85l+8SFTqzLwSB1eKgkaw6hoyCrkIICQGgTsa9f1lKmOkpDKBDB92LZOeU0gb+h7nBOPlDOWUcO/1A9HMNS/CcEtDpGnvGFZBdt+eP80O0jTbZTq0uQQ8aRzKXAc++advLuaADcVaKmCgSdtmIzTBZ4GLd8otq1OmSHHQttA9BjJBeiJ0EBai5GVFXPoPSRQeAsp0kFz3gxJYvu2zdPOoq4UIBPdY+FiWzgMOUuDD1DLQDibgcpSNUs4diPaOTfeo37SFBiVBLhmJG5jMbB2oF242rUN8AOCOit/egWVM7K1Ehzqgbs274DE5oUQcvo4rhgl9CijQoNGlydwWliD9aGby7B1E6tW7lk8gY68qAi6pQJSoBlDn3y/m+7bZr3DXFrSQogh2PxCwEEvE7YA2q6IuxZSAtQUpxzSXkM7gsPtUrtwC4yFQZIJZ9JcPJCvblRO07KkpB1FQjvAAO0efNpfNLp0rULl5Sy2oEd4kBlFnMZO2Ps+iGshbCjqKgyQWC0pcuA3IABzgM00C7Z1dQRz94aPPpXioFSlJBZXyjKUgkAq04IYQWggtIryrmEq7ySQHh5BDMMnLZFGQwdsoSGLQBkEiX6j/NDu2ZfSCB5sejjfenzYspQFJBVqGgH5klnJUGc8vp1ofDWQi0Sfia1YYOGL5fHXfFTfZplLaKIvpQVAocN/MCx5xv0fpRL9kK0gM4BJhJAcOHYt67UDibyQnBKTAwCPbqfWlLyVCQVTuwLOYnJLlqtKzJyrA5c4MaHJUdOyUvpGee/MVhe3OK1XTJYGOlbS3c0W2Cld7SXGpu88MWCi4PTNYjjEKJKlbqPrVw5M9R2sHUBxmoqDV4XRUlEV1nmvDOaqgqaJprmmgAmjpXqnNeooA6jNdQuaCol68VTVGVBncmujMUNCWmmAkM4mgVGp/BBYXSB3jpHT9d9sZqz7WsEKSnusAwzBhzncb+dL/hfhPh2krXAUoEAg7xnaHPqK1NzszWdTks7FLy5w+S4gzucV585fss9vSj+pIqrJACXWonLZku5d4csc881MLXo1pWQlPJgxJLBhuQkmctTJ7MuaiSXSfE0EjZmGT+VQKCgLClM7cvlBAloAClcn32pNxfJSU1whFVtIUQyie8Q4dIScqdJgZLHo8TR79gqEIDggEse9GInpXRxCgGt4gpADT5DcNmn7N8d8kAEHukqVHPmxyxI360YoLlZR8Qo4UXDuw33IYl8f3qXDdnutJXrUks5YyRsST6e+1O316idQJcOC24DQc/v3NaAC9LKKSGZ3aJ0pw45RQFvhidzhSvUUjQXBZ9OzYYzPNi9M9npWXCyVJS/wAu8Y0guIx1rosg6tQYvDqLpEvp5fuBUCFHvKdABaS+rAeDADZffypcjTaFlXFqWUh5x3C8M52eNnxRLtxOgJ1JuF5ZwqFGORfGMmp8RaUoJ7wTpJ5ks+Hdh6bM8igJsFyEYcSyhLjUrJkCPSjAk5Ji90LAAXCQkEgMMs7ajnm3tQRbUSSlyg4DmZaeR88Va8QkMgaj8NJMOSHIPeAeOopUX1AAJCQx2DMTlg5Lb+Y6mncQ2zfJO7wC0IWpICgkOpw6WOdM5Eu+KW4Tgkr1K8ITzk4Ki7ZamrPCOlSissxw5Lku8wJ5V5FomQQkEqONwHxzBweZ86NyBachLiezLmltTpDEJZnZ3MQ4IO/vULnCKAnSzAR7kqJMmRIermy6Q8liG7vdceW+/wCW9c4cDBAIEwkEucegZqSkipQkVyuybhICUpCmZRBLD8vYNG9L/wClByFHvJfuh1Ox+WGere5c1EJ7wUTsleGl2LBwDPU1PjbwC4GkuSE6fRJOHwefq9FonbIRR2alJTrJLpLPjUABlO3pQbiFFISpalqJI0uSNzG4A7o3EPu1NoStVspU4Ss/LGksZAdi6jtz6UK9wTadTlkgAqcsMQBycwOXWiylBlZcsgBQUgkCQoAuN/PYy/2pTtKypVsItks7Fe5CnJd+uC+KvuG4FKks7ZksC0uA5xkN1ofH3EBJ0bBjgh2ZusH7UnP4UtL6U3GIPDqQHc6QkDJDAF9wQ5Iast2jc1Jw8qL4ad+R6VolWXuOXJhhLF8VQ9vcQDbgFLk+3396qHJOqko0jOJuTTltb1XpM07ZruR5EhlNcauaqnqqiAs16u12kARVsu3WvXLU8+tMlEnzoemqMrAoQ5xVt2Tw6TcSFOUvI3I3pW0gCHar3sMJbWSAymEPiQT0Jiom6ia6Md00jbHhAokBDpSlJYhTEAABidsewr3wpGm4RDsTLyzGHP7mrLhFDSCGdSQ4B7sZI/XpQb9gHYgxAn3+tebaPfVrAseJUEkMoscsXB9DuaTukqW5GpTYZWRuPvyqyv8AAsD/ALgQGdngdZP16mlTw10F/iiHnuuQA/vn3FFDU1fAK5xCSoYSR1A9CFD9ijWbqSnSA8l2I+gOaWt29RhTqgh2IM+x5VLh7uku1t9u7hvIfZ/tSSKckFcA4cEEc2HVs++1LfFQpQQgiCC5IDMHxvO3QV2/rWoOnnKUQ+3iERXLvBm0EpDaSS7s3mXZ8if0pkWnyS4ntAQlNor0gEMzOfRt/SaR/wBZIKlXE6Q2lwJLuC+HDEx+tH4i+UibiUDaC+CYI/vSiQbp0oOtO5xuJ/e1Lgap8Do7Y1BtJKDyBkbOSR7UK3xJca3SXcDL7GSpw4JHrmhr4c24AUiWgJ57bv1jzrlrhriyYZnwzsPP94FMeOwyuK7xYagrG4SBsnYYc+lS4WyzhLk6iQVFH5RFBPY69LutIxsmIg8/SpWuztgoqbxaQPLLfpRhiTroc4a5chvlwlx5Fq7e45YXpKWhzjfYzJYfepDg0eEkkts2fb99KVvdnZAUVZIIBjqVbQXaltHvQdfEKBcjOGDgv6ttkTAoaOJ0k+PBIDFstAwkMP29SVaIDuAM+5f6aZqn7R7Stg6UqH1cPMDZszzopi3RLO7xClFJCQAMqISIdh4lEn1+magq6Qo5J28LD6lvLoKr+H7zMskkfKXIflsD05edMrsaACohJJgFgwydQSCQIHWadApf4Tvm4RJUU+EAkbDbM+sTS/xDgvALErx9p5mvXuKSi5pJJU/I92MEGQZeQ8bYoqOFVklxLHYZbU/R2pcFJ30CscGFEOZaXBZOJJ5BwHMY8qHcsBJOCA8kQ/IDc9aePBpACh3wQCC3I/XdqS43ikpR4ZBDkAQC2nw+IkvtzoByaYp2mkhCgljp1cu64DkFnILBv8vku1bL20Id5byiK2nH8Sfgq7wJUkkgAMDgAl+6N+fnWS4hAF1KXB0kMZ5TkbVpp/Tn1V0ZvjOz1W1MakitbxdkLQyg/JsetUvGcClJdDtyO3rXXCdnBraTjlCSTUjcrhBeupSHrY5A+uvVNxyr1IB1SCXf3ryLBxR0qAjNFSsAO2etUY2C/hsB5JrU2ux/9vU6XSUpIQXDEMR1L5OMs1UvZFnvvln2di3Ig9Nq0iE3LSzbT3tYCmEmA5I5g7NyNcmvJ8I9Tw4JLdIZ4PhykMkhKwWBxqAckuZ1B0iQ0qwwpriu0L+soSQHwnS6hpg5V59QeVRRwtlDm46ymQ8h98GHI5DwiqVN74qtKdSQCHKUMAJd8KKn3l5cxWMkqOuEpbqLvhe221akmIIIAPssORmq/tb8SpLItWvilLkAMQIYu0eg+lOK7B4fSCRqUApidRJDfynaDO2aCtFpKkFGoJcQHeDtLuwM4aRUKkrNJW3SKwLvK74TaS2QpJXP9IJAFG4PvDvLWlXNgA4DsG2YbO1PX0H5AEpYkghZxsWYKAzFd4fiLWn/AHH1NBDCNwIn+9GBuT4Guy+0LgQq5pTpdamBdizhKQHUHwCd1OSwpc9u6iSQhScgl3jM+FRflXO07FkJQUq0aHdIGlR3BdQ0qEDctPWlb3DLyhlS5NwBypZKirDscxzOzVbUTOMnbohc7TtqIU9vukMSSdLEYEsz++KLw/axJUUraRIBIA/M1X206bjK0q5hIgsXc7klmZqsTxSAlSkW1JBLANGmQXcklwZ5VDSLUmg3DcSEuozAcKEtLwMQz5ofEI2SNJBJ8RgQCA2cxLTQ+DupV/5LndLbSGfk7AScbCm3BJAIQAcg63SACkyzOXhmAIp0lwLc3yI3bi0pKNeo4IUIAKcu+z+Y01P49xDBJDuHcNuD/wDPo5pq0LYLKckgkAd5iz+uHgYpezbSp21eEkAYB5Ak5LADy3oeBRaZ252peeA2O7BQ7iW98NXL/at9iRcALkEBCQkwMOHOd3r3FAIHdUFK1BwQ40s51YwfN4xUFcckJZaXchwgGIIOWjG/OC9PoT5wKXrV7iCdarhQkCEpShJLwDlkkPgE8w1LK4AafC7HASwHWBPrzFWg0quI+GvUwAKQwA8WGZz3jk/N1p03AE6XKCSCdIDwpwBLn1G+4ela4Q0nVsqCTbaVMl4SwYqBG+Sz4wJptSSoIBKi7iUiRLEOxLsCHqRdaDcUAogB3I0wQUnSIUQzTGaSRxV0ggJ0pUQoDUtRADy6eQHNgHaikPdIaSkEuCckaiygQRkOXctHkMPELVsptqOtkjvMfmJCWyMkBJZ2YdS8jZWkOlNwAjuv3gwHiAeA+M5967i+BKk94qf/AJSp4LzBIfzbrRQNsbscesqJkW2TgByN2EfzeftSPDg3Lg/2wRqwMtPzMW5VZp4QBBSCXABIfA846fTlXuH4lNuSkl4AcDUomA2+TIpKSYSi0V3avDswtuQpPeSD4cCZl3Gd6o1d6+5kgAu7+/P+1axHaCFKKSjQpEu5V3g5LxIcANms5xF0L4i6oc0ggMGMuwyzjPXrVqyLVnbkltJfBBP50pxFsaSlmJbf9j/FPKWEuFJColiHBMiS4GRtszilOK4oi2EsDvs+dyJenHAtRqWDOXLZBIqIenr10KUSBD71G5ZfArtXB5MsOgc16jfANepiDp4jvb1IXyVN7daEoFywprsi18S+hJgOCT03pt0ZRjbo03BI+CAAkEguouzwINGV2lKk6XUoDQQCChmlJdhP3qw/hC4Cu6EqWUpAdTlTlIeSQXAf6V7huzErSSsKTAY5AMZyTHKXOIrgbtnuRSUaFSACNWpTyS4AKmYNtncz5UXhwQQQqTJh/MvjP3oZ4dTrBjQZdWOUxP3NeXcAKXLkiAAJGx3/ACpNFKSrknxNsuCSYJIboS7bNmoWboXcVcLFi5yRj8yaGvg13AlKTIJJ0l+uD5UO32eonSDADl2Dc9ReNvSpfw0hnJc3rZCCFEGHZ5Hk2zkA0t/CJCApRmWCTiDvOJh96rbfBk+DWeQBJbaZ6eZonHX7qE6QwBUO7pCmgZ1ZyFYjUPUSFJsfN1SUoAGtTkMpDnoHYkB4LYoHFdpl5ZCU6vnLFTYTOMZHrVemxdWVhtIQ2pSiA+p2ctgnyE11PZ+qfGp8sJ69EzinVE3Ybh+J0uoO6leHecxt6bCj3uK1AsgnTjmJAA06mP1zUP4ZaC9xjA6GdyetSuAsNIEkB5gmYIMRDTBOKRfCA99gyikhiC6YEvq+3pXOH4m6C+pCgohLHSo7OwBiD5HbFeXb0tvLhmI8yX3ALDpXlJuF3FqdyFPvkAt19KE0kJxbYK/cuaWCrZzGiE+UsYZ32iucISlIZRKw2l0s4GGLswLw3LO00dmlw5TBeN4A8IV5Qwmj2rSlFQCUoSkSoqcdADzNVZG1LgGw+IVJSIUCTkIxuAZf705avBZYKAAdiRBYLM8iSEpAaSsTFJDhtICVYzpDvjDAdKOxSEpTD94iC0btSZfGCaOJ0gaSCYcaZS2GJ8zAo1niFJUFa0ggZBIcEeQZixl3IwN6tfGkqZIfGpW5MFRDx6l3L+gr6llQceUMehMZlvbFFLoSbeGi04jtNbBB0kqJjqTuUlyACYfcHFVqu1QkHS6ZKVATqkQMk7H2zQbtsFQI0ifrkjqdz50S+ti56MCXLgMdhj8qKQZfYz/qy1hMFI0kKX4lS8pGoeTE+m1CtqtgEqI7vgSo6cl2T/MZyS/Wi8MkOEljqA9CTv1zuxccqJxdhlAFTgp7up9s6dny20VI2ryLKuk3CApOHLO4kiDttHlNL31FKgAo6/mIlhGnIb0c1K5aUYSHTHcnvZlRZon3qZ4LQA6gSTpz3Rh4d2cn2NVaJpp5Fwq8xZ0lDyliXJZyQe6JbdyaQ4SypKVFRYqZkhLBhHPO9OfE1kklIEJAwSTIZI7xEfvdL+H8THBYTs+SOfR6rgnl45IKCtIGrUC+Q5ABf6/rRbBIUod3HJ5cQmCxxLjfnI7q0gJGsFZIAEBp5P8AWn+F4FZVhLQ2rUCMF4IY7S4nGKTlQ1G8GW7QQv4txZRodZJT/K5wOlLjiS2Zq2/EPDkm67hSSCzuDGxaQ1UFm6GnNdWlK0ed5EKlgf8AjmvULXXa1OYsF23xzrSfg62i2Lq1pJI0gEAFpd2PpVIBJI5mrb8McYUcQElRdbDTE+ZMRmp1V/yPx5fsRvLXwrjOACZVsZgSz9fUhqXuXSLfdA3JHrjoIOSC5Mcm0LId9xyy3LpXdCWJIDb+r+4rgPZVuiis9mqYXLS0hRbwuzk4zjPh65pPiuLI7iUSYUcEFw790ZbbYnOTp0JJXg90htttjy/OvcRbS0tmXAHoPr7VKmy5aaZmVcVc1pUhIgABRGkKJZ4BLsXbnpeHixHB3QkqK0qJgpAG7iRz2/zTlnstCTqATB6NycUVdhKPCD3nduZw+zCiUrCEKKfhe0fhgohgwJy55JnZ596hxoXcOsFJy7uVJ7zuSwSlhqIZ+uHq2/hEBnEu6QCpgxaORNDv9mKUXC1JHVjp23Z+oqlOiJadlR/COtaitdwJIBKy6mYEyMwSCxnnTikhALICTDNgOzHUN/p9af4bs4IAbUoqfUpixcuWBc5PPDU1c7PfBZ2LFsPPXn7VLkaKNJFJx/FJUl+8os0ZU8t7MT5HpVUOBLpLKBBdCQEuAGktueZrV/wTmARkEnI2YS+DmoXeD7xZge6mMtt++tLeGx3bKVFokgsrS4B7pJUCwJHeYiOhL5rp4JSlnurSAJBIfG4aPITVsi2J588yHwH6ft6a4FYZSidO5P6RAx5UWP8ApTG2gjUlLQxYkqccuWR7UvrMFLFiQYJBgmY8P1q/RxbR3WBOBn2Zp865e49CR3m/fNvsae4Ti/pR2+HJZ4TCZZxhirUQ0KdztSJvA6fhqIVyPysQ5bb1HPk5u+N4oXT4A7EOWgdC+3rULPCWUaX0EHOGPkRIZ6amS9N/SsVwqUlJhIDMHJdgHUYDzts7CjJ0qu94+IamcOzgEsDhz7NVpfscORqAU5DpZSpBiCTuC1V44a0S4tWwnHhBU5cOSzjnFJyiOKn/AATumwhaiCohEhWkEEscRJfSOknag8d2raS6EsZDGYILNAOoPLpIB2enOK7PtLYBGkR4SpLdWeD6UJXYVlKgCNZDuVFRx5wQA7R96reuxeuV4YmrjkvqUp1uxSDDupwx3YpA66thK9y0Pjd5QUolRKgGSCxnu8jhol61HCWEJBYISlIjuJcREgbAb86mbaNPhHeLlkgKU3Nh1NS51wUtN9mftXg+pOpIMFRAb0UQ4nLHFSSNSzpBXkanJ6Eg7A7VpbfHAAJ0uEAOAklo5+fWhJ7QSohtWpizAHB3c/t6W5/Cti7ZnOE4FCFEkDrD+YfnXb/DghKUhShuUpUSqereZnNX/wDEBAJIgDJYSf5U7u/XAMUJfGMkaVK1Ef04MuBB6UbmLZHplZwXYBZL2wLgaSZB6Zp/h+zDqZbAZDn8xM1K12qsqgOMgnoJYt5UnxvGqUrvEsSMGPpUtNmm9LAr2/wKXIcsoEOdm5xXzhFhnxW/49RUT3izdT+9qw67em4pJ2Ndfj/DzfM+hNJr1F+H0r1dZ5xY6g56YpP/AFE27ibm6SC39+tWPEAYLABzDMQfST+lZ/j7JdxIam8oiCp2fXOxvxHavpCkKiHQYKTu8/Uc6s7PEhugBeIeIB9RzyOYr4l2F25c4ZbpnMHAJ3HLA9qv0f8A9CviClKk9Qx90kP6iuN6bXB6sdZPk+icT2sv5QD1fm+7PSqu1VLOmQ0zLthxD/TFZq3+NrRQVKQoqgHTATqffGBuNqvOF40qTrCCgFta1sWgwvvZ3kbiudwa6OqOonwxtfElgnvEb7JI5tthvWjgJYhThTRLY6Gf8VVo45OtKWUZLBIBUWDkt4gNILbGWmnbd+yoJa5bLhx5bB2LQQ4y4IpONItTvA6mdOAnqT3uf7nNR428Q7amAYjURvMzLn7UkvtTSpIC0MXJLE6p2hgG25V21xTqIWtAAeNX9SvlcKcaRAf5SdqSiDkdTxKnIByGBd93h5x5UxY4wIfv5BYKOoCZ8xD0hxXaNmCbqoEhKXfqMR1eklcSkupepKA0jwh5yA2ogTv1emoici/VfJAGXJEDfJwPpVHf49QOrUQUhxs7bl9oxvNH4PtW2odwgFnKtQ0qYY724jfYnpS/DXElJVF1RPdYFRboVJYEMMk+Lo9OiNwa32jusyRGkAEAgvBkOZkNTKOM+I6bbwcqISAThiS4lsDf2p/hBwbhKQSdZdKtWISGb12mmuG7SFtJToASssleBIAGGzMAdZ2qhWP/ABNIYHVlyrSkDkSTy+sUm6lKEBUOEvz3LSfWKBxBSUHR3SCxJOCGhst3i3PlEGReQgQrTIHeGr1Ks9cRUtFqXwZ/giTqIIyTpMScgedFvcQlRhTIYHYJDOMbn1/KkOK4grZHxBpwWyGzpMQTFe/gcAqdJSCwZQGp2BmC0s7iHApMpEhquPobQS+5Jb16H2ferG8j4aUoPiglti/iCiW9ByFL9nW06tCV5cAqILNAgHzij8QFpOgXE6iMHpDiCwlpqnVEJvcK3uKCYB7xLKIIURGP35VPhNKlGCWD+sb5/KaDb7OdikpJdyp9wZIUQ7v0ppSFKUEBaUqSQSAXOMKfETUlseRacd0h5jzLgF5bNKXLYAWrXOQ0kEtzPdMy74oF++bSXtqC1gF5CiXyCx9jz5CqXie2SU6QO8+rMgDnBP8AmivhLf0c4m6dQJUrm3OZjb9mp2brZfMFniYJ9dzUuG4VCk6jcJuGQkkAicByzdXo/C2E6CtdzS2BHu/PP50isCy7KQkhRIKduecMI9cczQkXApABIfSpvcFun3o3EFGn/wAiUIY+ZksRqMQ4gbCkuHtO3iCYbSXJnL7elMQ9wKUpkqJURgnPk5x0pDjQAo6jjA5OIZ6c47tBNm2pKUlaiYBUXJw7msve7U+GFayErPymT9Y51SjZEpUWHH3gi2pTMzn1/OsGi9qWpR3NWHbHb5uAoCioHxEgB/zqp4NJeurShtyzh8jU3KkW+rrXqn7V6ug4qH+JfEHZ/ruW9airgAoAYAd96auITqgEg52Dg/UY3riv5ebke/8Abn96qjGzOcZ2UoOUiKT0LiK1V6wzFTzyw2P29dUneJgGJb9iltKWq0ZK7dU8+tN8F2xct4JbcOWPmxFaFPZiVgggFTe7OTJgMJfpSNzsFCh3SRy/f7xScDSOtRI/ikl4WCoh2WWAHLnG5euq7WthyhV1KiXBJBZxPXPWh2/w4fmMGAWydq8ewdIy6jjYefWftvWb0zZa/wDoUcZcuq0pvggBgVEJYPzVg7xNc4q8q3i8taiXUUrhzzMurM0mex1DCg37/SiWuyFmHOl/QdS8UthXtQ1wnGWSDrcKy5clUiHCgEsHODIAjNHV2wgMEJOnBKlqlzLgQxwxBqvV2FyV/h815HYv9RbbFHrsPekPHtRD6im0mS5yT6NB5Ft6uuB/E6kjuXddtIdtHh+UBSmBYuztLjrWYPYyCQNSj9968vsEAwotUvRsqPlbWbzhe27SouFAGnCrYCRIJeIM5B3xmrZfaCb1pkFA1p0BSk77acORO7jkXr5Rb4W6h9NxiCD+hqPEfHwfNxHXAj6Vm/H+Gy8xcOjccT8W2wWlKlgylA0qgJ09xiQTE7z5lbhO3UWwUrt3EqlgU6gX+XkHLnV1YuKyg/EfFgulSkH+lxtzzQ1du8SSSQ5V8xSSX5gk5ir9bM/bHpmvRxqyohNoIyVBZ06uYhyN4BYUY3lhADpQVGChzpyebu+4bLnLnDq7W4q641KYZADCOlHt9vcQlAQpGrABl2EsGgZJ9aXqZfvj9Nn8ZNlDFVrvhgksoqD/ADH5dJfBd/Rkb/bSEAC46wHKdSSzlgUEuSAGcHd9mrK2u0r41BKSCrJLknnJrq+1+L0+IsOQTG2wpLSkmN+RBrBqLnb1gJHeAkuEKUTP9MJO2D60ovtwkjSpelIOlISQzlzupnMyTWQNi48pLmcVYWu2+ItElHchjAIPu9V6iF5GTU8J2tdSHa6gwAQtIKnPWGbeiouX7qlXCpDhg61JcQB4UzMHUAxY+mWu/ijiC/dSCrJ0h8ERy3xSK+KvrZypRAh+VStJ/C35C7Zs1XOJKggJRc/qSphpCi5OpIaN+UzUL14pBGhSE4J1OMuAQBjr0rGXl3VEJUVFsO/0eooN0OElQByASx86v1mfuS7Nr2b2lwtuSAtRcME69J2k4foaY4jtnQoHWUadMAAEHfvJOORH0rBp4S6HAJA3nP60McGtqHpZsPyOi/7W/EAJiY7pCiNJfcS7jqOdZ69xClF3L+ZoiOz1EzFN2+GAxmrUEjGWq2V6eHL09w9oDP0oirD4BqKLVWZtjjp5Gu1H4X7YV2ihWW/FXBqZO+zeeen6mh3uOjY6W+/7HtRb3i9BQOJyfStHg51k6OJ1EbvkA5/Zoi1sAAxMsft7c+lQs4PkP/mip8I/5H7CkOjh4hUsfVz5N1zvUDeMhnLsI+1Ft4//AD9qYHi/7D70hCir5EYefqY/OKEOK8meM+pNMKyfShH8x96YiT6zggCfJsAuJ2omkQfvjlyY01x/5Co2/wDxjzH3FSacCgSAkCWJJ8tueI+9daGy0+THaunI8xTl3B/60xMUFsMVH+4b/FCWghJBB5nkMtRrfhPrTvyn1/8AWi6CisVa8OCGIT+vvUfhBQcuBhhO23Onbvy/8R/7qodnCf38xosSQsgwMkS23+Yqdu2HcxOB5U7Z8VvzV96CrB/e9OyRW7w6QHIPl54+lB1vDM0sxw2asL/gT/yP3FBX4lf8T96LGLoUM84yd3+tTtJADEdR9tvzqXyeqaNb8R8v/qixigshyosDhqDdQkAN1emuI2/7f+1cP/jT60hoWXaEQMMefo0GuC0FEfLLcv8AH96Knw+v5pqZ8XqftSsZxNlO8jfm/wDfyoVu2kZdKXHhIf65PnTm5/6/+ooS/wA6YkAVaGxJJigqtFy7egqwtZPl+dLXPEfM/alZQoVcvX9/lQrtsvyqwP6UBX6/nQUKqUWZ65aHWiK/SpHxCgA2jy+teoleqb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5363" name="AutoShape 4" descr="data:image/jpeg;base64,/9j/4AAQSkZJRgABAQAAAQABAAD/2wCEAAkGBhQSERUUExQWFBUVGBgYFxgYGBkYHBccGhgaHBoaGBsYHScfGhojHBoYIC8gJCcpLC0sFx8xNTAqNSYrLCkBCQoKDgwOGg8PGiwkHyQsLCwsLCwsLCwsLCwsLCwsLCwsLCwsLCwsLCwsLCksLCwsLCwsLCwpLCwsLCwsLCwsLP/AABEIALkBEQMBIgACEQEDEQH/xAAbAAACAwEBAQAAAAAAAAAAAAADBAIFBgEAB//EADsQAAEDAwIDBgQEBQQDAQEAAAECESEAAzESQQRRYQUiMnGBkRNCobEGwdHwFFJi4fEVI3KCM7LCkgf/xAAZAQADAQEBAAAAAAAAAAAAAAAAAQIDBAX/xAAkEQACAgEEAwADAQEAAAAAAAAAAQIRIQMSMUEEE1EUI4FhIv/aAAwDAQACEQMRAD8A+aKWX3ruuuqTNeYVocpDV51IF658OuiKAB3EmoLfnRl3KGVvikMEUE71IBqmCK8TQMiKiqpMdhmrTgOxVLTqVAdm3MP7UnJIuMHJ4KlPrUnNavh+y0BIYB/Q++9Fs9l23chI66XHsax9yOleK2uTHzXdXWtpe7JQCAw//O3tXr/YdoKISgrS3iICSOhCSR7Gj3oPxJfTFG91ryvOtOv8O2iA4z/K7jzpb/RrIG79VCfJhT9yJfjSKDV1qWs1p+H/AAygKdaS3IF/fEetFHZNswEB+Q/vR7ojXizMeq4a49ascAhCm0v6TRuGRawtBEFikJz11CR9aXuRX4z+mMc14E862q+ASEHucpYfZvzpdXA21N/tiIYd1+Zmj3IH4z+mS+Ka4bx61oVdkWy+U0oewSSyC/J4/sKtTTMnoyRTlRavBVM3uDUmCCKH8GqwZNNcgyDXQg86IUV0CmIiHG9dCq8tNDmgAuquldBJNQL0DoYN3rXPi9TQRXtNAUOaq7Q69QIYXcL4r2nemVWpNRKaoytC+tqgbsU38EEUuvh6AwBSSaj8OmBbrttGosz0FAbdoqIAyS1ajgfw98IylNxRHJK0gEcpDh98VzsfsZhqIfcw8Pt6+tXF2ykAw4y6WhoaHbdga5tTU6R36OjWWLngUIJdCUqHk30ij6CEuUsXg5Ht/mupHSGE9fSpW75GvuuCf5sQfQ+3KudtnakgZE94J1CDn7dGbFeWdTCSw6MT0di2M1O3ChInLkcsT6y3KprtFWQUjCZBIA8o9akpYAoYqZXeDExJHk2KlbuKWWSO6RvsNz96IbDkByQPpj9tUrZSAWGxB2LdBzzRY2KXOGUVaQI3JgfWaYPBMkpBEgasJBH7D1Ls24rvAicmCY5O+9TuSIgv8zCAzM/rv/cyO0xK1wKmhvInNEVw60ulQ0eYLg8qMbbHUpiDhm+hnf71JHBgv1Et9gRigXIgq2u2fDqBZ1AO46Gom+rIRB/pf7/cVa6QhMEttlvzoN7iEBLsS0OzZ+1ClYONC1/iLbYZTYH2pTiryVp31CGYD9Xpni1kkDRqZjMRtjMcjUCQXICQNypvYHLn600iXLoQ/hiUu+Nsf5r1hYMKEPtBFMqvFmSkFOCyevPIrh4IlJJdIyIg/sVdmdAu0LQW2gOnEifcZqk4rsdYwDO2PbnV6h0hxhscxzauqKgkKYAHcSfbnTjJxInpxnyZS5aI8QaosK1Itgag/dP8wnPI49KFxXZyCpkIEtGoKaP5of8AKtlqnM/HfRmiKiRVvxnYRSTpILGWILeoJH1qtu2CCQQxrWMlLg55aco8ghbrykipaKgo1RJ5q98OoNUVPSGOfDr1Ac8zXqALZSjLChpXNFUtiaEUVZgTKxXFJioNRU4oACpFW/4dsJ1ElOCJLsJww54n6ZqvBq+7Etdwy2stkzIDHaHJnmd2rLUdROjx03MtrnDvISvultwxM4IH06UQJQUgJUdUqYuGb+UkNzDTmhW1JUNQTBMAqJLzl557NFEQBqDJSQB3nCtIf5iUyJBb/NcTPWTsgAFSXZwksGEGGJY865bQdcKLMRh3G4OHffZjRlAgyyXA0hLgCZbntQ76TA0tGQfDjUeTnls+9IoGOGSCGbmosS783VHttijXLLBI1PJOnd43bfod6FZtAIdeVHmXMREj3/lryLwDgjUEhTeWZ2fyakPgMjhlHvg6BsWJeYaPr/ipjhFKTAaILNu2MDLPXuE4w6YU4IfCS4xzBH1og4ouUOATlmh9st6gUngayJ/EV4CwVOGcjrpy7PPI869culaRK/LYO+JZ4EtsKc4u0kggfKxDKk+ZwdtqBetEADY8iSf+wVkjoH96W4eygV8hp16hiJgzCs/2pZPG3EM5gyAyQG/6y/rTx4hSC0HDkksOUZ225VDiLIZyouA78nxAOfX607QU+EBtAKk3AFnHdKnH8ognDljy6URXDFELDxqS+neC7bu2/OopSgW0Ep1JczkiBgede+AsodAUkjA3ZRLsBGPvVWQ01k6OGBBOkA7CGHlz8qTVaKUNkKM5DzGTjM+dGt3VJUAoMQQ2UsPLDtEV6+NB1nUQouDDzkH9706YrQtetoJGgkFIMEB3AGCBz8zFS4S6tRGrTuwUC0ggktMGR1AovEEqOpirTkFjp3mM+Vcs2XL6ggO4BCUwdtTgPiJ8hRyI4jhUnXDnkEkes4TvRCU6fBpbd4PlH61zieI1d0DoDD+4pa7cJSHLlpfJnY7xz61JdUgF5YgGeTfn6c64m+AQ4nLgJx1oquKLgue6GGCwnPM4ZutDVd1PAcnL8uTtFWQLlQLkvPI56GqrtJSYYzLg5q84W0nUx0qYOQ4DxzJaqTtYpSowQ+CRBbM/pVwdSMdVXFlcbtRUxqCjUXrrPMJBNRKa4UF6GpRFAxtq9UHNcoGWXxwTNS1jnShTMVIrY1ZiMJINEN1IFJt1qC0cqAoauXtxWp7HtEcMDMkqBxpYs7+YEVm+xuylcRcCElhlR5DettdQlKUohKSAA+IGw3Lw55GuXWldRPQ8XTaTmL8CsoU6XAMKCiQ+xlh1xMn1sEL+IGQAjST3dcu0GSfpzM0vbthiHGp3DM+Bpd4bAjkaZReZPdG7OISCZAw4YdawkzsggJPeKSl4ZgQDEy/lB6+xigHUQoiWJZ8EQCkF2O/9QqCbYWllKUCkQDpT5y+kHpPlULhByIBLPpZ9zJ6ctyYqTS6CXbJKikksDKQ5dywjeQW996mnhu85l+8SFTqzLwSB1eKgkaw6hoyCrkIICQGgTsa9f1lKmOkpDKBDB92LZOeU0gb+h7nBOPlDOWUcO/1A9HMNS/CcEtDpGnvGFZBdt+eP80O0jTbZTq0uQQ8aRzKXAc++advLuaADcVaKmCgSdtmIzTBZ4GLd8otq1OmSHHQttA9BjJBeiJ0EBai5GVFXPoPSRQeAsp0kFz3gxJYvu2zdPOoq4UIBPdY+FiWzgMOUuDD1DLQDibgcpSNUs4diPaOTfeo37SFBiVBLhmJG5jMbB2oF242rUN8AOCOit/egWVM7K1Ehzqgbs274DE5oUQcvo4rhgl9CijQoNGlydwWliD9aGby7B1E6tW7lk8gY68qAi6pQJSoBlDn3y/m+7bZr3DXFrSQogh2PxCwEEvE7YA2q6IuxZSAtQUpxzSXkM7gsPtUrtwC4yFQZIJZ9JcPJCvblRO07KkpB1FQjvAAO0efNpfNLp0rULl5Sy2oEd4kBlFnMZO2Ps+iGshbCjqKgyQWC0pcuA3IABzgM00C7Z1dQRz94aPPpXioFSlJBZXyjKUgkAq04IYQWggtIryrmEq7ySQHh5BDMMnLZFGQwdsoSGLQBkEiX6j/NDu2ZfSCB5sejjfenzYspQFJBVqGgH5klnJUGc8vp1ofDWQi0Sfia1YYOGL5fHXfFTfZplLaKIvpQVAocN/MCx5xv0fpRL9kK0gM4BJhJAcOHYt67UDibyQnBKTAwCPbqfWlLyVCQVTuwLOYnJLlqtKzJyrA5c4MaHJUdOyUvpGee/MVhe3OK1XTJYGOlbS3c0W2Cld7SXGpu88MWCi4PTNYjjEKJKlbqPrVw5M9R2sHUBxmoqDV4XRUlEV1nmvDOaqgqaJprmmgAmjpXqnNeooA6jNdQuaCol68VTVGVBncmujMUNCWmmAkM4mgVGp/BBYXSB3jpHT9d9sZqz7WsEKSnusAwzBhzncb+dL/hfhPh2krXAUoEAg7xnaHPqK1NzszWdTks7FLy5w+S4gzucV585fss9vSj+pIqrJACXWonLZku5d4csc881MLXo1pWQlPJgxJLBhuQkmctTJ7MuaiSXSfE0EjZmGT+VQKCgLClM7cvlBAloAClcn32pNxfJSU1whFVtIUQyie8Q4dIScqdJgZLHo8TR79gqEIDggEse9GInpXRxCgGt4gpADT5DcNmn7N8d8kAEHukqVHPmxyxI360YoLlZR8Qo4UXDuw33IYl8f3qXDdnutJXrUks5YyRsST6e+1O316idQJcOC24DQc/v3NaAC9LKKSGZ3aJ0pw45RQFvhidzhSvUUjQXBZ9OzYYzPNi9M9npWXCyVJS/wAu8Y0guIx1rosg6tQYvDqLpEvp5fuBUCFHvKdABaS+rAeDADZffypcjTaFlXFqWUh5x3C8M52eNnxRLtxOgJ1JuF5ZwqFGORfGMmp8RaUoJ7wTpJ5ks+Hdh6bM8igJsFyEYcSyhLjUrJkCPSjAk5Ji90LAAXCQkEgMMs7ajnm3tQRbUSSlyg4DmZaeR88Va8QkMgaj8NJMOSHIPeAeOopUX1AAJCQx2DMTlg5Lb+Y6mncQ2zfJO7wC0IWpICgkOpw6WOdM5Eu+KW4Tgkr1K8ITzk4Ki7ZamrPCOlSissxw5Lku8wJ5V5FomQQkEqONwHxzBweZ86NyBachLiezLmltTpDEJZnZ3MQ4IO/vULnCKAnSzAR7kqJMmRIermy6Q8liG7vdceW+/wCW9c4cDBAIEwkEucegZqSkipQkVyuybhICUpCmZRBLD8vYNG9L/wClByFHvJfuh1Ox+WGere5c1EJ7wUTsleGl2LBwDPU1PjbwC4GkuSE6fRJOHwefq9FonbIRR2alJTrJLpLPjUABlO3pQbiFFISpalqJI0uSNzG4A7o3EPu1NoStVspU4Ss/LGksZAdi6jtz6UK9wTadTlkgAqcsMQBycwOXWiylBlZcsgBQUgkCQoAuN/PYy/2pTtKypVsItks7Fe5CnJd+uC+KvuG4FKks7ZksC0uA5xkN1ofH3EBJ0bBjgh2ZusH7UnP4UtL6U3GIPDqQHc6QkDJDAF9wQ5Iast2jc1Jw8qL4ad+R6VolWXuOXJhhLF8VQ9vcQDbgFLk+3396qHJOqko0jOJuTTltb1XpM07ZruR5EhlNcauaqnqqiAs16u12kARVsu3WvXLU8+tMlEnzoemqMrAoQ5xVt2Tw6TcSFOUvI3I3pW0gCHar3sMJbWSAymEPiQT0Jiom6ia6Md00jbHhAokBDpSlJYhTEAABidsewr3wpGm4RDsTLyzGHP7mrLhFDSCGdSQ4B7sZI/XpQb9gHYgxAn3+tebaPfVrAseJUEkMoscsXB9DuaTukqW5GpTYZWRuPvyqyv8AAsD/ALgQGdngdZP16mlTw10F/iiHnuuQA/vn3FFDU1fAK5xCSoYSR1A9CFD9ijWbqSnSA8l2I+gOaWt29RhTqgh2IM+x5VLh7uku1t9u7hvIfZ/tSSKckFcA4cEEc2HVs++1LfFQpQQgiCC5IDMHxvO3QV2/rWoOnnKUQ+3iERXLvBm0EpDaSS7s3mXZ8if0pkWnyS4ntAQlNor0gEMzOfRt/SaR/wBZIKlXE6Q2lwJLuC+HDEx+tH4i+UibiUDaC+CYI/vSiQbp0oOtO5xuJ/e1Lgap8Do7Y1BtJKDyBkbOSR7UK3xJca3SXcDL7GSpw4JHrmhr4c24AUiWgJ57bv1jzrlrhriyYZnwzsPP94FMeOwyuK7xYagrG4SBsnYYc+lS4WyzhLk6iQVFH5RFBPY69LutIxsmIg8/SpWuztgoqbxaQPLLfpRhiTroc4a5chvlwlx5Fq7e45YXpKWhzjfYzJYfepDg0eEkkts2fb99KVvdnZAUVZIIBjqVbQXaltHvQdfEKBcjOGDgv6ttkTAoaOJ0k+PBIDFstAwkMP29SVaIDuAM+5f6aZqn7R7Stg6UqH1cPMDZszzopi3RLO7xClFJCQAMqISIdh4lEn1+magq6Qo5J28LD6lvLoKr+H7zMskkfKXIflsD05edMrsaACohJJgFgwydQSCQIHWadApf4Tvm4RJUU+EAkbDbM+sTS/xDgvALErx9p5mvXuKSi5pJJU/I92MEGQZeQ8bYoqOFVklxLHYZbU/R2pcFJ30CscGFEOZaXBZOJJ5BwHMY8qHcsBJOCA8kQ/IDc9aePBpACh3wQCC3I/XdqS43ikpR4ZBDkAQC2nw+IkvtzoByaYp2mkhCgljp1cu64DkFnILBv8vku1bL20Id5byiK2nH8Sfgq7wJUkkgAMDgAl+6N+fnWS4hAF1KXB0kMZ5TkbVpp/Tn1V0ZvjOz1W1MakitbxdkLQyg/JsetUvGcClJdDtyO3rXXCdnBraTjlCSTUjcrhBeupSHrY5A+uvVNxyr1IB1SCXf3ryLBxR0qAjNFSsAO2etUY2C/hsB5JrU2ux/9vU6XSUpIQXDEMR1L5OMs1UvZFnvvln2di3Ig9Nq0iE3LSzbT3tYCmEmA5I5g7NyNcmvJ8I9Tw4JLdIZ4PhykMkhKwWBxqAckuZ1B0iQ0qwwpriu0L+soSQHwnS6hpg5V59QeVRRwtlDm46ymQ8h98GHI5DwiqVN74qtKdSQCHKUMAJd8KKn3l5cxWMkqOuEpbqLvhe221akmIIIAPssORmq/tb8SpLItWvilLkAMQIYu0eg+lOK7B4fSCRqUApidRJDfynaDO2aCtFpKkFGoJcQHeDtLuwM4aRUKkrNJW3SKwLvK74TaS2QpJXP9IJAFG4PvDvLWlXNgA4DsG2YbO1PX0H5AEpYkghZxsWYKAzFd4fiLWn/AHH1NBDCNwIn+9GBuT4Guy+0LgQq5pTpdamBdizhKQHUHwCd1OSwpc9u6iSQhScgl3jM+FRflXO07FkJQUq0aHdIGlR3BdQ0qEDctPWlb3DLyhlS5NwBypZKirDscxzOzVbUTOMnbohc7TtqIU9vukMSSdLEYEsz++KLw/axJUUraRIBIA/M1X206bjK0q5hIgsXc7klmZqsTxSAlSkW1JBLANGmQXcklwZ5VDSLUmg3DcSEuozAcKEtLwMQz5ofEI2SNJBJ8RgQCA2cxLTQ+DupV/5LndLbSGfk7AScbCm3BJAIQAcg63SACkyzOXhmAIp0lwLc3yI3bi0pKNeo4IUIAKcu+z+Y01P49xDBJDuHcNuD/wDPo5pq0LYLKckgkAd5iz+uHgYpezbSp21eEkAYB5Ak5LADy3oeBRaZ252peeA2O7BQ7iW98NXL/at9iRcALkEBCQkwMOHOd3r3FAIHdUFK1BwQ40s51YwfN4xUFcckJZaXchwgGIIOWjG/OC9PoT5wKXrV7iCdarhQkCEpShJLwDlkkPgE8w1LK4AafC7HASwHWBPrzFWg0quI+GvUwAKQwA8WGZz3jk/N1p03AE6XKCSCdIDwpwBLn1G+4ela4Q0nVsqCTbaVMl4SwYqBG+Sz4wJptSSoIBKi7iUiRLEOxLsCHqRdaDcUAogB3I0wQUnSIUQzTGaSRxV0ggJ0pUQoDUtRADy6eQHNgHaikPdIaSkEuCckaiygQRkOXctHkMPELVsptqOtkjvMfmJCWyMkBJZ2YdS8jZWkOlNwAjuv3gwHiAeA+M5967i+BKk94qf/AJSp4LzBIfzbrRQNsbscesqJkW2TgByN2EfzeftSPDg3Lg/2wRqwMtPzMW5VZp4QBBSCXABIfA846fTlXuH4lNuSkl4AcDUomA2+TIpKSYSi0V3avDswtuQpPeSD4cCZl3Gd6o1d6+5kgAu7+/P+1axHaCFKKSjQpEu5V3g5LxIcANms5xF0L4i6oc0ggMGMuwyzjPXrVqyLVnbkltJfBBP50pxFsaSlmJbf9j/FPKWEuFJColiHBMiS4GRtszilOK4oi2EsDvs+dyJenHAtRqWDOXLZBIqIenr10KUSBD71G5ZfArtXB5MsOgc16jfANepiDp4jvb1IXyVN7daEoFywprsi18S+hJgOCT03pt0ZRjbo03BI+CAAkEguouzwINGV2lKk6XUoDQQCChmlJdhP3qw/hC4Cu6EqWUpAdTlTlIeSQXAf6V7huzErSSsKTAY5AMZyTHKXOIrgbtnuRSUaFSACNWpTyS4AKmYNtncz5UXhwQQQqTJh/MvjP3oZ4dTrBjQZdWOUxP3NeXcAKXLkiAAJGx3/ACpNFKSrknxNsuCSYJIboS7bNmoWboXcVcLFi5yRj8yaGvg13AlKTIJJ0l+uD5UO32eonSDADl2Dc9ReNvSpfw0hnJc3rZCCFEGHZ5Hk2zkA0t/CJCApRmWCTiDvOJh96rbfBk+DWeQBJbaZ6eZonHX7qE6QwBUO7pCmgZ1ZyFYjUPUSFJsfN1SUoAGtTkMpDnoHYkB4LYoHFdpl5ZCU6vnLFTYTOMZHrVemxdWVhtIQ2pSiA+p2ctgnyE11PZ+qfGp8sJ69EzinVE3Ybh+J0uoO6leHecxt6bCj3uK1AsgnTjmJAA06mP1zUP4ZaC9xjA6GdyetSuAsNIEkB5gmYIMRDTBOKRfCA99gyikhiC6YEvq+3pXOH4m6C+pCgohLHSo7OwBiD5HbFeXb0tvLhmI8yX3ALDpXlJuF3FqdyFPvkAt19KE0kJxbYK/cuaWCrZzGiE+UsYZ32iucISlIZRKw2l0s4GGLswLw3LO00dmlw5TBeN4A8IV5Qwmj2rSlFQCUoSkSoqcdADzNVZG1LgGw+IVJSIUCTkIxuAZf705avBZYKAAdiRBYLM8iSEpAaSsTFJDhtICVYzpDvjDAdKOxSEpTD94iC0btSZfGCaOJ0gaSCYcaZS2GJ8zAo1niFJUFa0ggZBIcEeQZixl3IwN6tfGkqZIfGpW5MFRDx6l3L+gr6llQceUMehMZlvbFFLoSbeGi04jtNbBB0kqJjqTuUlyACYfcHFVqu1QkHS6ZKVATqkQMk7H2zQbtsFQI0ifrkjqdz50S+ti56MCXLgMdhj8qKQZfYz/qy1hMFI0kKX4lS8pGoeTE+m1CtqtgEqI7vgSo6cl2T/MZyS/Wi8MkOEljqA9CTv1zuxccqJxdhlAFTgp7up9s6dny20VI2ryLKuk3CApOHLO4kiDttHlNL31FKgAo6/mIlhGnIb0c1K5aUYSHTHcnvZlRZon3qZ4LQA6gSTpz3Rh4d2cn2NVaJpp5Fwq8xZ0lDyliXJZyQe6JbdyaQ4SypKVFRYqZkhLBhHPO9OfE1kklIEJAwSTIZI7xEfvdL+H8THBYTs+SOfR6rgnl45IKCtIGrUC+Q5ABf6/rRbBIUod3HJ5cQmCxxLjfnI7q0gJGsFZIAEBp5P8AWn+F4FZVhLQ2rUCMF4IY7S4nGKTlQ1G8GW7QQv4txZRodZJT/K5wOlLjiS2Zq2/EPDkm67hSSCzuDGxaQ1UFm6GnNdWlK0ed5EKlgf8AjmvULXXa1OYsF23xzrSfg62i2Lq1pJI0gEAFpd2PpVIBJI5mrb8McYUcQElRdbDTE+ZMRmp1V/yPx5fsRvLXwrjOACZVsZgSz9fUhqXuXSLfdA3JHrjoIOSC5Mcm0LId9xyy3LpXdCWJIDb+r+4rgPZVuiis9mqYXLS0hRbwuzk4zjPh65pPiuLI7iUSYUcEFw790ZbbYnOTp0JJXg90htttjy/OvcRbS0tmXAHoPr7VKmy5aaZmVcVc1pUhIgABRGkKJZ4BLsXbnpeHixHB3QkqK0qJgpAG7iRz2/zTlnstCTqATB6NycUVdhKPCD3nduZw+zCiUrCEKKfhe0fhgohgwJy55JnZ596hxoXcOsFJy7uVJ7zuSwSlhqIZ+uHq2/hEBnEu6QCpgxaORNDv9mKUXC1JHVjp23Z+oqlOiJadlR/COtaitdwJIBKy6mYEyMwSCxnnTikhALICTDNgOzHUN/p9af4bs4IAbUoqfUpixcuWBc5PPDU1c7PfBZ2LFsPPXn7VLkaKNJFJx/FJUl+8os0ZU8t7MT5HpVUOBLpLKBBdCQEuAGktueZrV/wTmARkEnI2YS+DmoXeD7xZge6mMtt++tLeGx3bKVFokgsrS4B7pJUCwJHeYiOhL5rp4JSlnurSAJBIfG4aPITVsi2J588yHwH6ft6a4FYZSidO5P6RAx5UWP8ApTG2gjUlLQxYkqccuWR7UvrMFLFiQYJBgmY8P1q/RxbR3WBOBn2Zp865e49CR3m/fNvsae4Ti/pR2+HJZ4TCZZxhirUQ0KdztSJvA6fhqIVyPysQ5bb1HPk5u+N4oXT4A7EOWgdC+3rULPCWUaX0EHOGPkRIZ6amS9N/SsVwqUlJhIDMHJdgHUYDzts7CjJ0qu94+IamcOzgEsDhz7NVpfscORqAU5DpZSpBiCTuC1V44a0S4tWwnHhBU5cOSzjnFJyiOKn/AATumwhaiCohEhWkEEscRJfSOknag8d2raS6EsZDGYILNAOoPLpIB2enOK7PtLYBGkR4SpLdWeD6UJXYVlKgCNZDuVFRx5wQA7R96reuxeuV4YmrjkvqUp1uxSDDupwx3YpA66thK9y0Pjd5QUolRKgGSCxnu8jhol61HCWEJBYISlIjuJcREgbAb86mbaNPhHeLlkgKU3Nh1NS51wUtN9mftXg+pOpIMFRAb0UQ4nLHFSSNSzpBXkanJ6Eg7A7VpbfHAAJ0uEAOAklo5+fWhJ7QSohtWpizAHB3c/t6W5/Cti7ZnOE4FCFEkDrD+YfnXb/DghKUhShuUpUSqereZnNX/wDEBAJIgDJYSf5U7u/XAMUJfGMkaVK1Ef04MuBB6UbmLZHplZwXYBZL2wLgaSZB6Zp/h+zDqZbAZDn8xM1K12qsqgOMgnoJYt5UnxvGqUrvEsSMGPpUtNmm9LAr2/wKXIcsoEOdm5xXzhFhnxW/49RUT3izdT+9qw67em4pJ2Ndfj/DzfM+hNJr1F+H0r1dZ5xY6g56YpP/AFE27ibm6SC39+tWPEAYLABzDMQfST+lZ/j7JdxIam8oiCp2fXOxvxHavpCkKiHQYKTu8/Uc6s7PEhugBeIeIB9RzyOYr4l2F25c4ZbpnMHAJ3HLA9qv0f8A9CviClKk9Qx90kP6iuN6bXB6sdZPk+icT2sv5QD1fm+7PSqu1VLOmQ0zLthxD/TFZq3+NrRQVKQoqgHTATqffGBuNqvOF40qTrCCgFta1sWgwvvZ3kbiudwa6OqOonwxtfElgnvEb7JI5tthvWjgJYhThTRLY6Gf8VVo45OtKWUZLBIBUWDkt4gNILbGWmnbd+yoJa5bLhx5bB2LQQ4y4IpONItTvA6mdOAnqT3uf7nNR428Q7amAYjURvMzLn7UkvtTSpIC0MXJLE6p2hgG25V21xTqIWtAAeNX9SvlcKcaRAf5SdqSiDkdTxKnIByGBd93h5x5UxY4wIfv5BYKOoCZ8xD0hxXaNmCbqoEhKXfqMR1eklcSkupepKA0jwh5yA2ogTv1emoici/VfJAGXJEDfJwPpVHf49QOrUQUhxs7bl9oxvNH4PtW2odwgFnKtQ0qYY724jfYnpS/DXElJVF1RPdYFRboVJYEMMk+Lo9OiNwa32jusyRGkAEAgvBkOZkNTKOM+I6bbwcqISAThiS4lsDf2p/hBwbhKQSdZdKtWISGb12mmuG7SFtJToASssleBIAGGzMAdZ2qhWP/ABNIYHVlyrSkDkSTy+sUm6lKEBUOEvz3LSfWKBxBSUHR3SCxJOCGhst3i3PlEGReQgQrTIHeGr1Ks9cRUtFqXwZ/giTqIIyTpMScgedFvcQlRhTIYHYJDOMbn1/KkOK4grZHxBpwWyGzpMQTFe/gcAqdJSCwZQGp2BmC0s7iHApMpEhquPobQS+5Jb16H2ferG8j4aUoPiglti/iCiW9ByFL9nW06tCV5cAqILNAgHzij8QFpOgXE6iMHpDiCwlpqnVEJvcK3uKCYB7xLKIIURGP35VPhNKlGCWD+sb5/KaDb7OdikpJdyp9wZIUQ7v0ppSFKUEBaUqSQSAXOMKfETUlseRacd0h5jzLgF5bNKXLYAWrXOQ0kEtzPdMy74oF++bSXtqC1gF5CiXyCx9jz5CqXie2SU6QO8+rMgDnBP8AmivhLf0c4m6dQJUrm3OZjb9mp2brZfMFniYJ9dzUuG4VCk6jcJuGQkkAicByzdXo/C2E6CtdzS2BHu/PP50isCy7KQkhRIKduecMI9cczQkXApABIfSpvcFun3o3EFGn/wAiUIY+ZksRqMQ4gbCkuHtO3iCYbSXJnL7elMQ9wKUpkqJURgnPk5x0pDjQAo6jjA5OIZ6c47tBNm2pKUlaiYBUXJw7msve7U+GFayErPymT9Y51SjZEpUWHH3gi2pTMzn1/OsGi9qWpR3NWHbHb5uAoCioHxEgB/zqp4NJeurShtyzh8jU3KkW+rrXqn7V6ug4qH+JfEHZ/ruW9airgAoAYAd96auITqgEg52Dg/UY3riv5ebke/8Abn96qjGzOcZ2UoOUiKT0LiK1V6wzFTzyw2P29dUneJgGJb9iltKWq0ZK7dU8+tN8F2xct4JbcOWPmxFaFPZiVgggFTe7OTJgMJfpSNzsFCh3SRy/f7xScDSOtRI/ikl4WCoh2WWAHLnG5euq7WthyhV1KiXBJBZxPXPWh2/w4fmMGAWydq8ewdIy6jjYefWftvWb0zZa/wDoUcZcuq0pvggBgVEJYPzVg7xNc4q8q3i8taiXUUrhzzMurM0mex1DCg37/SiWuyFmHOl/QdS8UthXtQ1wnGWSDrcKy5clUiHCgEsHODIAjNHV2wgMEJOnBKlqlzLgQxwxBqvV2FyV/h815HYv9RbbFHrsPekPHtRD6im0mS5yT6NB5Ft6uuB/E6kjuXddtIdtHh+UBSmBYuztLjrWYPYyCQNSj9968vsEAwotUvRsqPlbWbzhe27SouFAGnCrYCRIJeIM5B3xmrZfaCb1pkFA1p0BSk77acORO7jkXr5Rb4W6h9NxiCD+hqPEfHwfNxHXAj6Vm/H+Gy8xcOjccT8W2wWlKlgylA0qgJ09xiQTE7z5lbhO3UWwUrt3EqlgU6gX+XkHLnV1YuKyg/EfFgulSkH+lxtzzQ1du8SSSQ5V8xSSX5gk5ir9bM/bHpmvRxqyohNoIyVBZ06uYhyN4BYUY3lhADpQVGChzpyebu+4bLnLnDq7W4q641KYZADCOlHt9vcQlAQpGrABl2EsGgZJ9aXqZfvj9Nn8ZNlDFVrvhgksoqD/ADH5dJfBd/Rkb/bSEAC46wHKdSSzlgUEuSAGcHd9mrK2u0r41BKSCrJLknnJrq+1+L0+IsOQTG2wpLSkmN+RBrBqLnb1gJHeAkuEKUTP9MJO2D60ovtwkjSpelIOlISQzlzupnMyTWQNi48pLmcVYWu2+ItElHchjAIPu9V6iF5GTU8J2tdSHa6gwAQtIKnPWGbeiouX7qlXCpDhg61JcQB4UzMHUAxY+mWu/ijiC/dSCrJ0h8ERy3xSK+KvrZypRAh+VStJ/C35C7Zs1XOJKggJRc/qSphpCi5OpIaN+UzUL14pBGhSE4J1OMuAQBjr0rGXl3VEJUVFsO/0eooN0OElQByASx86v1mfuS7Nr2b2lwtuSAtRcME69J2k4foaY4jtnQoHWUadMAAEHfvJOORH0rBp4S6HAJA3nP60McGtqHpZsPyOi/7W/EAJiY7pCiNJfcS7jqOdZ69xClF3L+ZoiOz1EzFN2+GAxmrUEjGWq2V6eHL09w9oDP0oirD4BqKLVWZtjjp5Gu1H4X7YV2ihWW/FXBqZO+zeeen6mh3uOjY6W+/7HtRb3i9BQOJyfStHg51k6OJ1EbvkA5/Zoi1sAAxMsft7c+lQs4PkP/mip8I/5H7CkOjh4hUsfVz5N1zvUDeMhnLsI+1Ft4//AD9qYHi/7D70hCir5EYefqY/OKEOK8meM+pNMKyfShH8x96YiT6zggCfJsAuJ2omkQfvjlyY01x/5Co2/wDxjzH3FSacCgSAkCWJJ8tueI+9daGy0+THaunI8xTl3B/60xMUFsMVH+4b/FCWghJBB5nkMtRrfhPrTvyn1/8AWi6CisVa8OCGIT+vvUfhBQcuBhhO23Onbvy/8R/7qodnCf38xosSQsgwMkS23+Yqdu2HcxOB5U7Z8VvzV96CrB/e9OyRW7w6QHIPl54+lB1vDM0sxw2asL/gT/yP3FBX4lf8T96LGLoUM84yd3+tTtJADEdR9tvzqXyeqaNb8R8v/qixigshyosDhqDdQkAN1emuI2/7f+1cP/jT60hoWXaEQMMefo0GuC0FEfLLcv8AH96Knw+v5pqZ8XqftSsZxNlO8jfm/wDfyoVu2kZdKXHhIf65PnTm5/6/+ooS/wA6YkAVaGxJJigqtFy7egqwtZPl+dLXPEfM/alZQoVcvX9/lQrtsvyqwP6UBX6/nQUKqUWZ65aHWiK/SpHxCgA2jy+teoleqb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5364" name="AutoShape 6" descr="data:image/jpeg;base64,/9j/4AAQSkZJRgABAQAAAQABAAD/2wCEAAkGBhQSERUUExQWFBUVGBgYFxgYGBkYHBccGhgaHBoaGBsYHScfGhojHBoYIC8gJCcpLC0sFx8xNTAqNSYrLCkBCQoKDgwOGg8PGiwkHyQsLCwsLCwsLCwsLCwsLCwsLCwsLCwsLCwsLCwsLCksLCwsLCwsLCwpLCwsLCwsLCwsLP/AABEIALkBEQMBIgACEQEDEQH/xAAbAAACAwEBAQAAAAAAAAAAAAADBAIFBgEAB//EADsQAAEDAwIDBgQEBQQDAQEAAAECESEAAzESQQRRYQUiMnGBkRNCobEGwdHwFFJi4fEVI3KCM7LCkgf/xAAZAQADAQEBAAAAAAAAAAAAAAAAAQIDBAX/xAAkEQACAgEEAwADAQEAAAAAAAAAAQIRIQMSMUEEE1EUI4FhIv/aAAwDAQACEQMRAD8A+aKWX3ruuuqTNeYVocpDV51IF658OuiKAB3EmoLfnRl3KGVvikMEUE71IBqmCK8TQMiKiqpMdhmrTgOxVLTqVAdm3MP7UnJIuMHJ4KlPrUnNavh+y0BIYB/Q++9Fs9l23chI66XHsax9yOleK2uTHzXdXWtpe7JQCAw//O3tXr/YdoKISgrS3iICSOhCSR7Gj3oPxJfTFG91ryvOtOv8O2iA4z/K7jzpb/RrIG79VCfJhT9yJfjSKDV1qWs1p+H/AAygKdaS3IF/fEetFHZNswEB+Q/vR7ojXizMeq4a49ascAhCm0v6TRuGRawtBEFikJz11CR9aXuRX4z+mMc14E862q+ASEHucpYfZvzpdXA21N/tiIYd1+Zmj3IH4z+mS+Ka4bx61oVdkWy+U0oewSSyC/J4/sKtTTMnoyRTlRavBVM3uDUmCCKH8GqwZNNcgyDXQg86IUV0CmIiHG9dCq8tNDmgAuquldBJNQL0DoYN3rXPi9TQRXtNAUOaq7Q69QIYXcL4r2nemVWpNRKaoytC+tqgbsU38EEUuvh6AwBSSaj8OmBbrttGosz0FAbdoqIAyS1ajgfw98IylNxRHJK0gEcpDh98VzsfsZhqIfcw8Pt6+tXF2ykAw4y6WhoaHbdga5tTU6R36OjWWLngUIJdCUqHk30ij6CEuUsXg5Ht/mupHSGE9fSpW75GvuuCf5sQfQ+3KudtnakgZE94J1CDn7dGbFeWdTCSw6MT0di2M1O3ChInLkcsT6y3KprtFWQUjCZBIA8o9akpYAoYqZXeDExJHk2KlbuKWWSO6RvsNz96IbDkByQPpj9tUrZSAWGxB2LdBzzRY2KXOGUVaQI3JgfWaYPBMkpBEgasJBH7D1Ls24rvAicmCY5O+9TuSIgv8zCAzM/rv/cyO0xK1wKmhvInNEVw60ulQ0eYLg8qMbbHUpiDhm+hnf71JHBgv1Et9gRigXIgq2u2fDqBZ1AO46Gom+rIRB/pf7/cVa6QhMEttlvzoN7iEBLsS0OzZ+1ClYONC1/iLbYZTYH2pTiryVp31CGYD9Xpni1kkDRqZjMRtjMcjUCQXICQNypvYHLn600iXLoQ/hiUu+Nsf5r1hYMKEPtBFMqvFmSkFOCyevPIrh4IlJJdIyIg/sVdmdAu0LQW2gOnEifcZqk4rsdYwDO2PbnV6h0hxhscxzauqKgkKYAHcSfbnTjJxInpxnyZS5aI8QaosK1Itgag/dP8wnPI49KFxXZyCpkIEtGoKaP5of8AKtlqnM/HfRmiKiRVvxnYRSTpILGWILeoJH1qtu2CCQQxrWMlLg55aco8ghbrykipaKgo1RJ5q98OoNUVPSGOfDr1Ac8zXqALZSjLChpXNFUtiaEUVZgTKxXFJioNRU4oACpFW/4dsJ1ElOCJLsJww54n6ZqvBq+7Etdwy2stkzIDHaHJnmd2rLUdROjx03MtrnDvISvultwxM4IH06UQJQUgJUdUqYuGb+UkNzDTmhW1JUNQTBMAqJLzl557NFEQBqDJSQB3nCtIf5iUyJBb/NcTPWTsgAFSXZwksGEGGJY865bQdcKLMRh3G4OHffZjRlAgyyXA0hLgCZbntQ76TA0tGQfDjUeTnls+9IoGOGSCGbmosS783VHttijXLLBI1PJOnd43bfod6FZtAIdeVHmXMREj3/lryLwDgjUEhTeWZ2fyakPgMjhlHvg6BsWJeYaPr/ipjhFKTAaILNu2MDLPXuE4w6YU4IfCS4xzBH1og4ouUOATlmh9st6gUngayJ/EV4CwVOGcjrpy7PPI869culaRK/LYO+JZ4EtsKc4u0kggfKxDKk+ZwdtqBetEADY8iSf+wVkjoH96W4eygV8hp16hiJgzCs/2pZPG3EM5gyAyQG/6y/rTx4hSC0HDkksOUZ225VDiLIZyouA78nxAOfX607QU+EBtAKk3AFnHdKnH8ognDljy6URXDFELDxqS+neC7bu2/OopSgW0Ep1JczkiBgede+AsodAUkjA3ZRLsBGPvVWQ01k6OGBBOkA7CGHlz8qTVaKUNkKM5DzGTjM+dGt3VJUAoMQQ2UsPLDtEV6+NB1nUQouDDzkH9706YrQtetoJGgkFIMEB3AGCBz8zFS4S6tRGrTuwUC0ggktMGR1AovEEqOpirTkFjp3mM+Vcs2XL6ggO4BCUwdtTgPiJ8hRyI4jhUnXDnkEkes4TvRCU6fBpbd4PlH61zieI1d0DoDD+4pa7cJSHLlpfJnY7xz61JdUgF5YgGeTfn6c64m+AQ4nLgJx1oquKLgue6GGCwnPM4ZutDVd1PAcnL8uTtFWQLlQLkvPI56GqrtJSYYzLg5q84W0nUx0qYOQ4DxzJaqTtYpSowQ+CRBbM/pVwdSMdVXFlcbtRUxqCjUXrrPMJBNRKa4UF6GpRFAxtq9UHNcoGWXxwTNS1jnShTMVIrY1ZiMJINEN1IFJt1qC0cqAoauXtxWp7HtEcMDMkqBxpYs7+YEVm+xuylcRcCElhlR5DettdQlKUohKSAA+IGw3Lw55GuXWldRPQ8XTaTmL8CsoU6XAMKCiQ+xlh1xMn1sEL+IGQAjST3dcu0GSfpzM0vbthiHGp3DM+Bpd4bAjkaZReZPdG7OISCZAw4YdawkzsggJPeKSl4ZgQDEy/lB6+xigHUQoiWJZ8EQCkF2O/9QqCbYWllKUCkQDpT5y+kHpPlULhByIBLPpZ9zJ6ctyYqTS6CXbJKikksDKQ5dywjeQW996mnhu85l+8SFTqzLwSB1eKgkaw6hoyCrkIICQGgTsa9f1lKmOkpDKBDB92LZOeU0gb+h7nBOPlDOWUcO/1A9HMNS/CcEtDpGnvGFZBdt+eP80O0jTbZTq0uQQ8aRzKXAc++advLuaADcVaKmCgSdtmIzTBZ4GLd8otq1OmSHHQttA9BjJBeiJ0EBai5GVFXPoPSRQeAsp0kFz3gxJYvu2zdPOoq4UIBPdY+FiWzgMOUuDD1DLQDibgcpSNUs4diPaOTfeo37SFBiVBLhmJG5jMbB2oF242rUN8AOCOit/egWVM7K1Ehzqgbs274DE5oUQcvo4rhgl9CijQoNGlydwWliD9aGby7B1E6tW7lk8gY68qAi6pQJSoBlDn3y/m+7bZr3DXFrSQogh2PxCwEEvE7YA2q6IuxZSAtQUpxzSXkM7gsPtUrtwC4yFQZIJZ9JcPJCvblRO07KkpB1FQjvAAO0efNpfNLp0rULl5Sy2oEd4kBlFnMZO2Ps+iGshbCjqKgyQWC0pcuA3IABzgM00C7Z1dQRz94aPPpXioFSlJBZXyjKUgkAq04IYQWggtIryrmEq7ySQHh5BDMMnLZFGQwdsoSGLQBkEiX6j/NDu2ZfSCB5sejjfenzYspQFJBVqGgH5klnJUGc8vp1ofDWQi0Sfia1YYOGL5fHXfFTfZplLaKIvpQVAocN/MCx5xv0fpRL9kK0gM4BJhJAcOHYt67UDibyQnBKTAwCPbqfWlLyVCQVTuwLOYnJLlqtKzJyrA5c4MaHJUdOyUvpGee/MVhe3OK1XTJYGOlbS3c0W2Cld7SXGpu88MWCi4PTNYjjEKJKlbqPrVw5M9R2sHUBxmoqDV4XRUlEV1nmvDOaqgqaJprmmgAmjpXqnNeooA6jNdQuaCol68VTVGVBncmujMUNCWmmAkM4mgVGp/BBYXSB3jpHT9d9sZqz7WsEKSnusAwzBhzncb+dL/hfhPh2krXAUoEAg7xnaHPqK1NzszWdTks7FLy5w+S4gzucV585fss9vSj+pIqrJACXWonLZku5d4csc881MLXo1pWQlPJgxJLBhuQkmctTJ7MuaiSXSfE0EjZmGT+VQKCgLClM7cvlBAloAClcn32pNxfJSU1whFVtIUQyie8Q4dIScqdJgZLHo8TR79gqEIDggEse9GInpXRxCgGt4gpADT5DcNmn7N8d8kAEHukqVHPmxyxI360YoLlZR8Qo4UXDuw33IYl8f3qXDdnutJXrUks5YyRsST6e+1O316idQJcOC24DQc/v3NaAC9LKKSGZ3aJ0pw45RQFvhidzhSvUUjQXBZ9OzYYzPNi9M9npWXCyVJS/wAu8Y0guIx1rosg6tQYvDqLpEvp5fuBUCFHvKdABaS+rAeDADZffypcjTaFlXFqWUh5x3C8M52eNnxRLtxOgJ1JuF5ZwqFGORfGMmp8RaUoJ7wTpJ5ks+Hdh6bM8igJsFyEYcSyhLjUrJkCPSjAk5Ji90LAAXCQkEgMMs7ajnm3tQRbUSSlyg4DmZaeR88Va8QkMgaj8NJMOSHIPeAeOopUX1AAJCQx2DMTlg5Lb+Y6mncQ2zfJO7wC0IWpICgkOpw6WOdM5Eu+KW4Tgkr1K8ITzk4Ki7ZamrPCOlSissxw5Lku8wJ5V5FomQQkEqONwHxzBweZ86NyBachLiezLmltTpDEJZnZ3MQ4IO/vULnCKAnSzAR7kqJMmRIermy6Q8liG7vdceW+/wCW9c4cDBAIEwkEucegZqSkipQkVyuybhICUpCmZRBLD8vYNG9L/wClByFHvJfuh1Ox+WGere5c1EJ7wUTsleGl2LBwDPU1PjbwC4GkuSE6fRJOHwefq9FonbIRR2alJTrJLpLPjUABlO3pQbiFFISpalqJI0uSNzG4A7o3EPu1NoStVspU4Ss/LGksZAdi6jtz6UK9wTadTlkgAqcsMQBycwOXWiylBlZcsgBQUgkCQoAuN/PYy/2pTtKypVsItks7Fe5CnJd+uC+KvuG4FKks7ZksC0uA5xkN1ofH3EBJ0bBjgh2ZusH7UnP4UtL6U3GIPDqQHc6QkDJDAF9wQ5Iast2jc1Jw8qL4ad+R6VolWXuOXJhhLF8VQ9vcQDbgFLk+3396qHJOqko0jOJuTTltb1XpM07ZruR5EhlNcauaqnqqiAs16u12kARVsu3WvXLU8+tMlEnzoemqMrAoQ5xVt2Tw6TcSFOUvI3I3pW0gCHar3sMJbWSAymEPiQT0Jiom6ia6Md00jbHhAokBDpSlJYhTEAABidsewr3wpGm4RDsTLyzGHP7mrLhFDSCGdSQ4B7sZI/XpQb9gHYgxAn3+tebaPfVrAseJUEkMoscsXB9DuaTukqW5GpTYZWRuPvyqyv8AAsD/ALgQGdngdZP16mlTw10F/iiHnuuQA/vn3FFDU1fAK5xCSoYSR1A9CFD9ijWbqSnSA8l2I+gOaWt29RhTqgh2IM+x5VLh7uku1t9u7hvIfZ/tSSKckFcA4cEEc2HVs++1LfFQpQQgiCC5IDMHxvO3QV2/rWoOnnKUQ+3iERXLvBm0EpDaSS7s3mXZ8if0pkWnyS4ntAQlNor0gEMzOfRt/SaR/wBZIKlXE6Q2lwJLuC+HDEx+tH4i+UibiUDaC+CYI/vSiQbp0oOtO5xuJ/e1Lgap8Do7Y1BtJKDyBkbOSR7UK3xJca3SXcDL7GSpw4JHrmhr4c24AUiWgJ57bv1jzrlrhriyYZnwzsPP94FMeOwyuK7xYagrG4SBsnYYc+lS4WyzhLk6iQVFH5RFBPY69LutIxsmIg8/SpWuztgoqbxaQPLLfpRhiTroc4a5chvlwlx5Fq7e45YXpKWhzjfYzJYfepDg0eEkkts2fb99KVvdnZAUVZIIBjqVbQXaltHvQdfEKBcjOGDgv6ttkTAoaOJ0k+PBIDFstAwkMP29SVaIDuAM+5f6aZqn7R7Stg6UqH1cPMDZszzopi3RLO7xClFJCQAMqISIdh4lEn1+magq6Qo5J28LD6lvLoKr+H7zMskkfKXIflsD05edMrsaACohJJgFgwydQSCQIHWadApf4Tvm4RJUU+EAkbDbM+sTS/xDgvALErx9p5mvXuKSi5pJJU/I92MEGQZeQ8bYoqOFVklxLHYZbU/R2pcFJ30CscGFEOZaXBZOJJ5BwHMY8qHcsBJOCA8kQ/IDc9aePBpACh3wQCC3I/XdqS43ikpR4ZBDkAQC2nw+IkvtzoByaYp2mkhCgljp1cu64DkFnILBv8vku1bL20Id5byiK2nH8Sfgq7wJUkkgAMDgAl+6N+fnWS4hAF1KXB0kMZ5TkbVpp/Tn1V0ZvjOz1W1MakitbxdkLQyg/JsetUvGcClJdDtyO3rXXCdnBraTjlCSTUjcrhBeupSHrY5A+uvVNxyr1IB1SCXf3ryLBxR0qAjNFSsAO2etUY2C/hsB5JrU2ux/9vU6XSUpIQXDEMR1L5OMs1UvZFnvvln2di3Ig9Nq0iE3LSzbT3tYCmEmA5I5g7NyNcmvJ8I9Tw4JLdIZ4PhykMkhKwWBxqAckuZ1B0iQ0qwwpriu0L+soSQHwnS6hpg5V59QeVRRwtlDm46ymQ8h98GHI5DwiqVN74qtKdSQCHKUMAJd8KKn3l5cxWMkqOuEpbqLvhe221akmIIIAPssORmq/tb8SpLItWvilLkAMQIYu0eg+lOK7B4fSCRqUApidRJDfynaDO2aCtFpKkFGoJcQHeDtLuwM4aRUKkrNJW3SKwLvK74TaS2QpJXP9IJAFG4PvDvLWlXNgA4DsG2YbO1PX0H5AEpYkghZxsWYKAzFd4fiLWn/AHH1NBDCNwIn+9GBuT4Guy+0LgQq5pTpdamBdizhKQHUHwCd1OSwpc9u6iSQhScgl3jM+FRflXO07FkJQUq0aHdIGlR3BdQ0qEDctPWlb3DLyhlS5NwBypZKirDscxzOzVbUTOMnbohc7TtqIU9vukMSSdLEYEsz++KLw/axJUUraRIBIA/M1X206bjK0q5hIgsXc7klmZqsTxSAlSkW1JBLANGmQXcklwZ5VDSLUmg3DcSEuozAcKEtLwMQz5ofEI2SNJBJ8RgQCA2cxLTQ+DupV/5LndLbSGfk7AScbCm3BJAIQAcg63SACkyzOXhmAIp0lwLc3yI3bi0pKNeo4IUIAKcu+z+Y01P49xDBJDuHcNuD/wDPo5pq0LYLKckgkAd5iz+uHgYpezbSp21eEkAYB5Ak5LADy3oeBRaZ252peeA2O7BQ7iW98NXL/at9iRcALkEBCQkwMOHOd3r3FAIHdUFK1BwQ40s51YwfN4xUFcckJZaXchwgGIIOWjG/OC9PoT5wKXrV7iCdarhQkCEpShJLwDlkkPgE8w1LK4AafC7HASwHWBPrzFWg0quI+GvUwAKQwA8WGZz3jk/N1p03AE6XKCSCdIDwpwBLn1G+4ela4Q0nVsqCTbaVMl4SwYqBG+Sz4wJptSSoIBKi7iUiRLEOxLsCHqRdaDcUAogB3I0wQUnSIUQzTGaSRxV0ggJ0pUQoDUtRADy6eQHNgHaikPdIaSkEuCckaiygQRkOXctHkMPELVsptqOtkjvMfmJCWyMkBJZ2YdS8jZWkOlNwAjuv3gwHiAeA+M5967i+BKk94qf/AJSp4LzBIfzbrRQNsbscesqJkW2TgByN2EfzeftSPDg3Lg/2wRqwMtPzMW5VZp4QBBSCXABIfA846fTlXuH4lNuSkl4AcDUomA2+TIpKSYSi0V3avDswtuQpPeSD4cCZl3Gd6o1d6+5kgAu7+/P+1axHaCFKKSjQpEu5V3g5LxIcANms5xF0L4i6oc0ggMGMuwyzjPXrVqyLVnbkltJfBBP50pxFsaSlmJbf9j/FPKWEuFJColiHBMiS4GRtszilOK4oi2EsDvs+dyJenHAtRqWDOXLZBIqIenr10KUSBD71G5ZfArtXB5MsOgc16jfANepiDp4jvb1IXyVN7daEoFywprsi18S+hJgOCT03pt0ZRjbo03BI+CAAkEguouzwINGV2lKk6XUoDQQCChmlJdhP3qw/hC4Cu6EqWUpAdTlTlIeSQXAf6V7huzErSSsKTAY5AMZyTHKXOIrgbtnuRSUaFSACNWpTyS4AKmYNtncz5UXhwQQQqTJh/MvjP3oZ4dTrBjQZdWOUxP3NeXcAKXLkiAAJGx3/ACpNFKSrknxNsuCSYJIboS7bNmoWboXcVcLFi5yRj8yaGvg13AlKTIJJ0l+uD5UO32eonSDADl2Dc9ReNvSpfw0hnJc3rZCCFEGHZ5Hk2zkA0t/CJCApRmWCTiDvOJh96rbfBk+DWeQBJbaZ6eZonHX7qE6QwBUO7pCmgZ1ZyFYjUPUSFJsfN1SUoAGtTkMpDnoHYkB4LYoHFdpl5ZCU6vnLFTYTOMZHrVemxdWVhtIQ2pSiA+p2ctgnyE11PZ+qfGp8sJ69EzinVE3Ybh+J0uoO6leHecxt6bCj3uK1AsgnTjmJAA06mP1zUP4ZaC9xjA6GdyetSuAsNIEkB5gmYIMRDTBOKRfCA99gyikhiC6YEvq+3pXOH4m6C+pCgohLHSo7OwBiD5HbFeXb0tvLhmI8yX3ALDpXlJuF3FqdyFPvkAt19KE0kJxbYK/cuaWCrZzGiE+UsYZ32iucISlIZRKw2l0s4GGLswLw3LO00dmlw5TBeN4A8IV5Qwmj2rSlFQCUoSkSoqcdADzNVZG1LgGw+IVJSIUCTkIxuAZf705avBZYKAAdiRBYLM8iSEpAaSsTFJDhtICVYzpDvjDAdKOxSEpTD94iC0btSZfGCaOJ0gaSCYcaZS2GJ8zAo1niFJUFa0ggZBIcEeQZixl3IwN6tfGkqZIfGpW5MFRDx6l3L+gr6llQceUMehMZlvbFFLoSbeGi04jtNbBB0kqJjqTuUlyACYfcHFVqu1QkHS6ZKVATqkQMk7H2zQbtsFQI0ifrkjqdz50S+ti56MCXLgMdhj8qKQZfYz/qy1hMFI0kKX4lS8pGoeTE+m1CtqtgEqI7vgSo6cl2T/MZyS/Wi8MkOEljqA9CTv1zuxccqJxdhlAFTgp7up9s6dny20VI2ryLKuk3CApOHLO4kiDttHlNL31FKgAo6/mIlhGnIb0c1K5aUYSHTHcnvZlRZon3qZ4LQA6gSTpz3Rh4d2cn2NVaJpp5Fwq8xZ0lDyliXJZyQe6JbdyaQ4SypKVFRYqZkhLBhHPO9OfE1kklIEJAwSTIZI7xEfvdL+H8THBYTs+SOfR6rgnl45IKCtIGrUC+Q5ABf6/rRbBIUod3HJ5cQmCxxLjfnI7q0gJGsFZIAEBp5P8AWn+F4FZVhLQ2rUCMF4IY7S4nGKTlQ1G8GW7QQv4txZRodZJT/K5wOlLjiS2Zq2/EPDkm67hSSCzuDGxaQ1UFm6GnNdWlK0ed5EKlgf8AjmvULXXa1OYsF23xzrSfg62i2Lq1pJI0gEAFpd2PpVIBJI5mrb8McYUcQElRdbDTE+ZMRmp1V/yPx5fsRvLXwrjOACZVsZgSz9fUhqXuXSLfdA3JHrjoIOSC5Mcm0LId9xyy3LpXdCWJIDb+r+4rgPZVuiis9mqYXLS0hRbwuzk4zjPh65pPiuLI7iUSYUcEFw790ZbbYnOTp0JJXg90htttjy/OvcRbS0tmXAHoPr7VKmy5aaZmVcVc1pUhIgABRGkKJZ4BLsXbnpeHixHB3QkqK0qJgpAG7iRz2/zTlnstCTqATB6NycUVdhKPCD3nduZw+zCiUrCEKKfhe0fhgohgwJy55JnZ596hxoXcOsFJy7uVJ7zuSwSlhqIZ+uHq2/hEBnEu6QCpgxaORNDv9mKUXC1JHVjp23Z+oqlOiJadlR/COtaitdwJIBKy6mYEyMwSCxnnTikhALICTDNgOzHUN/p9af4bs4IAbUoqfUpixcuWBc5PPDU1c7PfBZ2LFsPPXn7VLkaKNJFJx/FJUl+8os0ZU8t7MT5HpVUOBLpLKBBdCQEuAGktueZrV/wTmARkEnI2YS+DmoXeD7xZge6mMtt++tLeGx3bKVFokgsrS4B7pJUCwJHeYiOhL5rp4JSlnurSAJBIfG4aPITVsi2J588yHwH6ft6a4FYZSidO5P6RAx5UWP8ApTG2gjUlLQxYkqccuWR7UvrMFLFiQYJBgmY8P1q/RxbR3WBOBn2Zp865e49CR3m/fNvsae4Ti/pR2+HJZ4TCZZxhirUQ0KdztSJvA6fhqIVyPysQ5bb1HPk5u+N4oXT4A7EOWgdC+3rULPCWUaX0EHOGPkRIZ6amS9N/SsVwqUlJhIDMHJdgHUYDzts7CjJ0qu94+IamcOzgEsDhz7NVpfscORqAU5DpZSpBiCTuC1V44a0S4tWwnHhBU5cOSzjnFJyiOKn/AATumwhaiCohEhWkEEscRJfSOknag8d2raS6EsZDGYILNAOoPLpIB2enOK7PtLYBGkR4SpLdWeD6UJXYVlKgCNZDuVFRx5wQA7R96reuxeuV4YmrjkvqUp1uxSDDupwx3YpA66thK9y0Pjd5QUolRKgGSCxnu8jhol61HCWEJBYISlIjuJcREgbAb86mbaNPhHeLlkgKU3Nh1NS51wUtN9mftXg+pOpIMFRAb0UQ4nLHFSSNSzpBXkanJ6Eg7A7VpbfHAAJ0uEAOAklo5+fWhJ7QSohtWpizAHB3c/t6W5/Cti7ZnOE4FCFEkDrD+YfnXb/DghKUhShuUpUSqereZnNX/wDEBAJIgDJYSf5U7u/XAMUJfGMkaVK1Ef04MuBB6UbmLZHplZwXYBZL2wLgaSZB6Zp/h+zDqZbAZDn8xM1K12qsqgOMgnoJYt5UnxvGqUrvEsSMGPpUtNmm9LAr2/wKXIcsoEOdm5xXzhFhnxW/49RUT3izdT+9qw67em4pJ2Ndfj/DzfM+hNJr1F+H0r1dZ5xY6g56YpP/AFE27ibm6SC39+tWPEAYLABzDMQfST+lZ/j7JdxIam8oiCp2fXOxvxHavpCkKiHQYKTu8/Uc6s7PEhugBeIeIB9RzyOYr4l2F25c4ZbpnMHAJ3HLA9qv0f8A9CviClKk9Qx90kP6iuN6bXB6sdZPk+icT2sv5QD1fm+7PSqu1VLOmQ0zLthxD/TFZq3+NrRQVKQoqgHTATqffGBuNqvOF40qTrCCgFta1sWgwvvZ3kbiudwa6OqOonwxtfElgnvEb7JI5tthvWjgJYhThTRLY6Gf8VVo45OtKWUZLBIBUWDkt4gNILbGWmnbd+yoJa5bLhx5bB2LQQ4y4IpONItTvA6mdOAnqT3uf7nNR428Q7amAYjURvMzLn7UkvtTSpIC0MXJLE6p2hgG25V21xTqIWtAAeNX9SvlcKcaRAf5SdqSiDkdTxKnIByGBd93h5x5UxY4wIfv5BYKOoCZ8xD0hxXaNmCbqoEhKXfqMR1eklcSkupepKA0jwh5yA2ogTv1emoici/VfJAGXJEDfJwPpVHf49QOrUQUhxs7bl9oxvNH4PtW2odwgFnKtQ0qYY724jfYnpS/DXElJVF1RPdYFRboVJYEMMk+Lo9OiNwa32jusyRGkAEAgvBkOZkNTKOM+I6bbwcqISAThiS4lsDf2p/hBwbhKQSdZdKtWISGb12mmuG7SFtJToASssleBIAGGzMAdZ2qhWP/ABNIYHVlyrSkDkSTy+sUm6lKEBUOEvz3LSfWKBxBSUHR3SCxJOCGhst3i3PlEGReQgQrTIHeGr1Ks9cRUtFqXwZ/giTqIIyTpMScgedFvcQlRhTIYHYJDOMbn1/KkOK4grZHxBpwWyGzpMQTFe/gcAqdJSCwZQGp2BmC0s7iHApMpEhquPobQS+5Jb16H2ferG8j4aUoPiglti/iCiW9ByFL9nW06tCV5cAqILNAgHzij8QFpOgXE6iMHpDiCwlpqnVEJvcK3uKCYB7xLKIIURGP35VPhNKlGCWD+sb5/KaDb7OdikpJdyp9wZIUQ7v0ppSFKUEBaUqSQSAXOMKfETUlseRacd0h5jzLgF5bNKXLYAWrXOQ0kEtzPdMy74oF++bSXtqC1gF5CiXyCx9jz5CqXie2SU6QO8+rMgDnBP8AmivhLf0c4m6dQJUrm3OZjb9mp2brZfMFniYJ9dzUuG4VCk6jcJuGQkkAicByzdXo/C2E6CtdzS2BHu/PP50isCy7KQkhRIKduecMI9cczQkXApABIfSpvcFun3o3EFGn/wAiUIY+ZksRqMQ4gbCkuHtO3iCYbSXJnL7elMQ9wKUpkqJURgnPk5x0pDjQAo6jjA5OIZ6c47tBNm2pKUlaiYBUXJw7msve7U+GFayErPymT9Y51SjZEpUWHH3gi2pTMzn1/OsGi9qWpR3NWHbHb5uAoCioHxEgB/zqp4NJeurShtyzh8jU3KkW+rrXqn7V6ug4qH+JfEHZ/ruW9airgAoAYAd96auITqgEg52Dg/UY3riv5ebke/8Abn96qjGzOcZ2UoOUiKT0LiK1V6wzFTzyw2P29dUneJgGJb9iltKWq0ZK7dU8+tN8F2xct4JbcOWPmxFaFPZiVgggFTe7OTJgMJfpSNzsFCh3SRy/f7xScDSOtRI/ikl4WCoh2WWAHLnG5euq7WthyhV1KiXBJBZxPXPWh2/w4fmMGAWydq8ewdIy6jjYefWftvWb0zZa/wDoUcZcuq0pvggBgVEJYPzVg7xNc4q8q3i8taiXUUrhzzMurM0mex1DCg37/SiWuyFmHOl/QdS8UthXtQ1wnGWSDrcKy5clUiHCgEsHODIAjNHV2wgMEJOnBKlqlzLgQxwxBqvV2FyV/h815HYv9RbbFHrsPekPHtRD6im0mS5yT6NB5Ft6uuB/E6kjuXddtIdtHh+UBSmBYuztLjrWYPYyCQNSj9968vsEAwotUvRsqPlbWbzhe27SouFAGnCrYCRIJeIM5B3xmrZfaCb1pkFA1p0BSk77acORO7jkXr5Rb4W6h9NxiCD+hqPEfHwfNxHXAj6Vm/H+Gy8xcOjccT8W2wWlKlgylA0qgJ09xiQTE7z5lbhO3UWwUrt3EqlgU6gX+XkHLnV1YuKyg/EfFgulSkH+lxtzzQ1du8SSSQ5V8xSSX5gk5ir9bM/bHpmvRxqyohNoIyVBZ06uYhyN4BYUY3lhADpQVGChzpyebu+4bLnLnDq7W4q641KYZADCOlHt9vcQlAQpGrABl2EsGgZJ9aXqZfvj9Nn8ZNlDFVrvhgksoqD/ADH5dJfBd/Rkb/bSEAC46wHKdSSzlgUEuSAGcHd9mrK2u0r41BKSCrJLknnJrq+1+L0+IsOQTG2wpLSkmN+RBrBqLnb1gJHeAkuEKUTP9MJO2D60ovtwkjSpelIOlISQzlzupnMyTWQNi48pLmcVYWu2+ItElHchjAIPu9V6iF5GTU8J2tdSHa6gwAQtIKnPWGbeiouX7qlXCpDhg61JcQB4UzMHUAxY+mWu/ijiC/dSCrJ0h8ERy3xSK+KvrZypRAh+VStJ/C35C7Zs1XOJKggJRc/qSphpCi5OpIaN+UzUL14pBGhSE4J1OMuAQBjr0rGXl3VEJUVFsO/0eooN0OElQByASx86v1mfuS7Nr2b2lwtuSAtRcME69J2k4foaY4jtnQoHWUadMAAEHfvJOORH0rBp4S6HAJA3nP60McGtqHpZsPyOi/7W/EAJiY7pCiNJfcS7jqOdZ69xClF3L+ZoiOz1EzFN2+GAxmrUEjGWq2V6eHL09w9oDP0oirD4BqKLVWZtjjp5Gu1H4X7YV2ihWW/FXBqZO+zeeen6mh3uOjY6W+/7HtRb3i9BQOJyfStHg51k6OJ1EbvkA5/Zoi1sAAxMsft7c+lQs4PkP/mip8I/5H7CkOjh4hUsfVz5N1zvUDeMhnLsI+1Ft4//AD9qYHi/7D70hCir5EYefqY/OKEOK8meM+pNMKyfShH8x96YiT6zggCfJsAuJ2omkQfvjlyY01x/5Co2/wDxjzH3FSacCgSAkCWJJ8tueI+9daGy0+THaunI8xTl3B/60xMUFsMVH+4b/FCWghJBB5nkMtRrfhPrTvyn1/8AWi6CisVa8OCGIT+vvUfhBQcuBhhO23Onbvy/8R/7qodnCf38xosSQsgwMkS23+Yqdu2HcxOB5U7Z8VvzV96CrB/e9OyRW7w6QHIPl54+lB1vDM0sxw2asL/gT/yP3FBX4lf8T96LGLoUM84yd3+tTtJADEdR9tvzqXyeqaNb8R8v/qixigshyosDhqDdQkAN1emuI2/7f+1cP/jT60hoWXaEQMMefo0GuC0FEfLLcv8AH96Knw+v5pqZ8XqftSsZxNlO8jfm/wDfyoVu2kZdKXHhIf65PnTm5/6/+ooS/wA6YkAVaGxJJigqtFy7egqwtZPl+dLXPEfM/alZQoVcvX9/lQrtsvyqwP6UBX6/nQUKqUWZ65aHWiK/SpHxCgA2jy+teoleqb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15365" name="Picture 8" descr="http://sch4.edu.vn.ua/uploads/posts/2008-04/1209149806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151563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827584" y="476672"/>
            <a:ext cx="7416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Червоний залізняк (гематит)</a:t>
            </a:r>
          </a:p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uk-UA" sz="32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2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827584" y="476672"/>
            <a:ext cx="7416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Бурий залізняк (лимоніт)</a:t>
            </a:r>
          </a:p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uk-UA" sz="32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2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http://sch4.edu.vn.ua/uploads/posts/2008-04/1209149796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202362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827584" y="476672"/>
            <a:ext cx="7416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Шпатовий залізняк (сидерит)</a:t>
            </a:r>
          </a:p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2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AutoShape 2" descr="data:image/jpeg;base64,/9j/4AAQSkZJRgABAQAAAQABAAD/2wCEAAkGBhQSEBUUEBQVFBQUFhUWFhQUFBUXFBgVFRYVGBUWFRUYHScfFxojGhYYHy8hIycpLCwsFx4xNTIqNiYrLCkBCQoKDgwOGg8PGiwkHyQsLCwpKSoqLCwsLCwpLCwsLCwpLCwsLCkpLDAsLCksLCwsLCwsLCwsLCwsLCwsLCwsLP/AABEIAOEA4QMBIgACEQEDEQH/xAAbAAABBQEBAAAAAAAAAAAAAAABAAIEBQYDB//EAD0QAAIBAwMCBAQEBgAFBAMBAAECEQADIQQSMQVBEyJRYQYycfBCgZGhFCNSscHRFTNi4fEWJHKCU5KyQ//EABoBAQADAQEBAAAAAAAAAAAAAAABAgMEBQb/xAAtEQACAgEEAQEHAwUAAAAAAAAAAQIRAwQSITFBUQUTIjJhcYEUkfAjobHB4f/aAAwDAQACEQMRAD8AsqNAGnAV1kBAoxSBo1ABFOFGhFAIilFEUaEgAoikBRqAEUZoUqAIpwNClQDqVCjQC20op0UqAbtoladNCgGEUhTiKW2gBFAin0qA50QKeRTTQAilSoxQApUYpUBDCU4CjFEVJAqQFEUgKAAFOApCiKgkUUYoAU4UAAtGKdQoAAUQtEUYoACnAUopCgDFILRpTQCo0ZpAVAGxSAp22lUgbRFGlFAAihFOogUAyhtroKBoBhWgRTzTaAEUqdFKgIYNEUopAVIDRilFOqACKIFKKMUAYpCjTqAaKdFCaNAKKMURSoAAUiKNO21AGgUQKIFKfYnvj09aznmhD5mkWUW+kHbQqSmkkT+2MzTDomJ5jjmPqcCTx/evOl7W0ydJt/g3WlyM5CnRTzbVZM7v6hJG3GCCBng967LetbZPpt4iDkZB745NYT9tY49QbL/pJeqItCKHjIvLMwg9sSCB8wx+/rTrbBhK5HrEf3rt03tDHqHSTX3MsmFwFFKKeRQivQMBsUAKeKEUA2KEU8ihQDYpU6lQEGiKQFELQCpCjtpwoABacBSApUAZpUYogUAoo0jRAoAU5FkwBJiYGTA71G6hq/CtswEkAkL6/c1z6fqgQzKZ3yJOMDGYPMnAMVw6vVrAqXZrjxObLE6dpKgCR83mEL9T2NctZoj2JkAjEYngjsTHvUTp3TW8Y3B5onBAJMcGB2wOfSrS8+xdxYKvtmSY7Hn/AM18/l9o5Zy2uXHojvjp4pWcrFoqAARnkEZJHJVu30NSrV5IUMQCCORzHY/+a5iZ3eUTAO7CkczngwPauOsXDAIJgFRgAk/hk95HNcvzStmvSotNqsZESRHOO8ER/euBRQC/mx5Nu4wADEgGs5c1udrrsURB3EySMekzJkfT1qZrLzHThASMneWlvcgE5578Csp6V3cWI5F5O1+9/L3Y83IHGB2PfFN0emWSW9sHGMnnuBPFcLHWVXYsEqRkmOPfMN3496k2NUPEQhd4bIAnvg/t3rvhBJcGM2zjqL1u5eSwiEsJYupEKqie+DMny8/nkWHgkEyyMAMmQp4BCJbgbTgdzM8zUHzs38P4ZtopY77ZAZjysM0nawbkjkf9NTGe4X8C4qQYG0q5XbGZeIDexNZbmmminYb1uDEg+4/0cimVE/ghZ81ufDKwBu3ARxBkmJmfrUpcgH1r6bR6n30Oe12cmTHtYYoU4ilFdpkNoEU40jQDIpU6lQEMUpohaW2gEKUUaQFAGKMUopwoACnKKUU4UAoplxwvzGBSe8B9ewwP70BpXcwAN34g3Zfc8L+vavO1euhgVLl/zs3xYXPnwV2ouu9khcM5gckHcxEgxjEf5runR101pd0ShY4MLvxJj+kT39Jo9T1YW2Q23BUF1YOoG6RBndMzjbXnvVfiJ2vEuxEcKsGPq88/T1r5349RK/B3pKC4NvY1LCQrmYErv5I5JA47Z5xSu6tgpBQBs8uQJGPLgsZ+4rz89fcYtLAGMknHaV+Ud+Pepj/GeoTzeRQMwqgn9eea0/TO7JWRdHoOk6g7QGVVmBO9iI9s4/MCIpa+06neQQCMNbMyM4nj6nH5V53c+Mr7AEbVjMgTuJ4Yg4/QZBzNSF+MtVdhCtt1AlwRt3AHl4Mf/aJFS9PO/A3ov3115tqKUABDzclpadoBWcRJOMyB+d0/T/BCs5CySSNuTcPJGcenGfeqfRq962Q9q3DDdvQSYiAVu/IdvoP2mhq9amlRGN1twQYXw5BI7ySATwQB+hzUKL6M26Z1Noi5b/lh7UwxBWVJMBtmNwyZ/Xip2q6opZf4Zrdu5EjfDpA3T3mCPxDiJxWW6n8VBQPCuBt4BYuim6J57EDHqSfpVdqer3r1+24OyGgOsAAH/p/pifL3kiMxWsYt1apFZHoK3r66e2bZDkhjcZf5m0GQxHA8uSeQNvciuPS+oIjuDcU2rjSdxY7nG3yrcIKlyBEmODUHTXNU91la9Y8N1U+IWaAB/wD5ohP8tnEEjgAdoMs6j8SraIt35uYJC+Gp2nO1TIVSoGAwJ/3RxfSKeR+r1oR2OlO8spAUjAEmAhOGmYIEcA/S16F1BrtsG4ArdoIyAFBMD5cnio2p+KLdtVU2g7FBtZCCu1x5VKgfyzkg/L2ic0Ollm1O6CAtqG4gmQFYRwcNj6V1aJzhlX1KZOYl7TTTqUV9Ecg2KFOihFACjSilQEMUqIpGrAQAp1NpwqAEUQPWhTooAHHPFQeodYW0gYZnAyOc/wCqZ1TqVu2A1xjAnA5PHb75rIdd654ttRuULkhYJJGBE968fUaubltxdep1QxKrkaO11UvAVQNx5doyM5xB9s+lSrl53Uo3zAyEVwobOTiS+PT9e9eYaj4lvphHZcYUYAx2EY9PWq1Ot6kvvFy4XG2TJ4xCx3HFci0zlyavLXBs+v8ATBJmbMkz5ywYrPfv/jNZ24EAAGTPGSYMQZ+lR+p67VPm+WCyQPUkc8nHPao+g6XILmQeBnzbuZPtVo49sblL9iHJtlk6YAEepORPaPv0qDf1I4PYmT6ieB7VJW24AJycySI74iDn/vVedOXYMwkdl/x7VbGl5Yd+CdZvKikAhlBGDzx2PoB/anJZvMwNhXDT5SAQfSV7mr34ZRLL+LqLedm5N2xxtzjYwKnBzugwMEVX9bDWrhdRGmaPDdcBCwB2lYleOPoaqpJzpdhuix03Q9S1nffYqFYAAiGE538YX5Z45B7V11PwiVUvqLoVCTtYk+cgSYOZMfSqWx8TtuVr/iXEtqqjfJ8udsZB9x6VHfXfxDGXcKCI3OxbEQPNmB/qquE7vojcResvaRdttixMHdGBwYJHf27VZdC2sgQvl/lCLuYtgRPPFP6LoLdo3Leqtq6FpBJ2k7h5ZM4WRkjj9quOndD0tp7hVXYXFEN4iDwySxBTMNIAz7e9WnOG3bz9/UJO7JVvUX7dwWTetWbVsM29kMsrHIgiXckkccZ7VX/ENkN4dzTb2UQF3hi0iWAaO0AkHGJ9JqmOia9qjZ3M1ydttXJUwDgEcfKd3P8A30t7UNY05O9WhoexbkKpViAVcE7RuAnvnHJrNra0SmN+Edf4RL3FUody7DcUsjwYlSQSDxJmBIA9df0TStaIRhG5N2OBkYn8wB9KwfTtPYu2mRptXmB2NubZJIOwqB5u8EEkntFbPp/xFpgNpR7OohEZbnJVZCwQACJmODnitMUlHIpMrLlUaGlSBkYpTX0HZxioE0QKFAN3Uad+VCpBEilNPobakgbRijtpbaEgmuN/VhPm4gkmcDtk/nXYON0E9pP0+lRta4+bBXbBAyDOdua8nXaxRTxQ7/wdOHFfxPoxXUz4twuyBoJKSTBET8vBxx9BWY1t/e7bUCqDwGMwIkGcxnjFb7q+pVLLNcty9wG3bWfIp/q9ScHjuBWB19r3knuefp9+ledgfhm8+XwVN64DiOJgjnJnv7/3p2jIFxdwYNuUkz+ED0Iyfqasz004iBA+bzcgT/kVNtdHJdd/rAxy0DGDwRHNdTzxSoz2Mt+taZL9nyOSYB7e0kx8v+4FM0PTQCjgsoWfMGziIiTj9BTNForrNtSYGCSJCc5YevMVq7HRCm3cUKgKAWQjcYg443ROfUTXlyntW1M1oqP+Gs6bsPJM+x5Y5/8Al/Y9hUG30VhOwkNuGwiQRkzDdiIBzznvW51mmQIDcY7XYAIcHnBdVAHPYmRnHMdRpQFMEsieaVBAnaBkTgjGf39MlkaJPP7jSyK6sLYIG4JtAiYbiC8D5iJMVa9W6faeyLIb0JVywJMSXXaOO/rxPMVoerdDtbxOSpVtj+XcoEDIGWIBJxyM5mX2vDN0X7RTxlO1oUCJ+VlCkTheYIzxmtFkd2iGZK/8Cg29xuJJbaFBLEhRyJ4H1wZEVhbnT7lu+UAgnieWU5UkfQV6td6Lds3GdCbiqzMLe4owuE8Fogck4zAjE1TMiXLj6rdaV1ndb2Mw2RJIMyCANsHJ83vXThzON3yUkjP2dSUTa90DaCwlSWHAggiAD7elae/0Brlu2G0y2rpVGt3GYeG9vDMXYckgrgrPmM+oqdV8L6e7Z8UXTbbxANotgAqcws8ciTkAVM6LoLtqbq2brBVksARPeHDR5QBkp2nmknFq49grtV0qWe61so9oSzKWChmMK26DuEdxPrJ5pvRNTtvsURgHWXDwuGB3bS5G49gSDyav7uj1V1w1jaouoDcuXWItzIGLYz3EesVwvt4hXT6xNl20n/MbysVXMrPzAxx2HERUb+OQjPdK1ZS4RbLO8+YHbxIjPMyYx3rW2LWnug/+3QX5kqdymWMbVMSGj1jOKo+mdS0pcf8At2N5HOxQAVuENjdBG5dvI71p7HV7SXdu5Q8jZfVdygHuhInaVO0gAxMUn2T4Lrot3dYQn0I9PlJXjtxxyKmxTLKFVgjaRMjEzJ5jvTzX0mL5F9jhfYaFKiK0IBQp1KgI0UYoTTlP7UAgKDsF5MfXFEVW9Rug3VV5AUAggTO7dIj1AUd/WubV5nixOUe/BpiipSSY3/iVsb2Vd7YGMxHpHrz7war7Ie5/MuhFtsdgJuEM25pEn8IyO3tUpdIi3DbUE7BNwq+RnKEY3MQY+k8VH61oXRVRraG1ejA8QeGN2QsjnapyfQivm1bdy7Z3NpcIo+tk37xhpS3CqVWZIEKqmBjEdyTmh0/4ZNwfyp8TuGx7xPEn0FXVjpAKu1tSAhYqhLRt7yxMtAkTgwasNP1JfDNvxbdkKsFUVgSBIJMiAe3f5qq5PwVXJWJ8JvI8RHLsT5dh7YbznLGczGJqdpekbrOwtIb8AG6MiSW7djIye1S9N1Fm2m3/ADUAIUi4pYRySBkQefean6rVxadlJLASpQBRmBJJmR9B2rGUmSZgdT/giyhPdT+P5iBczJiAR6jaPWout+JLl827emDF3bcPEZVXao2kuB28x5JwRS630bxf5i3l3EsRbLE3DJkSVERn34MTFTug2xptoRBeZlWdRvIgsqlACJBQAiF/+QPONoqNW+WPsO0+u8C0fHAZmRlLgB7Q3DHhs8QwAIz6nFSkvsF8O4XRHUKu0P4nqAxmCQCfYcZqX/GpuGQ1+2SLdtlLbyTtZBBlWBzI79/V1lbxVyWBBAMEYBjaBuJABU4iJxyaym1FOUiyVukVaX7RtNZO8uRJa4rEhZYowYAwZHLYMGQak9P6UlggjwiQhcgA7mRZTcG7DEndGT61V6y2ul3LZtOkqd7TvZ2UKQxBHyqSciOPrVMerXHUWt2y2ssC/lWZB5jMxEd8CrxfvFcehJbeDWX+nXbpKta2pulNp8rlFIkgzAacjBHHpVBd0w8Jy9jw7slmLG4oOGhTcHlMrOCJlYmWqx0ep1Ats1wOwJl2uuqspkghkbzTkRAPzEdql/8AG7fhuPFQwoAi0wI3E7+204OCSDgYMyNE64MmYDTpcRDc3RaVgh3eUkjJG1s7Y9CPmHqK1nSvi4W12FbzbgssboJIG5WAO0qEYRH9JU0zrmltXd1xgvAPnyxXgGB3weO0flmVvPHzA5KlH5APBI4AHqfWtG9/NE0XXVeoXla7b8QLaa54gNplB3OyQ1sN8+RkACIJwKsemdT0xZ7Phm4Y3eJfCuy7FJdgVXGBIC+gpaHVI9pRbRTc0xFxAI9yzAkHeQCPLjJPMRVf4hNw39Mu5XLEhUClGefI0nawIyYGJ9qdohEh+qaa5p9gC3QzsVCKVugkn50HmDEhTuDcLmuPQvh/+ZeN/eLNplNl9ri0ouN8xK5jA59J7ZpV1IlrtpwLzyLiOJZfUozTtIIOR6VrLHUNjW7wvN4ioB4d23cQlSshlIHytvIGYzk5qX8CdCrReafVHcpXw/CYYIcltwknERHE5mT9asCayep6nbS5d33EFyFZUtK5ZwwAbI8obd2iDt9YrS6TVh1BE5CnIjkcx9Z/Q16ugzNrZL8GGWK7R3pTSpEV6ZgKlQmlQHM28UlmgppBqgBmqHUN4tx2VS2yVUKCWYiYAjsavf2rP60OgC6cMHZ4QpO7MiJGe3yjOK8v2l8iX1OjBw2yO157KAWkN1wBFlGYuiZPAMHBMkSf3I4an4wueILat4FyJCXWcKVAkQ8DfuaRkSJbJqNoWe9em5qrodAwVypgEHaYM5O3ykn1ipPX7OnvQ18+NcSQD/8AjUeYKdp8wZmkkHlo5ryk43UjYlaXrc21t3Vt+IxYkghrI5AG4SNx5x71wsfDRvsW1Fy1bABLFd5wJn5ABAjG49/rUC1qtNateJta3cDHevh3PDB24IJED2/7zTukdTtO7i6z2SyllW38twkeXxgIG0DPMZNJQ7aJL7R+FpiBbuqWDKoZZUm2QQA4xAJO6Z9BTer6+3pbe+yy3re5SyhtwPmAiAYADLG31Yn0rIdW+KLtu7K+G6vbUM3YnJhx8qtHbMQMmtRc0di8ttbblHXzOyoXshXB4HaDI57STVHjaqUvIvwHpSG8ouuiptmGtCGmDKtg7ZGJaRz6GpC9U06Fhd2BQhBXBbfK+dIG3dAiPLM9hy19UtuylverLuZ7pSYAUjHkkkHbEnsc8V3/AIa3fcbFtOChVgi27Z8w77hAIJHA3e/NR+C6XBy6bqdI53Eois4PmVjeQmRuUjJLMuYx5hUu7r7e5rYZiwVyrRK75OSBIMD1/qWo2q+H2vWmDFLYs29offlQIGWk4xxnOJzWVfS3mti3ZLpa3FWfCo3BInliGEzmoUYzVMcp2ia2tRjBubLj7mUIRuiSWIPyliZkDJOPauI0XhlntGQAV3PCkGDgD+o4iO8VYt07TFTZe0oHlH8ZuZDaZQfkUCXkhWJ7SZ4FZ3qfSNS9+3prN3xBetFhdYMu1F3Ahlzs4/PcpreME+nRVy9Sq1nV3vMIZrt0eUCSTiScntkn60ek6G4d28A35JCszqVcGPMOAy8x7Vy1nS7mkubXVfESJUHdH9LBu+fvFXfw7qra3Ll27uvX2E2nRyrKcbzckgGQ0bj/AJrolUYvb/P+GfLfJ0XrC3LK2l0zFk3gXHbFx1JJ3Fz5SBH/AOuPSs9o0vLcZURmVx5iBuYTgwe44xWy6j0C65a5bK2v5KnbcXc13cz7biqsKPlUTknBzNRei9RNkPZ1FvwrlkqNhV/EM9wIAPy53ETJislJJNxV+pbvsren6/w5FxSsQY/qGIGe3H7VptGLl8zs8GydtwRAZpAHI5HOD2/Kjo/4W6g8UeJbLXWVrpJYlRBB2AQ4MnOCBS1PxQlm6LbOzAohUqg2tbAwGTs0jLAycY5rJvdwkWqhus+D1JN0/KZlRbltpbBUTzxLftVRqU1ci091Utudge5cZlVQCJK5IGf3q90vxUHuhgAqAQpuGQW8syI47xHE+tS9ZpLZtuwGmJUBx4TMUuQV8SIUGI3ApzPpiVtMMz174c01sQATfQlWdboG8BSd4DeUL+Ifoc1Z/BbHxGDSSqZ3NLGTJLCffjtmqX4w1gFwSqDdtLi2ikLJ+XcyyTMZ9qvfgnVKwJaPFYfMVhmRT5TwCZBnjiOe3bpb3xcn5Mp/KzWA0pmm7qVe6cgZo03eKNAcS1Ek80wtFMa56VAHm76fWq2/s8PzO6IQfkjcWJA5GT5ZzyM1NLc/fpVF1PVuLmxIAMFWGCpYEH+0j868v2nH+mp+n+zowcuiw0/QrTKDbu3II2szkf8ALHBW2uRkHMxj3kZzrHR/Bv8AgC/4dlo2rAF1rjRgkcAjzTPfAFW/StQjO9q7ucn8aAlgkiSI+bnI71XfF1o3EC2FN97TllZRtYWySIBgTP8ASR+vFeRj5afqbyVOiNqOlG462P4h2s7Q5VxsZiMyd2MN69ooroNGLQsai6GuM5IZbSW9u8AyzyfKAICiOagaNBe0jXbO4jd8t4AsXQKWVXHIPERjFP8AhjpsMz3rDKLiMbaqNw8rfzO8ggRH1xWzTVpvofUu7/wrpzYWySbYLXLjveO52IWR5JkEyoBJjJ74q30fTrJslbU+UM1t9xJA/EGKgTuHsRA/MUmv+I7Gz/2423QIW35mW7bIO5zMQczt9gfrz+HLly/LAB7eDcRgBudcLCqSbgGOY83aJrCUZvlvglE/p/T3/wCbZItLcG0uVQnzGJCzCmRyYwePWxN23ccS5V1CpdQqV23PNn12kGQSI/xI08W4Mi34hPlYFt7I7biyA+QcYiDz71Yoy3dzW3tFlGc5+gbJIH+ZqqlbJ+5mep9Ge62XRULEMAA8gRO1sTOO8fqKdqL76e2ttSoXchNw2wLIZRgB8spIlcADPPrJN0M7L4ircjO9fJsIIw5AUebkZmBnAFUul6TfsXxds3VYWy9tbLlCQCpVoUypALFQZq8V4ZLYW1zl7oD2mty3/t2uKQB8ybWKjcfNIMfrXCxqbgv2zbtXd215Nwok2zBwpAG2VHHJPvV+mptm2z37N21PkDLiYERAwFMsJPBkVSdIvr4xt38LYG0OSAWDhtoYA+YkKuSPxZjFIc3x0VfZb/FQt6rSg2bSl0DFhcMOcBmYE5P9W0nEE9hPnPw7ud96C9vVj4rWhuIWYyO/04rfX9faS2fDu24uDa5CgSqmVGAduYzM/tVV0fq1ndtsW9zQoUAKpJwDngiRyfaa0xSqLRDXJ20+vRGuRdKgztN9ZI+X5gSInMT6CpLdfFtizSwuKCp4Ur+LfBPDBWAz39aZ8ffDdy5aW/sDFFIuFjDi3AYQOGCk47weDXX4b6Xfs3Q+oLJuRgwdVR0WJ3qwfzYAJET2g1RxjttMWZq9oL2m3PbW7aQvuSQyoDnEt+LPHOTXA32fdvyQQzsoAbaSATnk8Yrf6zWbwbepErcBtqQZQoYyRJgwRI/CaxNr4PseUB3uEypcXSCxyFAGQCDmDAgGrRkmrmH6In6kq1k3HFtDaE2yoAVtssSTJ8xJxgiQZjFQ9D8aq11f5cswhyIDMIktuXuDJODMQcVmuq/DV7TXES61zazCAQciYkHhvyrRWuk2dNZW6PPfV/KQRs2BvMJIzcLCAYIKkiJ51cIJd3fRVWDrV420JdbRtk7UhCO3lJByDGc8e9c/hy5dRrbKgRFYbmYMMSAx83MieJ5qqWy7I964rOUYQYYIhVlzM+0QB3q76f1lboLakIqEZBXc09oE59c496ulsX1Jbs9KDen5UaiaO8GtoyzBVSJxgjGO1SAa+hXKTOIfNKhvo0ogisaazU12/Wo1+77/AJ1AHai9WY1TOzs5th0WQFG7cQYHbGZJ9ttWWqvE4EmTGPWpVnTKG2gbTClgR5SmVOfXv614ntfMoRjE7dLG22cOgsLdxbjpt3yNoOUhogluMx+3apXWfiQ6d9mnVYd2BRl3NvyQ05G4QZ5HeuX/AAtpZWdVfLWjEhoYdgcH1+lHp/Rl09tr18i4Dt8yAhRiAEKk4J9jXlRrbyaT5YWZXe2FYWwUgkIoKuIY7BIWSDBaO8dqz3xgyWHTw7julwfO8sysCYwogFsiB/TgVp9PqrQtMVsKSYDMzEsxMiCCO0j69qZ0vqtpJBQ7yo/k28qOVG8j/lnHysRHOK0Utrt9FdrZS9F6VZtsr3Ad1wMjoTulWVSg3gyokZI7rFDU9QfT24t2rdrbENkuyg+VBIkicz71N6lrFabdprVsTPmYkg8bF9gTwTFVdvpLvcJN0FiPOiEST+JVYn5oIyABnFFPc7NNlLkq+rdZS4nlXYzRuMyMCCV7x2iandFvDT2t5uoHdYB3HdtyMAfiMRmI/vC6r05ldZW8EElFuWtpknk9iPzOahfw1y20tb2sYK7gCuOZDcfn65rZU40gkjV9O0FzVKWvMptqp2Nu3cxJkHyfKMEj29a6Wun7SAzhcAfy4AgfLuCcn8z71nl3uqh2eFMyQSvMkrbEKwxzTv8A1GykYFzbIEjawB/uQIExxNZPc/kLKNdmp1NnTqRyzCCRtZy2ewYRMGf8RUHU9EssVm+y3FUlVu29xbcZHoIz6+n5RLPXdKqNtZw3cZIc/hJz+2KrV6zN3e1wgDHlA3c57iV7QeaRUkuURSk+DTdI6Dde+BqBbuLG+5dDo23ZO1PDbKk+WZBABGe1WWv6VYt2gdhVixBezbVLiAZLjaJZecEVmD8QOCX0uxYMszYM9yJ8oHtnn2FRr3UtW1zfcdleMsSPT8AAxA9Khtt+i/v+w92eiXtTZSypDLeslf5jPJMEDazqmAomD3gcYqi1WtZ/5jW0uIAHBN0G4FXBCAgsTwRPEVSjrd5tpvXbZHDEW18w9WBEOeBIzHrVva8NULJcVleIAmd+NxHcCZlRnj1iqqC77KuJYaTrKM4UuLhubvN4YGwECPO+S/ZhEYma56zwBcQ2yDcB2EQEHygAFlU7gd2AO4g+tUnUgIItp/MENvlxz22N5T3z7fSqXqnSNVcsWmVC20ncAfm3EgHb3MGMcVooKXD4IfCtG+v69tQlw37QAthyQ6yd64A9jkQZ471kOnax0N1QiFfKzloDM6E7jD5IzwJ4HvVNc6jq7ROn8K6t2I8zOCNnmPfmIEREekmunhagH+G1jbGJNxY2sWZ8E+g+WCPpirrFSvj+eStln0vVtqWvItncg3klHCSGkgYPeT7DNTukfDNu3dR2VwRLAMzMg2iB83f/AFXHpBXSwgbbOd7rCss3PNcA7jgEfSpSfEW+94DeG6sSNyElHDAZDHzYyK0jNqXwB9cmoFGabaen819IcAY96VNx70akFY9yououV1aompmqklfd1hRgw5UyI5pN19n8oXYS3MgkjJYmcHEVw1lU9y8N2Vntz6+/3zXl+0NLHLH3lco6cGRxe03rrYvHcrqUUbj+IsB8ygH6ZjIMVQ9U6zd8IKuxbUkcNwT2H447QSAR+VZlmhdpXI/6jJJjI7RzPvFddJ1s2wFRVVpg3DwADxkYjOa8lYmlxydPF8mls6Iuu63dIAU/LG2e8iRPpgeo7U3+HuqhWyUt7jIYEQW9wBj25Imqy31InCuoM7iwI2qBywJgho7f7pdQ+IUlVtsbrA/OxIHfAXv61isM74NN66IN7pzhi19gztJkuBAmZETg+kCoz9RZSCgSREFQVEARMHnv+tdr3V7kSQue7gHHAOPm/wDEVDOiuXAXck+5M8+w4rshaVzozkuSfZ6gWXcbpe8dsBgSFzkDcYOPauTs4U+N5yQVG5ypB9QBjBqv09tSxDOMYE+o9qks9pc3Q0gwFBI+kzxUtU+CDhdR4guT2ADev0qAylWAbPoYP71Z6q6oUlCAYAJLfsEHH61XteDgxg+/+DW2OysgfxH51Is6qe35etVFy+VwDTf4tj3/AN1u8NhZa4NJproaFB/+pmPTtn/xU++wJHm3AGPNEfkD6Vj7eoPYx79/1p13VsfmbdGOZgfnWEtK2+y3vjWhrRJW4QBOG+bHpI4GferrQ9VW0QbQV1WeAwd5HczmDB/KvO7Oon8UH3NW+k62yAAgMPYwT6T6/wB658mlkun+C0ciZvNJ8TBztuWwpHGY3EniCBtM/wCqs7vU0KSD822RliCDBSIheZJPcV5dc6ozfNLD0nH5xzQTrD4BJABkAGBP07/nRYZENnqPUWbwxu27nlbW8qN/JZZY48snNUOtvNqbTG403V23FMLK3QRsGIAmIwB3maqbnxyj2wl6yHAUcY8wMyfXPt7Zp+h6mdQSRkoSwVnAYyGJbgbio+vejxuHxUUbTKu6moPnFp4EsWAxHcycxmYqy+GJbUKz8hSe0AxH5U3T9Vu6e4wuzncw+R0O8QSN0hfKYxkY4NW3Q33u7nBMCO08z9feunTq8sVSKTdRbNVZf7/SpANQdMT99qlgk+o+8Zr3TjOk0qb98j/VKgKtm+/rFRNQ2J/aphGPv864X7dVJKDXAnms1rdRBwf0rUdWQxgH7xWZ1ukNVkk1RKOF/qLuo3mQODA/eO9RL+p9MiPaT+XauN8EVBusa4f06T4Nfe8F2NISAWOe4JBj0HFNtXFRpIDbe0Aiff1qjfXXNu3cY++9RgT6mqrTt9su868I1N7rTO+7AIiIUYArhqOtu4KAwCSSAAOfpWdz70605XipWmgivvr7LQggZJrp40xH5f7zVX/EEkTnNdDqXPGKl4mT7xEm7f5J/U1CfWH8OPenLpWb1+gqSnRHPaK1jBIylJsrGYnnNKrcdEb0n8q7W/hxz2rQpRRhjSDkVof/AEu0cU1vhkj/AFU0/QUygZyaG41c3egsKiXOmMO1KFMi/wAW8RuaPrTfFb1P61I/gj6URom9D+lVpDk5WrpHc1Yaa6TXG3oT6VbaHQn+kn8q0jjUuxbRZdN0pYZaY4kTAngZxWy6NpwigLMD15J7ms3oNG08Gtv07RFQJEf+K1WHHjdxXIc5SVMlWVxwKkKB+dJbUU4if1qSAeH7mlS8T7mlUAgMMe1MZJ/3Unw/T6ffrTdn9v2+tAQNRpgf78f3qs1HRpmBV/sjmZGPoPuaXhff+vSoJMbe+E93/aotz4N/6T981v8AwSKJsT2qKFnmtz4KPMUwfBdemeAKb/Bj79fv/FV2k2eaH4Njn7+/81zPwh9ivTxoB3A/T2oroBTYhZ5zY+BT3x9fyqz0vwVbWO/14/Sto+jHb1H+Pv8AKguj9vXvU7ELM0nw8oGBx7V0PQx9+laJNGB9K6/w/wC/r/ep2iyg0/RUXMV2fQD0Hp6du1XXhZ+n0pv8MPv2ilEWU7dNB4H6/kKZ/wALXsKvP4Y/v/ummyPb2H5VIson6KpkxUZ/hpT9/wCK1SWKIsD7/wAVAsyifCidx94p/wD6XTgD7mK1fh+v0pwtVNCzK2vha2DkfcGrKx0RB+ECrlbQ7UdlSiLI1nQKvA4+zUlbX0p4H9qVSBptx/2pbf0p8Uiv3+f6VAFs+4pUfD+4X/dKgITf6/uKHalSqSBjd/qP8U5ufv0o0qgANcF/z/k0qVCTta4P1oXPlH1NKlQHXv8An/qkefv0pUqAQ+/0p68H77GlSqSAdh9D/el3P32FKlUEhX5T9Kf3/P8A1SpUAX5H32pnf9P7UqVAOfk0l+U/frSpUIG2uB9B/wDzXXsfv0pUqEjn+b79qavH5LSpUB27fpUd+TSpUA88H77Gnn5Pz/1SpUA6lSp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2" name="AutoShape 4" descr="data:image/jpeg;base64,/9j/4AAQSkZJRgABAQAAAQABAAD/2wCEAAkGBhQSEBUUEBQVFBQUFhUWFhQUFBUXFBgVFRYVGBUWFRUYHScfFxojGhYYHy8hIycpLCwsFx4xNTIqNiYrLCkBCQoKDgwOGg8PGiwkHyQsLCwpKSoqLCwsLCwpLCwsLCwpLCwsLCkpLDAsLCksLCwsLCwsLCwsLCwsLCwsLCwsLP/AABEIAOEA4QMBIgACEQEDEQH/xAAbAAABBQEBAAAAAAAAAAAAAAABAAIEBQYDB//EAD0QAAIBAwMCBAQEBgAFBAMBAAECEQADIQQSMQVBEyJRYQYycfBCgZGhFCNSscHRFTNi4fEWJHKCU5KyQ//EABoBAQADAQEBAAAAAAAAAAAAAAABAgMEBQb/xAAtEQACAgEEAQEHAwUAAAAAAAAAAQIRAwQSITFBUQUTIjJhcYEUkfAjobHB4f/aAAwDAQACEQMRAD8AsqNAGnAV1kBAoxSBo1ABFOFGhFAIilFEUaEgAoikBRqAEUZoUqAIpwNClQDqVCjQC20op0UqAbtoladNCgGEUhTiKW2gBFAin0qA50QKeRTTQAilSoxQApUYpUBDCU4CjFEVJAqQFEUgKAAFOApCiKgkUUYoAU4UAAtGKdQoAAUQtEUYoACnAUopCgDFILRpTQCo0ZpAVAGxSAp22lUgbRFGlFAAihFOogUAyhtroKBoBhWgRTzTaAEUqdFKgIYNEUopAVIDRilFOqACKIFKKMUAYpCjTqAaKdFCaNAKKMURSoAAUiKNO21AGgUQKIFKfYnvj09aznmhD5mkWUW+kHbQqSmkkT+2MzTDomJ5jjmPqcCTx/evOl7W0ydJt/g3WlyM5CnRTzbVZM7v6hJG3GCCBng967LetbZPpt4iDkZB745NYT9tY49QbL/pJeqItCKHjIvLMwg9sSCB8wx+/rTrbBhK5HrEf3rt03tDHqHSTX3MsmFwFFKKeRQivQMBsUAKeKEUA2KEU8ihQDYpU6lQEGiKQFELQCpCjtpwoABacBSApUAZpUYogUAoo0jRAoAU5FkwBJiYGTA71G6hq/CtswEkAkL6/c1z6fqgQzKZ3yJOMDGYPMnAMVw6vVrAqXZrjxObLE6dpKgCR83mEL9T2NctZoj2JkAjEYngjsTHvUTp3TW8Y3B5onBAJMcGB2wOfSrS8+xdxYKvtmSY7Hn/AM18/l9o5Zy2uXHojvjp4pWcrFoqAARnkEZJHJVu30NSrV5IUMQCCORzHY/+a5iZ3eUTAO7CkczngwPauOsXDAIJgFRgAk/hk95HNcvzStmvSotNqsZESRHOO8ER/euBRQC/mx5Nu4wADEgGs5c1udrrsURB3EySMekzJkfT1qZrLzHThASMneWlvcgE5578Csp6V3cWI5F5O1+9/L3Y83IHGB2PfFN0emWSW9sHGMnnuBPFcLHWVXYsEqRkmOPfMN3496k2NUPEQhd4bIAnvg/t3rvhBJcGM2zjqL1u5eSwiEsJYupEKqie+DMny8/nkWHgkEyyMAMmQp4BCJbgbTgdzM8zUHzs38P4ZtopY77ZAZjysM0nawbkjkf9NTGe4X8C4qQYG0q5XbGZeIDexNZbmmminYb1uDEg+4/0cimVE/ghZ81ufDKwBu3ARxBkmJmfrUpcgH1r6bR6n30Oe12cmTHtYYoU4ilFdpkNoEU40jQDIpU6lQEMUpohaW2gEKUUaQFAGKMUopwoACnKKUU4UAoplxwvzGBSe8B9ewwP70BpXcwAN34g3Zfc8L+vavO1euhgVLl/zs3xYXPnwV2ouu9khcM5gckHcxEgxjEf5runR101pd0ShY4MLvxJj+kT39Jo9T1YW2Q23BUF1YOoG6RBndMzjbXnvVfiJ2vEuxEcKsGPq88/T1r5349RK/B3pKC4NvY1LCQrmYErv5I5JA47Z5xSu6tgpBQBs8uQJGPLgsZ+4rz89fcYtLAGMknHaV+Ud+Pepj/GeoTzeRQMwqgn9eea0/TO7JWRdHoOk6g7QGVVmBO9iI9s4/MCIpa+06neQQCMNbMyM4nj6nH5V53c+Mr7AEbVjMgTuJ4Yg4/QZBzNSF+MtVdhCtt1AlwRt3AHl4Mf/aJFS9PO/A3ov3115tqKUABDzclpadoBWcRJOMyB+d0/T/BCs5CySSNuTcPJGcenGfeqfRq962Q9q3DDdvQSYiAVu/IdvoP2mhq9amlRGN1twQYXw5BI7ySATwQB+hzUKL6M26Z1Noi5b/lh7UwxBWVJMBtmNwyZ/Xip2q6opZf4Zrdu5EjfDpA3T3mCPxDiJxWW6n8VBQPCuBt4BYuim6J57EDHqSfpVdqer3r1+24OyGgOsAAH/p/pifL3kiMxWsYt1apFZHoK3r66e2bZDkhjcZf5m0GQxHA8uSeQNvciuPS+oIjuDcU2rjSdxY7nG3yrcIKlyBEmODUHTXNU91la9Y8N1U+IWaAB/wD5ohP8tnEEjgAdoMs6j8SraIt35uYJC+Gp2nO1TIVSoGAwJ/3RxfSKeR+r1oR2OlO8spAUjAEmAhOGmYIEcA/S16F1BrtsG4ArdoIyAFBMD5cnio2p+KLdtVU2g7FBtZCCu1x5VKgfyzkg/L2ic0Ollm1O6CAtqG4gmQFYRwcNj6V1aJzhlX1KZOYl7TTTqUV9Ecg2KFOihFACjSilQEMUqIpGrAQAp1NpwqAEUQPWhTooAHHPFQeodYW0gYZnAyOc/wCqZ1TqVu2A1xjAnA5PHb75rIdd654ttRuULkhYJJGBE968fUaubltxdep1QxKrkaO11UvAVQNx5doyM5xB9s+lSrl53Uo3zAyEVwobOTiS+PT9e9eYaj4lvphHZcYUYAx2EY9PWq1Ot6kvvFy4XG2TJ4xCx3HFci0zlyavLXBs+v8ATBJmbMkz5ywYrPfv/jNZ24EAAGTPGSYMQZ+lR+p67VPm+WCyQPUkc8nHPao+g6XILmQeBnzbuZPtVo49sblL9iHJtlk6YAEepORPaPv0qDf1I4PYmT6ieB7VJW24AJycySI74iDn/vVedOXYMwkdl/x7VbGl5Yd+CdZvKikAhlBGDzx2PoB/anJZvMwNhXDT5SAQfSV7mr34ZRLL+LqLedm5N2xxtzjYwKnBzugwMEVX9bDWrhdRGmaPDdcBCwB2lYleOPoaqpJzpdhuix03Q9S1nffYqFYAAiGE538YX5Z45B7V11PwiVUvqLoVCTtYk+cgSYOZMfSqWx8TtuVr/iXEtqqjfJ8udsZB9x6VHfXfxDGXcKCI3OxbEQPNmB/qquE7vojcResvaRdttixMHdGBwYJHf27VZdC2sgQvl/lCLuYtgRPPFP6LoLdo3Leqtq6FpBJ2k7h5ZM4WRkjj9quOndD0tp7hVXYXFEN4iDwySxBTMNIAz7e9WnOG3bz9/UJO7JVvUX7dwWTetWbVsM29kMsrHIgiXckkccZ7VX/ENkN4dzTb2UQF3hi0iWAaO0AkHGJ9JqmOia9qjZ3M1ydttXJUwDgEcfKd3P8A30t7UNY05O9WhoexbkKpViAVcE7RuAnvnHJrNra0SmN+Edf4RL3FUody7DcUsjwYlSQSDxJmBIA9df0TStaIRhG5N2OBkYn8wB9KwfTtPYu2mRptXmB2NubZJIOwqB5u8EEkntFbPp/xFpgNpR7OohEZbnJVZCwQACJmODnitMUlHIpMrLlUaGlSBkYpTX0HZxioE0QKFAN3Uad+VCpBEilNPobakgbRijtpbaEgmuN/VhPm4gkmcDtk/nXYON0E9pP0+lRta4+bBXbBAyDOdua8nXaxRTxQ7/wdOHFfxPoxXUz4twuyBoJKSTBET8vBxx9BWY1t/e7bUCqDwGMwIkGcxnjFb7q+pVLLNcty9wG3bWfIp/q9ScHjuBWB19r3knuefp9+ledgfhm8+XwVN64DiOJgjnJnv7/3p2jIFxdwYNuUkz+ED0Iyfqasz004iBA+bzcgT/kVNtdHJdd/rAxy0DGDwRHNdTzxSoz2Mt+taZL9nyOSYB7e0kx8v+4FM0PTQCjgsoWfMGziIiTj9BTNForrNtSYGCSJCc5YevMVq7HRCm3cUKgKAWQjcYg443ROfUTXlyntW1M1oqP+Gs6bsPJM+x5Y5/8Al/Y9hUG30VhOwkNuGwiQRkzDdiIBzznvW51mmQIDcY7XYAIcHnBdVAHPYmRnHMdRpQFMEsieaVBAnaBkTgjGf39MlkaJPP7jSyK6sLYIG4JtAiYbiC8D5iJMVa9W6faeyLIb0JVywJMSXXaOO/rxPMVoerdDtbxOSpVtj+XcoEDIGWIBJxyM5mX2vDN0X7RTxlO1oUCJ+VlCkTheYIzxmtFkd2iGZK/8Cg29xuJJbaFBLEhRyJ4H1wZEVhbnT7lu+UAgnieWU5UkfQV6td6Lds3GdCbiqzMLe4owuE8Fogck4zAjE1TMiXLj6rdaV1ndb2Mw2RJIMyCANsHJ83vXThzON3yUkjP2dSUTa90DaCwlSWHAggiAD7elae/0Brlu2G0y2rpVGt3GYeG9vDMXYckgrgrPmM+oqdV8L6e7Z8UXTbbxANotgAqcws8ciTkAVM6LoLtqbq2brBVksARPeHDR5QBkp2nmknFq49grtV0qWe61so9oSzKWChmMK26DuEdxPrJ5pvRNTtvsURgHWXDwuGB3bS5G49gSDyav7uj1V1w1jaouoDcuXWItzIGLYz3EesVwvt4hXT6xNl20n/MbysVXMrPzAxx2HERUb+OQjPdK1ZS4RbLO8+YHbxIjPMyYx3rW2LWnug/+3QX5kqdymWMbVMSGj1jOKo+mdS0pcf8At2N5HOxQAVuENjdBG5dvI71p7HV7SXdu5Q8jZfVdygHuhInaVO0gAxMUn2T4Lrot3dYQn0I9PlJXjtxxyKmxTLKFVgjaRMjEzJ5jvTzX0mL5F9jhfYaFKiK0IBQp1KgI0UYoTTlP7UAgKDsF5MfXFEVW9Rug3VV5AUAggTO7dIj1AUd/WubV5nixOUe/BpiipSSY3/iVsb2Vd7YGMxHpHrz7war7Ie5/MuhFtsdgJuEM25pEn8IyO3tUpdIi3DbUE7BNwq+RnKEY3MQY+k8VH61oXRVRraG1ejA8QeGN2QsjnapyfQivm1bdy7Z3NpcIo+tk37xhpS3CqVWZIEKqmBjEdyTmh0/4ZNwfyp8TuGx7xPEn0FXVjpAKu1tSAhYqhLRt7yxMtAkTgwasNP1JfDNvxbdkKsFUVgSBIJMiAe3f5qq5PwVXJWJ8JvI8RHLsT5dh7YbznLGczGJqdpekbrOwtIb8AG6MiSW7djIye1S9N1Fm2m3/ADUAIUi4pYRySBkQefean6rVxadlJLASpQBRmBJJmR9B2rGUmSZgdT/giyhPdT+P5iBczJiAR6jaPWout+JLl827emDF3bcPEZVXao2kuB28x5JwRS630bxf5i3l3EsRbLE3DJkSVERn34MTFTug2xptoRBeZlWdRvIgsqlACJBQAiF/+QPONoqNW+WPsO0+u8C0fHAZmRlLgB7Q3DHhs8QwAIz6nFSkvsF8O4XRHUKu0P4nqAxmCQCfYcZqX/GpuGQ1+2SLdtlLbyTtZBBlWBzI79/V1lbxVyWBBAMEYBjaBuJABU4iJxyaym1FOUiyVukVaX7RtNZO8uRJa4rEhZYowYAwZHLYMGQak9P6UlggjwiQhcgA7mRZTcG7DEndGT61V6y2ul3LZtOkqd7TvZ2UKQxBHyqSciOPrVMerXHUWt2y2ssC/lWZB5jMxEd8CrxfvFcehJbeDWX+nXbpKta2pulNp8rlFIkgzAacjBHHpVBd0w8Jy9jw7slmLG4oOGhTcHlMrOCJlYmWqx0ep1Ats1wOwJl2uuqspkghkbzTkRAPzEdql/8AG7fhuPFQwoAi0wI3E7+204OCSDgYMyNE64MmYDTpcRDc3RaVgh3eUkjJG1s7Y9CPmHqK1nSvi4W12FbzbgssboJIG5WAO0qEYRH9JU0zrmltXd1xgvAPnyxXgGB3weO0flmVvPHzA5KlH5APBI4AHqfWtG9/NE0XXVeoXla7b8QLaa54gNplB3OyQ1sN8+RkACIJwKsemdT0xZ7Phm4Y3eJfCuy7FJdgVXGBIC+gpaHVI9pRbRTc0xFxAI9yzAkHeQCPLjJPMRVf4hNw39Mu5XLEhUClGefI0nawIyYGJ9qdohEh+qaa5p9gC3QzsVCKVugkn50HmDEhTuDcLmuPQvh/+ZeN/eLNplNl9ri0ouN8xK5jA59J7ZpV1IlrtpwLzyLiOJZfUozTtIIOR6VrLHUNjW7wvN4ioB4d23cQlSshlIHytvIGYzk5qX8CdCrReafVHcpXw/CYYIcltwknERHE5mT9asCayep6nbS5d33EFyFZUtK5ZwwAbI8obd2iDt9YrS6TVh1BE5CnIjkcx9Z/Q16ugzNrZL8GGWK7R3pTSpEV6ZgKlQmlQHM28UlmgppBqgBmqHUN4tx2VS2yVUKCWYiYAjsavf2rP60OgC6cMHZ4QpO7MiJGe3yjOK8v2l8iX1OjBw2yO157KAWkN1wBFlGYuiZPAMHBMkSf3I4an4wueILat4FyJCXWcKVAkQ8DfuaRkSJbJqNoWe9em5qrodAwVypgEHaYM5O3ykn1ipPX7OnvQ18+NcSQD/8AjUeYKdp8wZmkkHlo5ryk43UjYlaXrc21t3Vt+IxYkghrI5AG4SNx5x71wsfDRvsW1Fy1bABLFd5wJn5ABAjG49/rUC1qtNateJta3cDHevh3PDB24IJED2/7zTukdTtO7i6z2SyllW38twkeXxgIG0DPMZNJQ7aJL7R+FpiBbuqWDKoZZUm2QQA4xAJO6Z9BTer6+3pbe+yy3re5SyhtwPmAiAYADLG31Yn0rIdW+KLtu7K+G6vbUM3YnJhx8qtHbMQMmtRc0di8ttbblHXzOyoXshXB4HaDI57STVHjaqUvIvwHpSG8ouuiptmGtCGmDKtg7ZGJaRz6GpC9U06Fhd2BQhBXBbfK+dIG3dAiPLM9hy19UtuylverLuZ7pSYAUjHkkkHbEnsc8V3/AIa3fcbFtOChVgi27Z8w77hAIJHA3e/NR+C6XBy6bqdI53Eois4PmVjeQmRuUjJLMuYx5hUu7r7e5rYZiwVyrRK75OSBIMD1/qWo2q+H2vWmDFLYs29offlQIGWk4xxnOJzWVfS3mti3ZLpa3FWfCo3BInliGEzmoUYzVMcp2ia2tRjBubLj7mUIRuiSWIPyliZkDJOPauI0XhlntGQAV3PCkGDgD+o4iO8VYt07TFTZe0oHlH8ZuZDaZQfkUCXkhWJ7SZ4FZ3qfSNS9+3prN3xBetFhdYMu1F3Ahlzs4/PcpreME+nRVy9Sq1nV3vMIZrt0eUCSTiScntkn60ek6G4d28A35JCszqVcGPMOAy8x7Vy1nS7mkubXVfESJUHdH9LBu+fvFXfw7qra3Ll27uvX2E2nRyrKcbzckgGQ0bj/AJrolUYvb/P+GfLfJ0XrC3LK2l0zFk3gXHbFx1JJ3Fz5SBH/AOuPSs9o0vLcZURmVx5iBuYTgwe44xWy6j0C65a5bK2v5KnbcXc13cz7biqsKPlUTknBzNRei9RNkPZ1FvwrlkqNhV/EM9wIAPy53ETJislJJNxV+pbvsren6/w5FxSsQY/qGIGe3H7VptGLl8zs8GydtwRAZpAHI5HOD2/Kjo/4W6g8UeJbLXWVrpJYlRBB2AQ4MnOCBS1PxQlm6LbOzAohUqg2tbAwGTs0jLAycY5rJvdwkWqhus+D1JN0/KZlRbltpbBUTzxLftVRqU1ci091Utudge5cZlVQCJK5IGf3q90vxUHuhgAqAQpuGQW8syI47xHE+tS9ZpLZtuwGmJUBx4TMUuQV8SIUGI3ApzPpiVtMMz174c01sQATfQlWdboG8BSd4DeUL+Ifoc1Z/BbHxGDSSqZ3NLGTJLCffjtmqX4w1gFwSqDdtLi2ikLJ+XcyyTMZ9qvfgnVKwJaPFYfMVhmRT5TwCZBnjiOe3bpb3xcn5Mp/KzWA0pmm7qVe6cgZo03eKNAcS1Ek80wtFMa56VAHm76fWq2/s8PzO6IQfkjcWJA5GT5ZzyM1NLc/fpVF1PVuLmxIAMFWGCpYEH+0j868v2nH+mp+n+zowcuiw0/QrTKDbu3II2szkf8ALHBW2uRkHMxj3kZzrHR/Bv8AgC/4dlo2rAF1rjRgkcAjzTPfAFW/StQjO9q7ucn8aAlgkiSI+bnI71XfF1o3EC2FN97TllZRtYWySIBgTP8ASR+vFeRj5afqbyVOiNqOlG462P4h2s7Q5VxsZiMyd2MN69ooroNGLQsai6GuM5IZbSW9u8AyzyfKAICiOagaNBe0jXbO4jd8t4AsXQKWVXHIPERjFP8AhjpsMz3rDKLiMbaqNw8rfzO8ggRH1xWzTVpvofUu7/wrpzYWySbYLXLjveO52IWR5JkEyoBJjJ74q30fTrJslbU+UM1t9xJA/EGKgTuHsRA/MUmv+I7Gz/2423QIW35mW7bIO5zMQczt9gfrz+HLly/LAB7eDcRgBudcLCqSbgGOY83aJrCUZvlvglE/p/T3/wCbZItLcG0uVQnzGJCzCmRyYwePWxN23ccS5V1CpdQqV23PNn12kGQSI/xI08W4Mi34hPlYFt7I7biyA+QcYiDz71Yoy3dzW3tFlGc5+gbJIH+ZqqlbJ+5mep9Ge62XRULEMAA8gRO1sTOO8fqKdqL76e2ttSoXchNw2wLIZRgB8spIlcADPPrJN0M7L4ircjO9fJsIIw5AUebkZmBnAFUul6TfsXxds3VYWy9tbLlCQCpVoUypALFQZq8V4ZLYW1zl7oD2mty3/t2uKQB8ybWKjcfNIMfrXCxqbgv2zbtXd215Nwok2zBwpAG2VHHJPvV+mptm2z37N21PkDLiYERAwFMsJPBkVSdIvr4xt38LYG0OSAWDhtoYA+YkKuSPxZjFIc3x0VfZb/FQt6rSg2bSl0DFhcMOcBmYE5P9W0nEE9hPnPw7ud96C9vVj4rWhuIWYyO/04rfX9faS2fDu24uDa5CgSqmVGAduYzM/tVV0fq1ndtsW9zQoUAKpJwDngiRyfaa0xSqLRDXJ20+vRGuRdKgztN9ZI+X5gSInMT6CpLdfFtizSwuKCp4Ur+LfBPDBWAz39aZ8ffDdy5aW/sDFFIuFjDi3AYQOGCk47weDXX4b6Xfs3Q+oLJuRgwdVR0WJ3qwfzYAJET2g1RxjttMWZq9oL2m3PbW7aQvuSQyoDnEt+LPHOTXA32fdvyQQzsoAbaSATnk8Yrf6zWbwbepErcBtqQZQoYyRJgwRI/CaxNr4PseUB3uEypcXSCxyFAGQCDmDAgGrRkmrmH6In6kq1k3HFtDaE2yoAVtssSTJ8xJxgiQZjFQ9D8aq11f5cswhyIDMIktuXuDJODMQcVmuq/DV7TXES61zazCAQciYkHhvyrRWuk2dNZW6PPfV/KQRs2BvMJIzcLCAYIKkiJ51cIJd3fRVWDrV420JdbRtk7UhCO3lJByDGc8e9c/hy5dRrbKgRFYbmYMMSAx83MieJ5qqWy7I964rOUYQYYIhVlzM+0QB3q76f1lboLakIqEZBXc09oE59c496ulsX1Jbs9KDen5UaiaO8GtoyzBVSJxgjGO1SAa+hXKTOIfNKhvo0ogisaazU12/Wo1+77/AJ1AHai9WY1TOzs5th0WQFG7cQYHbGZJ9ttWWqvE4EmTGPWpVnTKG2gbTClgR5SmVOfXv614ntfMoRjE7dLG22cOgsLdxbjpt3yNoOUhogluMx+3apXWfiQ6d9mnVYd2BRl3NvyQ05G4QZ5HeuX/AAtpZWdVfLWjEhoYdgcH1+lHp/Rl09tr18i4Dt8yAhRiAEKk4J9jXlRrbyaT5YWZXe2FYWwUgkIoKuIY7BIWSDBaO8dqz3xgyWHTw7julwfO8sysCYwogFsiB/TgVp9PqrQtMVsKSYDMzEsxMiCCO0j69qZ0vqtpJBQ7yo/k28qOVG8j/lnHysRHOK0Utrt9FdrZS9F6VZtsr3Ad1wMjoTulWVSg3gyokZI7rFDU9QfT24t2rdrbENkuyg+VBIkicz71N6lrFabdprVsTPmYkg8bF9gTwTFVdvpLvcJN0FiPOiEST+JVYn5oIyABnFFPc7NNlLkq+rdZS4nlXYzRuMyMCCV7x2iandFvDT2t5uoHdYB3HdtyMAfiMRmI/vC6r05ldZW8EElFuWtpknk9iPzOahfw1y20tb2sYK7gCuOZDcfn65rZU40gkjV9O0FzVKWvMptqp2Nu3cxJkHyfKMEj29a6Wun7SAzhcAfy4AgfLuCcn8z71nl3uqh2eFMyQSvMkrbEKwxzTv8A1GykYFzbIEjawB/uQIExxNZPc/kLKNdmp1NnTqRyzCCRtZy2ewYRMGf8RUHU9EssVm+y3FUlVu29xbcZHoIz6+n5RLPXdKqNtZw3cZIc/hJz+2KrV6zN3e1wgDHlA3c57iV7QeaRUkuURSk+DTdI6Dde+BqBbuLG+5dDo23ZO1PDbKk+WZBABGe1WWv6VYt2gdhVixBezbVLiAZLjaJZecEVmD8QOCX0uxYMszYM9yJ8oHtnn2FRr3UtW1zfcdleMsSPT8AAxA9Khtt+i/v+w92eiXtTZSypDLeslf5jPJMEDazqmAomD3gcYqi1WtZ/5jW0uIAHBN0G4FXBCAgsTwRPEVSjrd5tpvXbZHDEW18w9WBEOeBIzHrVva8NULJcVleIAmd+NxHcCZlRnj1iqqC77KuJYaTrKM4UuLhubvN4YGwECPO+S/ZhEYma56zwBcQ2yDcB2EQEHygAFlU7gd2AO4g+tUnUgIItp/MENvlxz22N5T3z7fSqXqnSNVcsWmVC20ncAfm3EgHb3MGMcVooKXD4IfCtG+v69tQlw37QAthyQ6yd64A9jkQZ471kOnax0N1QiFfKzloDM6E7jD5IzwJ4HvVNc6jq7ROn8K6t2I8zOCNnmPfmIEREekmunhagH+G1jbGJNxY2sWZ8E+g+WCPpirrFSvj+eStln0vVtqWvItncg3klHCSGkgYPeT7DNTukfDNu3dR2VwRLAMzMg2iB83f/AFXHpBXSwgbbOd7rCss3PNcA7jgEfSpSfEW+94DeG6sSNyElHDAZDHzYyK0jNqXwB9cmoFGabaen819IcAY96VNx70akFY9yououV1aompmqklfd1hRgw5UyI5pN19n8oXYS3MgkjJYmcHEVw1lU9y8N2Vntz6+/3zXl+0NLHLH3lco6cGRxe03rrYvHcrqUUbj+IsB8ygH6ZjIMVQ9U6zd8IKuxbUkcNwT2H447QSAR+VZlmhdpXI/6jJJjI7RzPvFddJ1s2wFRVVpg3DwADxkYjOa8lYmlxydPF8mls6Iuu63dIAU/LG2e8iRPpgeo7U3+HuqhWyUt7jIYEQW9wBj25Imqy31InCuoM7iwI2qBywJgho7f7pdQ+IUlVtsbrA/OxIHfAXv61isM74NN66IN7pzhi19gztJkuBAmZETg+kCoz9RZSCgSREFQVEARMHnv+tdr3V7kSQue7gHHAOPm/wDEVDOiuXAXck+5M8+w4rshaVzozkuSfZ6gWXcbpe8dsBgSFzkDcYOPauTs4U+N5yQVG5ypB9QBjBqv09tSxDOMYE+o9qks9pc3Q0gwFBI+kzxUtU+CDhdR4guT2ADev0qAylWAbPoYP71Z6q6oUlCAYAJLfsEHH61XteDgxg+/+DW2OysgfxH51Is6qe35etVFy+VwDTf4tj3/AN1u8NhZa4NJproaFB/+pmPTtn/xU++wJHm3AGPNEfkD6Vj7eoPYx79/1p13VsfmbdGOZgfnWEtK2+y3vjWhrRJW4QBOG+bHpI4GferrQ9VW0QbQV1WeAwd5HczmDB/KvO7Oon8UH3NW+k62yAAgMPYwT6T6/wB658mlkun+C0ciZvNJ8TBztuWwpHGY3EniCBtM/wCqs7vU0KSD822RliCDBSIheZJPcV5dc6ozfNLD0nH5xzQTrD4BJABkAGBP07/nRYZENnqPUWbwxu27nlbW8qN/JZZY48snNUOtvNqbTG403V23FMLK3QRsGIAmIwB3maqbnxyj2wl6yHAUcY8wMyfXPt7Zp+h6mdQSRkoSwVnAYyGJbgbio+vejxuHxUUbTKu6moPnFp4EsWAxHcycxmYqy+GJbUKz8hSe0AxH5U3T9Vu6e4wuzncw+R0O8QSN0hfKYxkY4NW3Q33u7nBMCO08z9feunTq8sVSKTdRbNVZf7/SpANQdMT99qlgk+o+8Zr3TjOk0qb98j/VKgKtm+/rFRNQ2J/aphGPv864X7dVJKDXAnms1rdRBwf0rUdWQxgH7xWZ1ukNVkk1RKOF/qLuo3mQODA/eO9RL+p9MiPaT+XauN8EVBusa4f06T4Nfe8F2NISAWOe4JBj0HFNtXFRpIDbe0Aiff1qjfXXNu3cY++9RgT6mqrTt9su868I1N7rTO+7AIiIUYArhqOtu4KAwCSSAAOfpWdz70605XipWmgivvr7LQggZJrp40xH5f7zVX/EEkTnNdDqXPGKl4mT7xEm7f5J/U1CfWH8OPenLpWb1+gqSnRHPaK1jBIylJsrGYnnNKrcdEb0n8q7W/hxz2rQpRRhjSDkVof/AEu0cU1vhkj/AFU0/QUygZyaG41c3egsKiXOmMO1KFMi/wAW8RuaPrTfFb1P61I/gj6URom9D+lVpDk5WrpHc1Yaa6TXG3oT6VbaHQn+kn8q0jjUuxbRZdN0pYZaY4kTAngZxWy6NpwigLMD15J7ms3oNG08Gtv07RFQJEf+K1WHHjdxXIc5SVMlWVxwKkKB+dJbUU4if1qSAeH7mlS8T7mlUAgMMe1MZJ/3Unw/T6ffrTdn9v2+tAQNRpgf78f3qs1HRpmBV/sjmZGPoPuaXhff+vSoJMbe+E93/aotz4N/6T981v8AwSKJsT2qKFnmtz4KPMUwfBdemeAKb/Bj79fv/FV2k2eaH4Njn7+/81zPwh9ivTxoB3A/T2oroBTYhZ5zY+BT3x9fyqz0vwVbWO/14/Sto+jHb1H+Pv8AKguj9vXvU7ELM0nw8oGBx7V0PQx9+laJNGB9K6/w/wC/r/ep2iyg0/RUXMV2fQD0Hp6du1XXhZ+n0pv8MPv2ilEWU7dNB4H6/kKZ/wALXsKvP4Y/v/ummyPb2H5VIson6KpkxUZ/hpT9/wCK1SWKIsD7/wAVAsyifCidx94p/wD6XTgD7mK1fh+v0pwtVNCzK2vha2DkfcGrKx0RB+ECrlbQ7UdlSiLI1nQKvA4+zUlbX0p4H9qVSBptx/2pbf0p8Uiv3+f6VAFs+4pUfD+4X/dKgITf6/uKHalSqSBjd/qP8U5ufv0o0qgANcF/z/k0qVCTta4P1oXPlH1NKlQHXv8An/qkefv0pUqAQ+/0p68H77GlSqSAdh9D/el3P32FKlUEhX5T9Kf3/P8A1SpUAX5H32pnf9P7UqVAOfk0l+U/frSpUIG2uB9B/wDzXXsfv0pUqEjn+b79qavH5LSpUB27fpUd+TSpUA88H77Gnn5Pz/1SpUA6lSp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17413" name="Picture 6" descr="&amp;mcy;&amp;icy;&amp;ncy;&amp;iecy;&amp;rcy;&amp;acy;&amp;lcy; &amp;scy;&amp;icy;&amp;dcy;&amp;iecy;&amp;rcy;&amp;icy;&amp;tcy;"/>
          <p:cNvPicPr>
            <a:picLocks noChangeAspect="1" noChangeArrowheads="1"/>
          </p:cNvPicPr>
          <p:nvPr/>
        </p:nvPicPr>
        <p:blipFill>
          <a:blip r:embed="rId2" cstate="print"/>
          <a:srcRect l="56699"/>
          <a:stretch>
            <a:fillRect/>
          </a:stretch>
        </p:blipFill>
        <p:spPr bwMode="auto">
          <a:xfrm>
            <a:off x="2267744" y="1700808"/>
            <a:ext cx="4826000" cy="491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347</TotalTime>
  <Words>479</Words>
  <Application>Microsoft Office PowerPoint</Application>
  <PresentationFormat>Экран (4:3)</PresentationFormat>
  <Paragraphs>90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Sergey</dc:creator>
  <cp:lastModifiedBy>Sergey</cp:lastModifiedBy>
  <cp:revision>44</cp:revision>
  <dcterms:created xsi:type="dcterms:W3CDTF">2012-04-07T11:42:31Z</dcterms:created>
  <dcterms:modified xsi:type="dcterms:W3CDTF">2014-01-20T16:40:01Z</dcterms:modified>
</cp:coreProperties>
</file>