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CC0000"/>
    <a:srgbClr val="9933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83" d="100"/>
          <a:sy n="83" d="100"/>
        </p:scale>
        <p:origin x="-4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">
              <a:srgbClr val="03D4A8"/>
            </a:gs>
            <a:gs pos="63000">
              <a:srgbClr val="21D6E0"/>
            </a:gs>
            <a:gs pos="100000">
              <a:srgbClr val="005CBF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7.png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4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8.png"/><Relationship Id="rId4" Type="http://schemas.openxmlformats.org/officeDocument/2006/relationships/image" Target="../media/image4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9.png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.ua/search?newwindo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3556" name="Text Box 7"/>
          <p:cNvSpPr txBox="1">
            <a:spLocks noChangeArrowheads="1"/>
          </p:cNvSpPr>
          <p:nvPr/>
        </p:nvSpPr>
        <p:spPr bwMode="auto">
          <a:xfrm>
            <a:off x="4427538" y="404813"/>
            <a:ext cx="39417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uk-UA" sz="4400" b="1">
                <a:solidFill>
                  <a:schemeClr val="accent2"/>
                </a:solidFill>
                <a:latin typeface="Bookman Old Style" pitchFamily="18" charset="0"/>
              </a:rPr>
              <a:t>Тестування </a:t>
            </a:r>
            <a:endParaRPr lang="ru-RU" sz="4400" b="1">
              <a:solidFill>
                <a:schemeClr val="accent2"/>
              </a:solidFill>
              <a:latin typeface="Bookman Old Style" pitchFamily="18" charset="0"/>
            </a:endParaRPr>
          </a:p>
        </p:txBody>
      </p:sp>
      <p:pic>
        <p:nvPicPr>
          <p:cNvPr id="23557" name="Picture 5" descr="skazka_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6" descr="disney_55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57438" y="1420813"/>
            <a:ext cx="6534150" cy="620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Блок-схема: перфолента 2"/>
          <p:cNvSpPr/>
          <p:nvPr/>
        </p:nvSpPr>
        <p:spPr>
          <a:xfrm>
            <a:off x="3819525" y="960438"/>
            <a:ext cx="2303463" cy="919162"/>
          </a:xfrm>
          <a:prstGeom prst="flowChartPunchedTape">
            <a:avLst/>
          </a:prstGeom>
          <a:gradFill>
            <a:gsLst>
              <a:gs pos="0">
                <a:srgbClr val="00B050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FA5206"/>
                </a:solidFill>
                <a:latin typeface="Bookman Old Style" pitchFamily="18" charset="0"/>
              </a:rPr>
              <a:t>Тести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329136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hlinkClick r:id="rId3" action="ppaction://hlinksldjump"/>
              </a:rPr>
              <a:t>Вірна відповідь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C:\Users\Biblioteka-2\Desktop\1372611949_gnom8m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2924944"/>
            <a:ext cx="3352456" cy="2836693"/>
          </a:xfrm>
          <a:prstGeom prst="rect">
            <a:avLst/>
          </a:prstGeom>
          <a:noFill/>
        </p:spPr>
      </p:pic>
      <p:pic>
        <p:nvPicPr>
          <p:cNvPr id="5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8429652" y="4286256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5092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836712"/>
            <a:ext cx="84249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uk-UA" sz="5400" b="1" dirty="0">
                <a:solidFill>
                  <a:srgbClr val="7030A0"/>
                </a:solidFill>
                <a:latin typeface="Bookman Old Style" pitchFamily="18" charset="0"/>
              </a:rPr>
              <a:t>4. Органом смаку є :</a:t>
            </a:r>
          </a:p>
          <a:p>
            <a:pPr>
              <a:buFontTx/>
              <a:buNone/>
            </a:pP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</a:rPr>
              <a:t>  </a:t>
            </a:r>
            <a:r>
              <a:rPr lang="uk-UA" sz="6000" dirty="0" smtClean="0">
                <a:solidFill>
                  <a:srgbClr val="7030A0"/>
                </a:solidFill>
                <a:latin typeface="Bookman Old Style" pitchFamily="18" charset="0"/>
                <a:hlinkClick r:id="rId2" action="ppaction://hlinksldjump"/>
              </a:rPr>
              <a:t>а)шкіра</a:t>
            </a:r>
            <a:r>
              <a:rPr lang="uk-UA" sz="6000" dirty="0" smtClean="0">
                <a:solidFill>
                  <a:srgbClr val="0070C0"/>
                </a:solidFill>
                <a:latin typeface="Bookman Old Style" pitchFamily="18" charset="0"/>
                <a:hlinkClick r:id="rId2" action="ppaction://hlinksldjump"/>
              </a:rPr>
              <a:t>;</a:t>
            </a:r>
            <a:endParaRPr lang="uk-UA" sz="6000" dirty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FontTx/>
              <a:buNone/>
            </a:pP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</a:rPr>
              <a:t>  </a:t>
            </a: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  <a:hlinkClick r:id="rId3" action="ppaction://hlinksldjump"/>
              </a:rPr>
              <a:t>б) </a:t>
            </a:r>
            <a:r>
              <a:rPr lang="uk-UA" sz="6000" dirty="0" smtClean="0">
                <a:solidFill>
                  <a:srgbClr val="7030A0"/>
                </a:solidFill>
                <a:latin typeface="Bookman Old Style" pitchFamily="18" charset="0"/>
                <a:hlinkClick r:id="rId3" action="ppaction://hlinksldjump"/>
              </a:rPr>
              <a:t>язик</a:t>
            </a:r>
            <a:r>
              <a:rPr lang="uk-UA" sz="6000" dirty="0" smtClean="0">
                <a:solidFill>
                  <a:srgbClr val="0070C0"/>
                </a:solidFill>
                <a:latin typeface="Bookman Old Style" pitchFamily="18" charset="0"/>
                <a:hlinkClick r:id="rId3" action="ppaction://hlinksldjump"/>
              </a:rPr>
              <a:t>;</a:t>
            </a:r>
            <a:endParaRPr lang="uk-UA" sz="6000" dirty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FontTx/>
              <a:buNone/>
            </a:pP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</a:rPr>
              <a:t>  </a:t>
            </a: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  <a:hlinkClick r:id="rId2" action="ppaction://hlinksldjump"/>
              </a:rPr>
              <a:t>в) </a:t>
            </a:r>
            <a:r>
              <a:rPr lang="uk-UA" sz="6000" dirty="0" smtClean="0">
                <a:solidFill>
                  <a:srgbClr val="7030A0"/>
                </a:solidFill>
                <a:latin typeface="Bookman Old Style" pitchFamily="18" charset="0"/>
                <a:hlinkClick r:id="rId2" action="ppaction://hlinksldjump"/>
              </a:rPr>
              <a:t>ніс</a:t>
            </a:r>
            <a:r>
              <a:rPr lang="uk-UA" sz="6000" dirty="0" smtClean="0">
                <a:solidFill>
                  <a:srgbClr val="0070C0"/>
                </a:solidFill>
                <a:latin typeface="Bookman Old Style" pitchFamily="18" charset="0"/>
                <a:hlinkClick r:id="rId2" action="ppaction://hlinksldjump"/>
              </a:rPr>
              <a:t>.</a:t>
            </a:r>
            <a:endParaRPr lang="ru-RU" sz="60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456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hlinkClick r:id="rId2" action="ppaction://hlinksldjump"/>
              </a:rPr>
              <a:t>Невірна відповідь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3429000"/>
            <a:ext cx="6400800" cy="1752600"/>
          </a:xfrm>
        </p:spPr>
        <p:txBody>
          <a:bodyPr/>
          <a:lstStyle/>
          <a:p>
            <a:r>
              <a:rPr lang="uk-UA" dirty="0" smtClean="0">
                <a:hlinkClick r:id="rId2" action="ppaction://hlinksldjump"/>
              </a:rPr>
              <a:t>Повернутися до запитання</a:t>
            </a:r>
            <a:endParaRPr lang="ru-RU" dirty="0"/>
          </a:p>
        </p:txBody>
      </p:sp>
      <p:pic>
        <p:nvPicPr>
          <p:cNvPr id="4098" name="Picture 2" descr="C:\Users\Biblioteka-2\Desktop\1372610619_gnom6m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156176" y="3284984"/>
            <a:ext cx="3610687" cy="28083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6556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00808"/>
            <a:ext cx="7772400" cy="1470025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hlinkClick r:id="rId3" action="ppaction://hlinksldjump"/>
              </a:rPr>
              <a:t>Вірна відповідь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6" name="Picture 2" descr="C:\Users\Biblioteka-2\Desktop\1372611949_gnom8m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996952"/>
            <a:ext cx="3570750" cy="3570770"/>
          </a:xfrm>
          <a:prstGeom prst="rect">
            <a:avLst/>
          </a:prstGeom>
          <a:noFill/>
        </p:spPr>
      </p:pic>
      <p:pic>
        <p:nvPicPr>
          <p:cNvPr id="5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8172400" y="4653136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4995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96752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uk-UA" sz="6000" b="1" dirty="0">
                <a:solidFill>
                  <a:srgbClr val="7030A0"/>
                </a:solidFill>
                <a:latin typeface="Bookman Old Style" pitchFamily="18" charset="0"/>
              </a:rPr>
              <a:t>5.Органом нюху є :</a:t>
            </a:r>
          </a:p>
          <a:p>
            <a:pPr>
              <a:buFontTx/>
              <a:buNone/>
            </a:pP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</a:rPr>
              <a:t>  </a:t>
            </a: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  <a:hlinkClick r:id="rId2" action="ppaction://hlinksldjump"/>
              </a:rPr>
              <a:t>а) </a:t>
            </a:r>
            <a:r>
              <a:rPr lang="uk-UA" sz="6000" dirty="0" smtClean="0">
                <a:solidFill>
                  <a:srgbClr val="7030A0"/>
                </a:solidFill>
                <a:latin typeface="Bookman Old Style" pitchFamily="18" charset="0"/>
                <a:hlinkClick r:id="rId2" action="ppaction://hlinksldjump"/>
              </a:rPr>
              <a:t>шкіра</a:t>
            </a:r>
            <a:r>
              <a:rPr lang="uk-UA" sz="6000" dirty="0" smtClean="0">
                <a:solidFill>
                  <a:srgbClr val="0070C0"/>
                </a:solidFill>
                <a:latin typeface="Bookman Old Style" pitchFamily="18" charset="0"/>
                <a:hlinkClick r:id="rId2" action="ppaction://hlinksldjump"/>
              </a:rPr>
              <a:t>;</a:t>
            </a:r>
            <a:endParaRPr lang="uk-UA" sz="6000" dirty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FontTx/>
              <a:buNone/>
            </a:pP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</a:rPr>
              <a:t>  </a:t>
            </a: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  <a:hlinkClick r:id="rId2" action="ppaction://hlinksldjump"/>
              </a:rPr>
              <a:t>б) </a:t>
            </a:r>
            <a:r>
              <a:rPr lang="uk-UA" sz="6000" dirty="0" smtClean="0">
                <a:solidFill>
                  <a:srgbClr val="7030A0"/>
                </a:solidFill>
                <a:latin typeface="Bookman Old Style" pitchFamily="18" charset="0"/>
                <a:hlinkClick r:id="rId2" action="ppaction://hlinksldjump"/>
              </a:rPr>
              <a:t>язик</a:t>
            </a:r>
            <a:r>
              <a:rPr lang="uk-UA" sz="6000" dirty="0" smtClean="0">
                <a:solidFill>
                  <a:srgbClr val="0070C0"/>
                </a:solidFill>
                <a:latin typeface="Bookman Old Style" pitchFamily="18" charset="0"/>
                <a:hlinkClick r:id="rId2" action="ppaction://hlinksldjump"/>
              </a:rPr>
              <a:t>;</a:t>
            </a:r>
            <a:endParaRPr lang="uk-UA" sz="6000" dirty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FontTx/>
              <a:buNone/>
            </a:pP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</a:rPr>
              <a:t>  </a:t>
            </a: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  <a:hlinkClick r:id="rId3" action="ppaction://hlinksldjump"/>
              </a:rPr>
              <a:t>в) </a:t>
            </a:r>
            <a:r>
              <a:rPr lang="uk-UA" sz="6000" dirty="0" smtClean="0">
                <a:solidFill>
                  <a:srgbClr val="7030A0"/>
                </a:solidFill>
                <a:latin typeface="Bookman Old Style" pitchFamily="18" charset="0"/>
                <a:hlinkClick r:id="rId3" action="ppaction://hlinksldjump"/>
              </a:rPr>
              <a:t>ніс</a:t>
            </a:r>
            <a:r>
              <a:rPr lang="uk-UA" sz="6000" dirty="0" smtClean="0">
                <a:solidFill>
                  <a:srgbClr val="0070C0"/>
                </a:solidFill>
                <a:latin typeface="Bookman Old Style" pitchFamily="18" charset="0"/>
                <a:hlinkClick r:id="rId3" action="ppaction://hlinksldjump"/>
              </a:rPr>
              <a:t>.</a:t>
            </a:r>
            <a:endParaRPr lang="ru-RU" sz="60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913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hlinkClick r:id="rId2" action="ppaction://hlinksldjump"/>
              </a:rPr>
              <a:t>Невірна відповідь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752600"/>
          </a:xfrm>
        </p:spPr>
        <p:txBody>
          <a:bodyPr/>
          <a:lstStyle/>
          <a:p>
            <a:r>
              <a:rPr lang="uk-UA" dirty="0" smtClean="0">
                <a:hlinkClick r:id="rId2" action="ppaction://hlinksldjump"/>
              </a:rPr>
              <a:t>Повернутися до запитання</a:t>
            </a:r>
            <a:endParaRPr lang="ru-RU" dirty="0"/>
          </a:p>
        </p:txBody>
      </p:sp>
      <p:pic>
        <p:nvPicPr>
          <p:cNvPr id="5122" name="Picture 2" descr="C:\Users\Biblioteka-2\Desktop\1372610619_gnom6m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228184" y="3501008"/>
            <a:ext cx="3283569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3787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470025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hlinkClick r:id="rId3" action="ppaction://hlinksldjump"/>
              </a:rPr>
              <a:t>Вірна відповідь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Biblioteka-2\Desktop\1372611949_gnom8m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3068960"/>
            <a:ext cx="3498182" cy="2960000"/>
          </a:xfrm>
          <a:prstGeom prst="rect">
            <a:avLst/>
          </a:prstGeom>
          <a:noFill/>
        </p:spPr>
      </p:pic>
      <p:pic>
        <p:nvPicPr>
          <p:cNvPr id="5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8172400" y="4365104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4170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80728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uk-UA" sz="6000" b="1" dirty="0">
                <a:solidFill>
                  <a:srgbClr val="7030A0"/>
                </a:solidFill>
                <a:latin typeface="Bookman Old Style" pitchFamily="18" charset="0"/>
              </a:rPr>
              <a:t>6.Органом слуху є :</a:t>
            </a:r>
          </a:p>
          <a:p>
            <a:pPr>
              <a:buFontTx/>
              <a:buNone/>
            </a:pP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</a:rPr>
              <a:t>  </a:t>
            </a: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  <a:hlinkClick r:id="rId2" action="ppaction://hlinksldjump"/>
              </a:rPr>
              <a:t>а) </a:t>
            </a:r>
            <a:r>
              <a:rPr lang="uk-UA" sz="6000" dirty="0" smtClean="0">
                <a:solidFill>
                  <a:srgbClr val="7030A0"/>
                </a:solidFill>
                <a:latin typeface="Bookman Old Style" pitchFamily="18" charset="0"/>
                <a:hlinkClick r:id="rId2" action="ppaction://hlinksldjump"/>
              </a:rPr>
              <a:t>шкіра</a:t>
            </a:r>
            <a:r>
              <a:rPr lang="uk-UA" sz="6000" dirty="0" smtClean="0">
                <a:solidFill>
                  <a:srgbClr val="0070C0"/>
                </a:solidFill>
                <a:latin typeface="Bookman Old Style" pitchFamily="18" charset="0"/>
                <a:hlinkClick r:id="rId2" action="ppaction://hlinksldjump"/>
              </a:rPr>
              <a:t>;</a:t>
            </a:r>
            <a:endParaRPr lang="uk-UA" sz="6000" dirty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FontTx/>
              <a:buNone/>
            </a:pP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</a:rPr>
              <a:t>  </a:t>
            </a: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  <a:hlinkClick r:id="rId3" action="ppaction://hlinksldjump"/>
              </a:rPr>
              <a:t>б) </a:t>
            </a:r>
            <a:r>
              <a:rPr lang="uk-UA" sz="6000" dirty="0" smtClean="0">
                <a:solidFill>
                  <a:srgbClr val="7030A0"/>
                </a:solidFill>
                <a:latin typeface="Bookman Old Style" pitchFamily="18" charset="0"/>
                <a:hlinkClick r:id="rId3" action="ppaction://hlinksldjump"/>
              </a:rPr>
              <a:t>вуха</a:t>
            </a:r>
            <a:r>
              <a:rPr lang="uk-UA" sz="6000" dirty="0" smtClean="0">
                <a:solidFill>
                  <a:srgbClr val="0070C0"/>
                </a:solidFill>
                <a:latin typeface="Bookman Old Style" pitchFamily="18" charset="0"/>
                <a:hlinkClick r:id="rId3" action="ppaction://hlinksldjump"/>
              </a:rPr>
              <a:t>;</a:t>
            </a:r>
            <a:endParaRPr lang="uk-UA" sz="6000" dirty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FontTx/>
              <a:buNone/>
            </a:pP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</a:rPr>
              <a:t>  </a:t>
            </a:r>
            <a:r>
              <a:rPr lang="uk-UA" sz="6000" dirty="0" smtClean="0">
                <a:solidFill>
                  <a:srgbClr val="7030A0"/>
                </a:solidFill>
                <a:latin typeface="Bookman Old Style" pitchFamily="18" charset="0"/>
                <a:hlinkClick r:id="rId2" action="ppaction://hlinksldjump"/>
              </a:rPr>
              <a:t>в) ніс</a:t>
            </a:r>
            <a:r>
              <a:rPr lang="uk-UA" sz="6000" dirty="0" smtClean="0">
                <a:solidFill>
                  <a:srgbClr val="0070C0"/>
                </a:solidFill>
                <a:latin typeface="Bookman Old Style" pitchFamily="18" charset="0"/>
              </a:rPr>
              <a:t>.</a:t>
            </a:r>
            <a:endParaRPr lang="ru-RU" sz="6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054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556792"/>
            <a:ext cx="7772400" cy="1470025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hlinkClick r:id="rId2" action="ppaction://hlinksldjump"/>
              </a:rPr>
              <a:t>Невірна відповідь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429000"/>
            <a:ext cx="6400800" cy="1752600"/>
          </a:xfrm>
        </p:spPr>
        <p:txBody>
          <a:bodyPr/>
          <a:lstStyle/>
          <a:p>
            <a:r>
              <a:rPr lang="uk-UA" dirty="0" smtClean="0">
                <a:hlinkClick r:id="rId2" action="ppaction://hlinksldjump"/>
              </a:rPr>
              <a:t>Повернутися до запитання</a:t>
            </a:r>
            <a:endParaRPr lang="ru-RU" dirty="0"/>
          </a:p>
        </p:txBody>
      </p:sp>
      <p:pic>
        <p:nvPicPr>
          <p:cNvPr id="6146" name="Picture 2" descr="C:\Users\Biblioteka-2\Desktop\1372610619_gnom6m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372200" y="3284984"/>
            <a:ext cx="3013416" cy="27623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5543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hlinkClick r:id="rId3" action="ppaction://hlinksldjump"/>
              </a:rPr>
              <a:t>Вірна відповідь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2" name="Picture 2" descr="C:\Users\Biblioteka-2\Desktop\1372611949_gnom8m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356992"/>
            <a:ext cx="3769463" cy="3096344"/>
          </a:xfrm>
          <a:prstGeom prst="rect">
            <a:avLst/>
          </a:prstGeom>
          <a:noFill/>
        </p:spPr>
      </p:pic>
      <p:pic>
        <p:nvPicPr>
          <p:cNvPr id="7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8100392" y="4653136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9911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836712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uk-UA" sz="5400" b="1" dirty="0" smtClean="0">
                <a:solidFill>
                  <a:srgbClr val="993366"/>
                </a:solidFill>
                <a:latin typeface="Bookman Old Style" pitchFamily="18" charset="0"/>
              </a:rPr>
              <a:t>1.Скільки </a:t>
            </a:r>
            <a:r>
              <a:rPr lang="uk-UA" sz="5400" b="1" dirty="0">
                <a:solidFill>
                  <a:srgbClr val="993366"/>
                </a:solidFill>
                <a:latin typeface="Bookman Old Style" pitchFamily="18" charset="0"/>
              </a:rPr>
              <a:t>органів </a:t>
            </a:r>
            <a:r>
              <a:rPr lang="uk-UA" sz="5400" b="1" dirty="0">
                <a:solidFill>
                  <a:srgbClr val="990033"/>
                </a:solidFill>
                <a:latin typeface="Bookman Old Style" pitchFamily="18" charset="0"/>
              </a:rPr>
              <a:t>чуття має людина?</a:t>
            </a:r>
          </a:p>
          <a:p>
            <a:pPr>
              <a:buFontTx/>
              <a:buNone/>
            </a:pPr>
            <a:r>
              <a:rPr lang="uk-UA" sz="6000" dirty="0" smtClean="0">
                <a:solidFill>
                  <a:srgbClr val="990033"/>
                </a:solidFill>
                <a:latin typeface="Bookman Old Style" pitchFamily="18" charset="0"/>
              </a:rPr>
              <a:t>  </a:t>
            </a:r>
            <a:r>
              <a:rPr lang="uk-UA" sz="6000" dirty="0" smtClean="0">
                <a:solidFill>
                  <a:srgbClr val="990033"/>
                </a:solidFill>
                <a:latin typeface="Bookman Old Style" pitchFamily="18" charset="0"/>
                <a:hlinkClick r:id="rId2" action="ppaction://hlinksldjump"/>
              </a:rPr>
              <a:t>а)</a:t>
            </a:r>
            <a:r>
              <a:rPr lang="en-US" sz="6000" dirty="0" smtClean="0">
                <a:solidFill>
                  <a:srgbClr val="990033"/>
                </a:solidFill>
                <a:latin typeface="Bookman Old Style" pitchFamily="18" charset="0"/>
                <a:hlinkClick r:id="rId2" action="ppaction://hlinksldjump"/>
              </a:rPr>
              <a:t>4</a:t>
            </a:r>
            <a:r>
              <a:rPr lang="uk-UA" sz="6000" dirty="0" smtClean="0">
                <a:solidFill>
                  <a:srgbClr val="990033"/>
                </a:solidFill>
                <a:latin typeface="Bookman Old Style" pitchFamily="18" charset="0"/>
                <a:hlinkClick r:id="rId2" action="ppaction://hlinksldjump"/>
              </a:rPr>
              <a:t>;</a:t>
            </a:r>
            <a:endParaRPr lang="uk-UA" sz="6000" dirty="0">
              <a:solidFill>
                <a:srgbClr val="990033"/>
              </a:solidFill>
              <a:latin typeface="Bookman Old Style" pitchFamily="18" charset="0"/>
            </a:endParaRPr>
          </a:p>
          <a:p>
            <a:pPr>
              <a:buFontTx/>
              <a:buNone/>
            </a:pPr>
            <a:r>
              <a:rPr lang="uk-UA" sz="6000" dirty="0" smtClean="0">
                <a:solidFill>
                  <a:srgbClr val="990033"/>
                </a:solidFill>
                <a:latin typeface="Bookman Old Style" pitchFamily="18" charset="0"/>
              </a:rPr>
              <a:t>  </a:t>
            </a:r>
            <a:r>
              <a:rPr lang="uk-UA" sz="6000" dirty="0" smtClean="0">
                <a:solidFill>
                  <a:srgbClr val="990033"/>
                </a:solidFill>
                <a:latin typeface="Bookman Old Style" pitchFamily="18" charset="0"/>
                <a:hlinkClick r:id="rId3" action="ppaction://hlinksldjump"/>
              </a:rPr>
              <a:t>б) 5;</a:t>
            </a:r>
            <a:endParaRPr lang="uk-UA" sz="6000" dirty="0" smtClean="0">
              <a:solidFill>
                <a:srgbClr val="990033"/>
              </a:solidFill>
              <a:latin typeface="Bookman Old Style" pitchFamily="18" charset="0"/>
            </a:endParaRPr>
          </a:p>
          <a:p>
            <a:pPr>
              <a:buFontTx/>
              <a:buNone/>
            </a:pPr>
            <a:r>
              <a:rPr lang="uk-UA" sz="6000" dirty="0" smtClean="0">
                <a:solidFill>
                  <a:srgbClr val="990033"/>
                </a:solidFill>
                <a:latin typeface="Bookman Old Style" pitchFamily="18" charset="0"/>
              </a:rPr>
              <a:t>  </a:t>
            </a:r>
            <a:r>
              <a:rPr lang="uk-UA" sz="6000" dirty="0" smtClean="0">
                <a:solidFill>
                  <a:srgbClr val="990033"/>
                </a:solidFill>
                <a:latin typeface="Bookman Old Style" pitchFamily="18" charset="0"/>
                <a:hlinkClick r:id="rId4" action="ppaction://hlinksldjump"/>
              </a:rPr>
              <a:t>в) 6.</a:t>
            </a:r>
            <a:endParaRPr lang="ru-RU" sz="6000" dirty="0">
              <a:solidFill>
                <a:srgbClr val="990033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544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Використані джерела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43608" y="1628800"/>
            <a:ext cx="65527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Навчальні програми для загальноосвітніх </a:t>
            </a:r>
            <a:r>
              <a:rPr lang="uk-UA" dirty="0" err="1" smtClean="0"/>
              <a:t>навч</a:t>
            </a:r>
            <a:r>
              <a:rPr lang="uk-UA" dirty="0" smtClean="0"/>
              <a:t>. </a:t>
            </a:r>
            <a:r>
              <a:rPr lang="uk-UA" dirty="0" err="1" smtClean="0"/>
              <a:t>закл</a:t>
            </a:r>
            <a:r>
              <a:rPr lang="uk-UA" dirty="0" smtClean="0"/>
              <a:t>. із навчанням українською мовою. 1-4 класи. – К. : Видавничий дім </a:t>
            </a:r>
            <a:r>
              <a:rPr lang="uk-UA" dirty="0" err="1" smtClean="0"/>
              <a:t>“Освіта”</a:t>
            </a:r>
            <a:r>
              <a:rPr lang="uk-UA" dirty="0" smtClean="0"/>
              <a:t>, 2011 (с. 198) </a:t>
            </a:r>
            <a:endParaRPr lang="ru-RU" dirty="0" smtClean="0"/>
          </a:p>
          <a:p>
            <a:r>
              <a:rPr lang="uk-UA" u="sng" dirty="0" smtClean="0">
                <a:hlinkClick r:id="rId2"/>
              </a:rPr>
              <a:t>https://www.google.com.ua/search?newwindow</a:t>
            </a:r>
            <a:endParaRPr lang="ru-RU" dirty="0" smtClean="0"/>
          </a:p>
          <a:p>
            <a:r>
              <a:rPr lang="uk-UA" dirty="0" smtClean="0"/>
              <a:t>https://www.google.com.ua/search?newwindow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772400" cy="1470025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solidFill>
                  <a:srgbClr val="002060"/>
                </a:solidFill>
                <a:hlinkClick r:id="rId2" action="ppaction://hlinksldjump"/>
              </a:rPr>
              <a:t>Невірна відповідь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861048"/>
            <a:ext cx="6400800" cy="1752600"/>
          </a:xfrm>
        </p:spPr>
        <p:txBody>
          <a:bodyPr/>
          <a:lstStyle/>
          <a:p>
            <a:r>
              <a:rPr lang="uk-UA" dirty="0" smtClean="0">
                <a:hlinkClick r:id="rId2" action="ppaction://hlinksldjump"/>
              </a:rPr>
              <a:t>Повернутися до запитання</a:t>
            </a:r>
            <a:endParaRPr lang="ru-RU" dirty="0"/>
          </a:p>
        </p:txBody>
      </p:sp>
      <p:pic>
        <p:nvPicPr>
          <p:cNvPr id="2050" name="Picture 2" descr="C:\Users\Biblioteka-2\Desktop\1372610619_gnom6m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868144" y="2996952"/>
            <a:ext cx="3876454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7069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7772400" cy="1470025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solidFill>
                  <a:srgbClr val="00B050"/>
                </a:solidFill>
                <a:hlinkClick r:id="rId3" action="ppaction://hlinksldjump"/>
              </a:rPr>
              <a:t>Вірна відповідь</a:t>
            </a:r>
            <a:endParaRPr lang="ru-RU" sz="6000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Biblioteka-2\Desktop\1372611949_gnom8m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3284984"/>
            <a:ext cx="3551325" cy="3125146"/>
          </a:xfrm>
          <a:prstGeom prst="rect">
            <a:avLst/>
          </a:prstGeom>
          <a:noFill/>
        </p:spPr>
      </p:pic>
      <p:pic>
        <p:nvPicPr>
          <p:cNvPr id="5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8316416" y="4653136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6707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97002"/>
            <a:ext cx="813690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uk-UA" sz="5400" b="1" dirty="0">
                <a:solidFill>
                  <a:srgbClr val="7030A0"/>
                </a:solidFill>
                <a:latin typeface="Bookman Old Style" pitchFamily="18" charset="0"/>
              </a:rPr>
              <a:t>2.Органом дотику є:</a:t>
            </a:r>
          </a:p>
          <a:p>
            <a:pPr>
              <a:buFontTx/>
              <a:buNone/>
            </a:pP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</a:rPr>
              <a:t>    </a:t>
            </a: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  <a:hlinkClick r:id="rId2" action="ppaction://hlinksldjump"/>
              </a:rPr>
              <a:t>а) </a:t>
            </a:r>
            <a:r>
              <a:rPr lang="uk-UA" sz="6000" dirty="0" smtClean="0">
                <a:solidFill>
                  <a:srgbClr val="7030A0"/>
                </a:solidFill>
                <a:latin typeface="Bookman Old Style" pitchFamily="18" charset="0"/>
                <a:hlinkClick r:id="rId2" action="ppaction://hlinksldjump"/>
              </a:rPr>
              <a:t>язик;</a:t>
            </a:r>
            <a:endParaRPr lang="uk-UA" sz="6000" dirty="0">
              <a:solidFill>
                <a:srgbClr val="7030A0"/>
              </a:solidFill>
              <a:latin typeface="Bookman Old Style" pitchFamily="18" charset="0"/>
            </a:endParaRPr>
          </a:p>
          <a:p>
            <a:pPr>
              <a:buFontTx/>
              <a:buNone/>
            </a:pP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</a:rPr>
              <a:t>    </a:t>
            </a: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  <a:hlinkClick r:id="rId2" action="ppaction://hlinksldjump"/>
              </a:rPr>
              <a:t>б) </a:t>
            </a:r>
            <a:r>
              <a:rPr lang="uk-UA" sz="6000" dirty="0" smtClean="0">
                <a:solidFill>
                  <a:srgbClr val="7030A0"/>
                </a:solidFill>
                <a:latin typeface="Bookman Old Style" pitchFamily="18" charset="0"/>
                <a:hlinkClick r:id="rId2" action="ppaction://hlinksldjump"/>
              </a:rPr>
              <a:t>вуха;</a:t>
            </a:r>
            <a:endParaRPr lang="uk-UA" sz="6000" dirty="0">
              <a:solidFill>
                <a:srgbClr val="7030A0"/>
              </a:solidFill>
              <a:latin typeface="Bookman Old Style" pitchFamily="18" charset="0"/>
            </a:endParaRPr>
          </a:p>
          <a:p>
            <a:pPr>
              <a:buFontTx/>
              <a:buNone/>
            </a:pP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</a:rPr>
              <a:t>    </a:t>
            </a: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  <a:hlinkClick r:id="rId3" action="ppaction://hlinksldjump"/>
              </a:rPr>
              <a:t>в) </a:t>
            </a:r>
            <a:r>
              <a:rPr lang="uk-UA" sz="6000" dirty="0" smtClean="0">
                <a:solidFill>
                  <a:srgbClr val="7030A0"/>
                </a:solidFill>
                <a:latin typeface="Bookman Old Style" pitchFamily="18" charset="0"/>
                <a:hlinkClick r:id="rId3" action="ppaction://hlinksldjump"/>
              </a:rPr>
              <a:t>шкіра.</a:t>
            </a:r>
            <a:endParaRPr lang="ru-RU" sz="6000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078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hlinkClick r:id="rId2" action="ppaction://hlinksldjump"/>
              </a:rPr>
              <a:t>Невірна відповідь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3501008"/>
            <a:ext cx="6400800" cy="1752600"/>
          </a:xfrm>
        </p:spPr>
        <p:txBody>
          <a:bodyPr/>
          <a:lstStyle/>
          <a:p>
            <a:r>
              <a:rPr lang="uk-UA" dirty="0" smtClean="0">
                <a:hlinkClick r:id="rId2" action="ppaction://hlinksldjump"/>
              </a:rPr>
              <a:t>Повернутися до запитання</a:t>
            </a:r>
            <a:endParaRPr lang="ru-RU" dirty="0"/>
          </a:p>
        </p:txBody>
      </p:sp>
      <p:pic>
        <p:nvPicPr>
          <p:cNvPr id="3074" name="Picture 2" descr="C:\Users\Biblioteka-2\Desktop\1372610619_gnom6m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940152" y="2852936"/>
            <a:ext cx="3852431" cy="29633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5883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00808"/>
            <a:ext cx="7772400" cy="1470025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hlinkClick r:id="rId3" action="ppaction://hlinksldjump"/>
              </a:rPr>
              <a:t>Вірна відповідь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Biblioteka-2\Desktop\1372611949_gnom8m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924944"/>
            <a:ext cx="3600400" cy="3168332"/>
          </a:xfrm>
          <a:prstGeom prst="rect">
            <a:avLst/>
          </a:prstGeom>
          <a:noFill/>
        </p:spPr>
      </p:pic>
      <p:pic>
        <p:nvPicPr>
          <p:cNvPr id="7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8215338" y="414338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2687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77403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uk-UA" sz="5400" b="1" dirty="0">
                <a:solidFill>
                  <a:srgbClr val="7030A0"/>
                </a:solidFill>
                <a:latin typeface="Bookman Old Style" pitchFamily="18" charset="0"/>
              </a:rPr>
              <a:t>3.Органом зору є :</a:t>
            </a:r>
          </a:p>
          <a:p>
            <a:pPr>
              <a:buFontTx/>
              <a:buNone/>
            </a:pP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</a:rPr>
              <a:t>   </a:t>
            </a: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  <a:hlinkClick r:id="rId2" action="ppaction://hlinksldjump"/>
              </a:rPr>
              <a:t>а) </a:t>
            </a:r>
            <a:r>
              <a:rPr lang="uk-UA" sz="6000" dirty="0" smtClean="0">
                <a:solidFill>
                  <a:srgbClr val="7030A0"/>
                </a:solidFill>
                <a:latin typeface="Bookman Old Style" pitchFamily="18" charset="0"/>
                <a:hlinkClick r:id="rId2" action="ppaction://hlinksldjump"/>
              </a:rPr>
              <a:t>ніс</a:t>
            </a:r>
            <a:r>
              <a:rPr lang="uk-UA" sz="6000" dirty="0" smtClean="0">
                <a:solidFill>
                  <a:srgbClr val="0070C0"/>
                </a:solidFill>
                <a:latin typeface="Bookman Old Style" pitchFamily="18" charset="0"/>
                <a:hlinkClick r:id="rId2" action="ppaction://hlinksldjump"/>
              </a:rPr>
              <a:t>;</a:t>
            </a:r>
            <a:endParaRPr lang="uk-UA" sz="6000" dirty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FontTx/>
              <a:buNone/>
            </a:pP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</a:rPr>
              <a:t>   </a:t>
            </a: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  <a:hlinkClick r:id="rId3" action="ppaction://hlinksldjump"/>
              </a:rPr>
              <a:t>б) </a:t>
            </a:r>
            <a:r>
              <a:rPr lang="uk-UA" sz="6000" dirty="0" smtClean="0">
                <a:solidFill>
                  <a:srgbClr val="7030A0"/>
                </a:solidFill>
                <a:latin typeface="Bookman Old Style" pitchFamily="18" charset="0"/>
                <a:hlinkClick r:id="rId3" action="ppaction://hlinksldjump"/>
              </a:rPr>
              <a:t>очі</a:t>
            </a:r>
            <a:r>
              <a:rPr lang="uk-UA" sz="6000" dirty="0" smtClean="0">
                <a:solidFill>
                  <a:srgbClr val="0070C0"/>
                </a:solidFill>
                <a:latin typeface="Bookman Old Style" pitchFamily="18" charset="0"/>
                <a:hlinkClick r:id="rId3" action="ppaction://hlinksldjump"/>
              </a:rPr>
              <a:t>;</a:t>
            </a:r>
            <a:endParaRPr lang="uk-UA" sz="6000" dirty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FontTx/>
              <a:buNone/>
            </a:pP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</a:rPr>
              <a:t>   </a:t>
            </a:r>
            <a:r>
              <a:rPr lang="uk-UA" sz="6000" dirty="0">
                <a:solidFill>
                  <a:srgbClr val="7030A0"/>
                </a:solidFill>
                <a:latin typeface="Bookman Old Style" pitchFamily="18" charset="0"/>
                <a:hlinkClick r:id="rId2" action="ppaction://hlinksldjump"/>
              </a:rPr>
              <a:t>в) </a:t>
            </a:r>
            <a:r>
              <a:rPr lang="uk-UA" sz="6000" dirty="0" smtClean="0">
                <a:solidFill>
                  <a:srgbClr val="7030A0"/>
                </a:solidFill>
                <a:latin typeface="Bookman Old Style" pitchFamily="18" charset="0"/>
                <a:hlinkClick r:id="rId2" action="ppaction://hlinksldjump"/>
              </a:rPr>
              <a:t>вуха</a:t>
            </a:r>
            <a:r>
              <a:rPr lang="uk-UA" sz="6000" dirty="0" smtClean="0">
                <a:solidFill>
                  <a:srgbClr val="0070C0"/>
                </a:solidFill>
                <a:latin typeface="Bookman Old Style" pitchFamily="18" charset="0"/>
                <a:hlinkClick r:id="rId2" action="ppaction://hlinksldjump"/>
              </a:rPr>
              <a:t>.</a:t>
            </a:r>
            <a:endParaRPr lang="uk-UA" sz="60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862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hlinkClick r:id="rId2" action="ppaction://hlinksldjump"/>
              </a:rPr>
              <a:t>Невірна відповідь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573016"/>
            <a:ext cx="6400800" cy="1752600"/>
          </a:xfrm>
        </p:spPr>
        <p:txBody>
          <a:bodyPr/>
          <a:lstStyle/>
          <a:p>
            <a:r>
              <a:rPr lang="uk-UA" dirty="0" smtClean="0">
                <a:hlinkClick r:id="rId2" action="ppaction://hlinksldjump"/>
              </a:rPr>
              <a:t>Повернутися до запитання</a:t>
            </a:r>
            <a:endParaRPr lang="ru-RU" dirty="0"/>
          </a:p>
        </p:txBody>
      </p:sp>
      <p:pic>
        <p:nvPicPr>
          <p:cNvPr id="12290" name="Picture 2" descr="C:\Users\Biblioteka-2\Desktop\1372610619_gnom6m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796136" y="3068960"/>
            <a:ext cx="3957167" cy="28083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0183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198</Words>
  <Application>Microsoft Office PowerPoint</Application>
  <PresentationFormat>Экран (4:3)</PresentationFormat>
  <Paragraphs>48</Paragraphs>
  <Slides>20</Slides>
  <Notes>0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Невірна відповідь</vt:lpstr>
      <vt:lpstr>Вірна відповідь</vt:lpstr>
      <vt:lpstr>Слайд 5</vt:lpstr>
      <vt:lpstr>Невірна відповідь</vt:lpstr>
      <vt:lpstr>Вірна відповідь</vt:lpstr>
      <vt:lpstr>Слайд 8</vt:lpstr>
      <vt:lpstr>Невірна відповідь</vt:lpstr>
      <vt:lpstr>Вірна відповідь</vt:lpstr>
      <vt:lpstr>Слайд 11</vt:lpstr>
      <vt:lpstr>Невірна відповідь</vt:lpstr>
      <vt:lpstr>Вірна відповідь</vt:lpstr>
      <vt:lpstr>Слайд 14</vt:lpstr>
      <vt:lpstr>Невірна відповідь</vt:lpstr>
      <vt:lpstr>Вірна відповідь</vt:lpstr>
      <vt:lpstr>Слайд 17</vt:lpstr>
      <vt:lpstr>Невірна відповідь</vt:lpstr>
      <vt:lpstr>Вірна відповідь</vt:lpstr>
      <vt:lpstr>Використані джерела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Brain1</dc:creator>
  <cp:lastModifiedBy>Admin</cp:lastModifiedBy>
  <cp:revision>14</cp:revision>
  <dcterms:created xsi:type="dcterms:W3CDTF">2014-01-31T17:49:39Z</dcterms:created>
  <dcterms:modified xsi:type="dcterms:W3CDTF">2014-02-10T17:39:50Z</dcterms:modified>
</cp:coreProperties>
</file>