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00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03D4A8"/>
            </a:gs>
            <a:gs pos="63000">
              <a:srgbClr val="21D6E0"/>
            </a:gs>
            <a:gs pos="100000">
              <a:srgbClr val="005CB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ua/search?newwind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4427538" y="404813"/>
            <a:ext cx="3941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4400" b="1">
                <a:solidFill>
                  <a:schemeClr val="accent2"/>
                </a:solidFill>
                <a:latin typeface="Bookman Old Style" pitchFamily="18" charset="0"/>
              </a:rPr>
              <a:t>Тестування </a:t>
            </a:r>
            <a:endParaRPr lang="ru-RU" sz="4400" b="1">
              <a:solidFill>
                <a:schemeClr val="accent2"/>
              </a:solidFill>
              <a:latin typeface="Bookman Old Style" pitchFamily="18" charset="0"/>
            </a:endParaRPr>
          </a:p>
        </p:txBody>
      </p:sp>
      <p:pic>
        <p:nvPicPr>
          <p:cNvPr id="23557" name="Picture 5" descr="skazka_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disney_5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420813"/>
            <a:ext cx="653415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перфолента 2"/>
          <p:cNvSpPr/>
          <p:nvPr/>
        </p:nvSpPr>
        <p:spPr>
          <a:xfrm>
            <a:off x="3819525" y="960438"/>
            <a:ext cx="2303463" cy="919162"/>
          </a:xfrm>
          <a:prstGeom prst="flowChartPunchedTape">
            <a:avLst/>
          </a:prstGeom>
          <a:gradFill>
            <a:gsLst>
              <a:gs pos="0">
                <a:srgbClr val="00B05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A5206"/>
                </a:solidFill>
                <a:latin typeface="Bookman Old Style" pitchFamily="18" charset="0"/>
              </a:rPr>
              <a:t>Тести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2913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3" action="ppaction://hlinksldjump"/>
              </a:rPr>
              <a:t>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924944"/>
            <a:ext cx="3352456" cy="2836693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429652" y="428625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09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5400" b="1" dirty="0">
                <a:solidFill>
                  <a:srgbClr val="7030A0"/>
                </a:solidFill>
                <a:latin typeface="Bookman Old Style" pitchFamily="18" charset="0"/>
              </a:rPr>
              <a:t>4. Органом смаку є :</a:t>
            </a: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а)шкіра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б)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язик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в)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ніс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.</a:t>
            </a:r>
            <a:endParaRPr lang="ru-RU" sz="6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2" action="ppaction://hlinksldjump"/>
              </a:rPr>
              <a:t>Невірна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4098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56176" y="3284984"/>
            <a:ext cx="3610687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55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3" action="ppaction://hlinksldjump"/>
              </a:rPr>
              <a:t>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96952"/>
            <a:ext cx="3570750" cy="3570770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172400" y="46531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9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6000" b="1" dirty="0">
                <a:solidFill>
                  <a:srgbClr val="7030A0"/>
                </a:solidFill>
                <a:latin typeface="Bookman Old Style" pitchFamily="18" charset="0"/>
              </a:rPr>
              <a:t>5.Органом нюху є :</a:t>
            </a: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а)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шкіра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б)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язик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в)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ніс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.</a:t>
            </a:r>
            <a:endParaRPr lang="ru-RU" sz="6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1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2" action="ppaction://hlinksldjump"/>
              </a:rPr>
              <a:t>Невірна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5122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28184" y="3501008"/>
            <a:ext cx="3283569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78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3" action="ppaction://hlinksldjump"/>
              </a:rPr>
              <a:t>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068960"/>
            <a:ext cx="3498182" cy="2960000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172400" y="436510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170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6000" b="1" dirty="0">
                <a:solidFill>
                  <a:srgbClr val="7030A0"/>
                </a:solidFill>
                <a:latin typeface="Bookman Old Style" pitchFamily="18" charset="0"/>
              </a:rPr>
              <a:t>6.Органом слуху є :</a:t>
            </a: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а)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шкіра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б)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вуха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в) ніс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5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2" action="ppaction://hlinksldjump"/>
              </a:rPr>
              <a:t>Невірна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6146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72200" y="3284984"/>
            <a:ext cx="3013416" cy="2762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54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3" action="ppaction://hlinksldjump"/>
              </a:rPr>
              <a:t>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3769463" cy="3096344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100392" y="46531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91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83671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5400" b="1" dirty="0" smtClean="0">
                <a:solidFill>
                  <a:srgbClr val="993366"/>
                </a:solidFill>
                <a:latin typeface="Bookman Old Style" pitchFamily="18" charset="0"/>
              </a:rPr>
              <a:t>1.Скільки </a:t>
            </a:r>
            <a:r>
              <a:rPr lang="uk-UA" sz="5400" b="1" dirty="0">
                <a:solidFill>
                  <a:srgbClr val="993366"/>
                </a:solidFill>
                <a:latin typeface="Bookman Old Style" pitchFamily="18" charset="0"/>
              </a:rPr>
              <a:t>органів </a:t>
            </a:r>
            <a:r>
              <a:rPr lang="uk-UA" sz="5400" b="1" dirty="0">
                <a:solidFill>
                  <a:srgbClr val="990033"/>
                </a:solidFill>
                <a:latin typeface="Bookman Old Style" pitchFamily="18" charset="0"/>
              </a:rPr>
              <a:t>чуття має людина?</a:t>
            </a:r>
          </a:p>
          <a:p>
            <a:pPr>
              <a:buFontTx/>
              <a:buNone/>
            </a:pP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</a:rPr>
              <a:t>  </a:t>
            </a: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  <a:hlinkClick r:id="rId2" action="ppaction://hlinksldjump"/>
              </a:rPr>
              <a:t>а)</a:t>
            </a:r>
            <a:r>
              <a:rPr lang="en-US" sz="6000" dirty="0" smtClean="0">
                <a:solidFill>
                  <a:srgbClr val="990033"/>
                </a:solidFill>
                <a:latin typeface="Bookman Old Style" pitchFamily="18" charset="0"/>
                <a:hlinkClick r:id="rId2" action="ppaction://hlinksldjump"/>
              </a:rPr>
              <a:t>4</a:t>
            </a: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990033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</a:rPr>
              <a:t>  </a:t>
            </a: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  <a:hlinkClick r:id="rId3" action="ppaction://hlinksldjump"/>
              </a:rPr>
              <a:t>б) 5;</a:t>
            </a:r>
            <a:endParaRPr lang="uk-UA" sz="6000" dirty="0" smtClean="0">
              <a:solidFill>
                <a:srgbClr val="990033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</a:rPr>
              <a:t>  </a:t>
            </a:r>
            <a:r>
              <a:rPr lang="uk-UA" sz="6000" dirty="0" smtClean="0">
                <a:solidFill>
                  <a:srgbClr val="990033"/>
                </a:solidFill>
                <a:latin typeface="Bookman Old Style" pitchFamily="18" charset="0"/>
                <a:hlinkClick r:id="rId4" action="ppaction://hlinksldjump"/>
              </a:rPr>
              <a:t>в) 6.</a:t>
            </a:r>
            <a:endParaRPr lang="ru-RU" sz="6000" dirty="0">
              <a:solidFill>
                <a:srgbClr val="990033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4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джерела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628800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Навчальні програми для загальноосвітніх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закл</a:t>
            </a:r>
            <a:r>
              <a:rPr lang="uk-UA" dirty="0" smtClean="0"/>
              <a:t>. із навчанням українською мовою. 1-4 класи. – К. : Видавничий дім </a:t>
            </a:r>
            <a:r>
              <a:rPr lang="uk-UA" dirty="0" err="1" smtClean="0"/>
              <a:t>“Освіта”</a:t>
            </a:r>
            <a:r>
              <a:rPr lang="uk-UA" dirty="0" smtClean="0"/>
              <a:t>, 2011 (с. 198) </a:t>
            </a:r>
            <a:endParaRPr lang="ru-RU" dirty="0" smtClean="0"/>
          </a:p>
          <a:p>
            <a:r>
              <a:rPr lang="uk-UA" u="sng" dirty="0" smtClean="0">
                <a:hlinkClick r:id="rId2"/>
              </a:rPr>
              <a:t>https://www.google.com.ua/search?newwindow</a:t>
            </a:r>
            <a:endParaRPr lang="ru-RU" dirty="0" smtClean="0"/>
          </a:p>
          <a:p>
            <a:r>
              <a:rPr lang="uk-UA" dirty="0" smtClean="0"/>
              <a:t>https://www.google.com.ua/search?newwindow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002060"/>
                </a:solidFill>
                <a:hlinkClick r:id="rId2" action="ppaction://hlinksldjump"/>
              </a:rPr>
              <a:t>Невірна відповідь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2050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868144" y="2996952"/>
            <a:ext cx="3876454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0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00B050"/>
                </a:solidFill>
                <a:hlinkClick r:id="rId3" action="ppaction://hlinksldjump"/>
              </a:rPr>
              <a:t>Вірна відповідь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284984"/>
            <a:ext cx="3551325" cy="3125146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316416" y="465313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70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7002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5400" b="1" dirty="0">
                <a:solidFill>
                  <a:srgbClr val="7030A0"/>
                </a:solidFill>
                <a:latin typeface="Bookman Old Style" pitchFamily="18" charset="0"/>
              </a:rPr>
              <a:t>2.Органом дотику є:</a:t>
            </a: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а)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язик;</a:t>
            </a:r>
            <a:endParaRPr lang="uk-UA" sz="6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б)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вуха;</a:t>
            </a:r>
            <a:endParaRPr lang="uk-UA" sz="6000" dirty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в)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шкіра.</a:t>
            </a:r>
            <a:endParaRPr lang="ru-RU" sz="60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7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hlinkClick r:id="rId2" action="ppaction://hlinksldjump"/>
              </a:rPr>
              <a:t>Невірна відповідь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01008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3074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940152" y="2852936"/>
            <a:ext cx="3852431" cy="2963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88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3" action="ppaction://hlinksldjump"/>
              </a:rPr>
              <a:t>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Biblioteka-2\Desktop\1372611949_gnom8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3600400" cy="3168332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215338" y="41433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68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7403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uk-UA" sz="5400" b="1" dirty="0">
                <a:solidFill>
                  <a:srgbClr val="7030A0"/>
                </a:solidFill>
                <a:latin typeface="Bookman Old Style" pitchFamily="18" charset="0"/>
              </a:rPr>
              <a:t>3.Органом зору є :</a:t>
            </a: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а)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ніс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б)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3" action="ppaction://hlinksldjump"/>
              </a:rPr>
              <a:t>очі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;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</a:rPr>
              <a:t>   </a:t>
            </a:r>
            <a:r>
              <a:rPr lang="uk-UA" sz="6000" dirty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в) </a:t>
            </a:r>
            <a:r>
              <a:rPr lang="uk-UA" sz="6000" dirty="0" smtClean="0">
                <a:solidFill>
                  <a:srgbClr val="7030A0"/>
                </a:solidFill>
                <a:latin typeface="Bookman Old Style" pitchFamily="18" charset="0"/>
                <a:hlinkClick r:id="rId2" action="ppaction://hlinksldjump"/>
              </a:rPr>
              <a:t>вуха</a:t>
            </a:r>
            <a:r>
              <a:rPr lang="uk-UA" sz="6000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.</a:t>
            </a:r>
            <a:endParaRPr lang="uk-UA" sz="6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6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hlinkClick r:id="rId2" action="ppaction://hlinksldjump"/>
              </a:rPr>
              <a:t>Невірна відповідь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6400800" cy="1752600"/>
          </a:xfrm>
        </p:spPr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Повернутися до запитання</a:t>
            </a:r>
            <a:endParaRPr lang="ru-RU" dirty="0"/>
          </a:p>
        </p:txBody>
      </p:sp>
      <p:pic>
        <p:nvPicPr>
          <p:cNvPr id="12290" name="Picture 2" descr="C:\Users\Biblioteka-2\Desktop\1372610619_gnom6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96136" y="3068960"/>
            <a:ext cx="3957167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18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198</Words>
  <Application>Microsoft Office PowerPoint</Application>
  <PresentationFormat>Экран (4:3)</PresentationFormat>
  <Paragraphs>48</Paragraphs>
  <Slides>20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Невірна відповідь</vt:lpstr>
      <vt:lpstr>Вірна відповідь</vt:lpstr>
      <vt:lpstr>Слайд 5</vt:lpstr>
      <vt:lpstr>Невірна відповідь</vt:lpstr>
      <vt:lpstr>Вірна відповідь</vt:lpstr>
      <vt:lpstr>Слайд 8</vt:lpstr>
      <vt:lpstr>Невірна відповідь</vt:lpstr>
      <vt:lpstr>Вірна відповідь</vt:lpstr>
      <vt:lpstr>Слайд 11</vt:lpstr>
      <vt:lpstr>Невірна відповідь</vt:lpstr>
      <vt:lpstr>Вірна відповідь</vt:lpstr>
      <vt:lpstr>Слайд 14</vt:lpstr>
      <vt:lpstr>Невірна відповідь</vt:lpstr>
      <vt:lpstr>Вірна відповідь</vt:lpstr>
      <vt:lpstr>Слайд 17</vt:lpstr>
      <vt:lpstr>Невірна відповідь</vt:lpstr>
      <vt:lpstr>Вірна відповідь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Brain1</dc:creator>
  <cp:lastModifiedBy>Admin</cp:lastModifiedBy>
  <cp:revision>14</cp:revision>
  <dcterms:created xsi:type="dcterms:W3CDTF">2014-01-31T17:49:39Z</dcterms:created>
  <dcterms:modified xsi:type="dcterms:W3CDTF">2014-02-10T17:39:50Z</dcterms:modified>
</cp:coreProperties>
</file>