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348880"/>
            <a:ext cx="6172200" cy="18722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Архітектура  Китаю та Японії</a:t>
            </a:r>
            <a:endParaRPr lang="ru-RU" sz="6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У КИТАЙСЬКИХ І ЯПОНСЬКИХ КУЛЬТОВИХ АНСАМБЛЯХ, АНАЛОГІЧНО, ОСНОВНОЮ ВІССЮ БУЛА ДОРОГА ДО ХРАМУ, ПО ЯКІЙ ЙШЛА ЛЮДИНА.</a:t>
            </a:r>
            <a:br>
              <a:rPr lang="ru-RU" sz="2000" dirty="0" smtClean="0"/>
            </a:br>
            <a:r>
              <a:rPr lang="ru-RU" sz="2000" dirty="0" smtClean="0"/>
              <a:t>ХРАМОВИЙ КОМПЛЕКС ПОБЛИЗУ НАРИ (ЯПОНІЯ).</a:t>
            </a:r>
            <a:endParaRPr lang="ru-RU" sz="2000" dirty="0"/>
          </a:p>
        </p:txBody>
      </p:sp>
      <p:pic>
        <p:nvPicPr>
          <p:cNvPr id="4" name="Содержимое 3" descr="01_Nara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9212" y="2117725"/>
            <a:ext cx="5743575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7848484" cy="548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_Kazur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596385" cy="474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16774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В ЦІЛОМУ ЯПОНСЬКА АРХІТЕКТУРА СХОЖА </a:t>
            </a:r>
            <a:br>
              <a:rPr lang="ru-RU" sz="2000" dirty="0" smtClean="0"/>
            </a:br>
            <a:r>
              <a:rPr lang="ru-RU" sz="2000" dirty="0" smtClean="0"/>
              <a:t>З КИТАЙСЬКОЮ. АЛЕ НА ВІДМІНУ ВІД КИТАЙСЬКОЇ АРХІТЕКТУРИ, ЯПОНСЬКА АРХІТЕКТУРА ВИДІЛЯЄТЬСЯ СВОЄЮ АСИМЕТРИЧНОЮ СХИЛЬНІСТЮ.</a:t>
            </a:r>
            <a:endParaRPr lang="ru-RU" sz="2000" dirty="0"/>
          </a:p>
        </p:txBody>
      </p:sp>
      <p:pic>
        <p:nvPicPr>
          <p:cNvPr id="4" name="Содержимое 3" descr="arhitectura-yaponi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781" y="1600200"/>
            <a:ext cx="7310438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ДЖЕРЕЛА 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Й. </a:t>
            </a:r>
            <a:r>
              <a:rPr lang="uk-UA" dirty="0" err="1" smtClean="0"/>
              <a:t>Тосінао</a:t>
            </a:r>
            <a:r>
              <a:rPr lang="uk-UA" dirty="0" smtClean="0"/>
              <a:t>. </a:t>
            </a:r>
            <a:r>
              <a:rPr lang="uk-UA" dirty="0" err="1" smtClean="0"/>
              <a:t>Японія.Культура</a:t>
            </a:r>
            <a:r>
              <a:rPr lang="uk-UA" dirty="0" smtClean="0"/>
              <a:t>. Токіо. </a:t>
            </a:r>
            <a:r>
              <a:rPr lang="uk-UA" dirty="0" err="1" smtClean="0"/>
              <a:t>Сьогакакан</a:t>
            </a:r>
            <a:r>
              <a:rPr lang="uk-UA" dirty="0" smtClean="0"/>
              <a:t> </a:t>
            </a:r>
            <a:r>
              <a:rPr lang="uk-UA" dirty="0" smtClean="0"/>
              <a:t>1994-1997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С. </a:t>
            </a:r>
            <a:r>
              <a:rPr lang="uk-UA" dirty="0" err="1" smtClean="0"/>
              <a:t>Аверинцев</a:t>
            </a:r>
            <a:r>
              <a:rPr lang="uk-UA" dirty="0" smtClean="0"/>
              <a:t>. Давні цивілізації. М: 1989р</a:t>
            </a:r>
            <a:r>
              <a:rPr lang="uk-UA" dirty="0" smtClean="0"/>
              <a:t>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Путівник Архітектура від А до Я. Японія сьогодні. М: </a:t>
            </a:r>
            <a:r>
              <a:rPr lang="uk-UA" dirty="0" smtClean="0"/>
              <a:t>2008</a:t>
            </a:r>
          </a:p>
          <a:p>
            <a:pPr algn="just"/>
            <a:endParaRPr lang="uk-UA" dirty="0" smtClean="0"/>
          </a:p>
          <a:p>
            <a:pPr algn="just"/>
            <a:r>
              <a:rPr lang="en-US" dirty="0" smtClean="0"/>
              <a:t>uk.wikipedia.org/wiki </a:t>
            </a:r>
            <a:r>
              <a:rPr lang="uk-UA" dirty="0" smtClean="0"/>
              <a:t>Архітектура Японії</a:t>
            </a:r>
            <a:endParaRPr lang="ru-RU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pic>
        <p:nvPicPr>
          <p:cNvPr id="20" name="Содержимое 19" descr="china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9"/>
            <a:ext cx="36576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одержимое 20" descr="stena-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4" y="1700808"/>
            <a:ext cx="4046041" cy="4104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827584" y="404664"/>
            <a:ext cx="7344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Великий китайський мур – це </a:t>
            </a:r>
            <a:r>
              <a:rPr lang="ru-RU" sz="2000" dirty="0" smtClean="0"/>
              <a:t>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найвідоміших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муру </a:t>
            </a:r>
            <a:r>
              <a:rPr lang="ru-RU" sz="2000" dirty="0" err="1" smtClean="0"/>
              <a:t>збудована</a:t>
            </a:r>
            <a:r>
              <a:rPr lang="ru-RU" sz="2000" dirty="0" smtClean="0"/>
              <a:t> в 220—206 до н. е. першим </a:t>
            </a:r>
            <a:r>
              <a:rPr lang="ru-RU" sz="2000" dirty="0" err="1" smtClean="0"/>
              <a:t>імператором</a:t>
            </a:r>
            <a:r>
              <a:rPr lang="ru-RU" sz="2000" dirty="0" smtClean="0"/>
              <a:t> Китаю </a:t>
            </a:r>
            <a:r>
              <a:rPr lang="ru-RU" sz="2000" b="1" dirty="0" err="1" smtClean="0">
                <a:solidFill>
                  <a:srgbClr val="FF0000"/>
                </a:solidFill>
              </a:rPr>
              <a:t>Цінь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Ші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Хуан-ді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uk-UA" sz="20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ТЕРАКОТОВА АРМІЯ </a:t>
            </a:r>
            <a:r>
              <a:rPr lang="uk-UA" sz="2200" dirty="0" smtClean="0"/>
              <a:t>- </a:t>
            </a:r>
            <a:r>
              <a:rPr lang="ru-RU" sz="2200" dirty="0" smtClean="0"/>
              <a:t>ВІДОМА У СВІТІ АРХЕОЛОГІЧНА ПАМ'ЯТКА З КИТАЮ. УВІЙШЛА В ПЕРЕЛІК ВСЕСВІТНЬОГО НАДБАННЯ ЮНЕСКО</a:t>
            </a:r>
            <a:r>
              <a:rPr lang="ru-RU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терракотовая-армия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465837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b="1" dirty="0" smtClean="0">
                <a:solidFill>
                  <a:srgbClr val="FF0000"/>
                </a:solidFill>
              </a:rPr>
              <a:t>ЗАБОРОНЕНЕ МІСТО - </a:t>
            </a:r>
            <a:r>
              <a:rPr lang="ru-RU" sz="2200" dirty="0" smtClean="0"/>
              <a:t> 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НАЙБІЛЬШИЙ ПАЛАЦОВИЙ КОМПЛЕКС У СВІТІ, ГОЛОВНИЙ ПАЛАЦОВИЙ КОМПЛЕКС КИТАЙСЬКИХ ІМПЕРАТОРІВ З XV ДО ПОЧАТКУ XX СТОЛІТТЯ. ЗНАХОДИТЬСЯ В ЦЕНТРІ ПЕКІНА.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Содержимое 3" descr="Zapret-gorod-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6350000" cy="425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В АРХІТЕКТУРІ І ДИЗАЙНІ ІНТЕР'ЄРУ КИТАЮ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І ЯПОНІЇ ЗАРОДЖУЄТЬСЯ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ВЕРТИКАЛЬНА КОМПОЗИЦІЯ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02_Pagoda_v_Shanha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487408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 </a:t>
            </a:r>
            <a:r>
              <a:rPr lang="uk-UA" sz="2000" dirty="0" smtClean="0"/>
              <a:t> У КИТАЙСЬКІЙ МІФОЛОГІЇ І КУЛЬТУРІ </a:t>
            </a:r>
            <a:br>
              <a:rPr lang="uk-UA" sz="2000" dirty="0" smtClean="0"/>
            </a:br>
            <a:r>
              <a:rPr lang="uk-UA" sz="2000" dirty="0" smtClean="0"/>
              <a:t>СИМВОЛ ЧОЛОВІЧОГО ПОЧАТКУ (ЯН) І </a:t>
            </a:r>
            <a:br>
              <a:rPr lang="uk-UA" sz="2000" dirty="0" smtClean="0"/>
            </a:br>
            <a:r>
              <a:rPr lang="uk-UA" sz="2000" dirty="0" smtClean="0"/>
              <a:t>КИТАЙСЬКОЇ НАЦІЇ В ЦІЛОМУ.</a:t>
            </a:r>
            <a:br>
              <a:rPr lang="uk-UA" sz="2000" dirty="0" smtClean="0"/>
            </a:br>
            <a:r>
              <a:rPr lang="uk-UA" sz="2000" dirty="0" smtClean="0"/>
              <a:t> В ЧЕСТЬ ДРАКОНА ВСТАНОВЛЕНО ЩОРІЧНЕ СВЯТО ЧОВНІВ-ДРАКОНІВ.</a:t>
            </a:r>
            <a:endParaRPr lang="ru-RU" sz="2000" dirty="0"/>
          </a:p>
        </p:txBody>
      </p:sp>
      <p:pic>
        <p:nvPicPr>
          <p:cNvPr id="4" name="Содержимое 3" descr="Yongsan_Dragon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6498167" cy="433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ШАНХАЙСЬКА ВЕЖА </a:t>
            </a:r>
            <a:r>
              <a:rPr lang="ru-RU" sz="2000" dirty="0" smtClean="0"/>
              <a:t>– </a:t>
            </a:r>
            <a:br>
              <a:rPr lang="ru-RU" sz="2000" dirty="0" smtClean="0"/>
            </a:br>
            <a:r>
              <a:rPr lang="ru-RU" sz="2000" dirty="0" smtClean="0"/>
              <a:t>НАДВИСОКЕ БУДІВЛЯ, ЩО БУДУЄТЬСЯ  В РАЙОНІ ПУДУН МІСТА ШАНХАЙ В КИТАЇ.</a:t>
            </a:r>
            <a:endParaRPr lang="ru-RU" sz="2000" dirty="0"/>
          </a:p>
        </p:txBody>
      </p:sp>
      <p:pic>
        <p:nvPicPr>
          <p:cNvPr id="4" name="Содержимое 3" descr="Shanghai_Tow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55800"/>
            <a:ext cx="5112568" cy="416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МІСЯЧНИЙ МІСТ –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СИЛЬНО ВИГНУТИЙ У ВИГЛЯДІ ПІВМІСЯЦЯ ПІШОХІДНИЙ МІСТОК, ТИПОВИЙ ДЛЯ САДІВ КИТАЮ І ЯПОНІЇ.</a:t>
            </a:r>
            <a:endParaRPr lang="ru-RU" sz="2000" dirty="0"/>
          </a:p>
        </p:txBody>
      </p:sp>
      <p:pic>
        <p:nvPicPr>
          <p:cNvPr id="4" name="Содержимое 3" descr="02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9212" y="2184400"/>
            <a:ext cx="5743575" cy="3705225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 descr="9847800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18249" y="1600200"/>
            <a:ext cx="6745502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</TotalTime>
  <Words>119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Архітектура  Китаю та Японії</vt:lpstr>
      <vt:lpstr> </vt:lpstr>
      <vt:lpstr>ТЕРАКОТОВА АРМІЯ - ВІДОМА У СВІТІ АРХЕОЛОГІЧНА ПАМ'ЯТКА З КИТАЮ. УВІЙШЛА В ПЕРЕЛІК ВСЕСВІТНЬОГО НАДБАННЯ ЮНЕСКО. </vt:lpstr>
      <vt:lpstr>ЗАБОРОНЕНЕ МІСТО -   НАЙБІЛЬШИЙ ПАЛАЦОВИЙ КОМПЛЕКС У СВІТІ, ГОЛОВНИЙ ПАЛАЦОВИЙ КОМПЛЕКС КИТАЙСЬКИХ ІМПЕРАТОРІВ З XV ДО ПОЧАТКУ XX СТОЛІТТЯ. ЗНАХОДИТЬСЯ В ЦЕНТРІ ПЕКІНА.  </vt:lpstr>
      <vt:lpstr>В АРХІТЕКТУРІ І ДИЗАЙНІ ІНТЕР'ЄРУ КИТАЮ  І ЯПОНІЇ ЗАРОДЖУЄТЬСЯ  ВЕРТИКАЛЬНА КОМПОЗИЦІЯ.</vt:lpstr>
      <vt:lpstr>  У КИТАЙСЬКІЙ МІФОЛОГІЇ І КУЛЬТУРІ  СИМВОЛ ЧОЛОВІЧОГО ПОЧАТКУ (ЯН) І  КИТАЙСЬКОЇ НАЦІЇ В ЦІЛОМУ.  В ЧЕСТЬ ДРАКОНА ВСТАНОВЛЕНО ЩОРІЧНЕ СВЯТО ЧОВНІВ-ДРАКОНІВ.</vt:lpstr>
      <vt:lpstr>ШАНХАЙСЬКА ВЕЖА –  НАДВИСОКЕ БУДІВЛЯ, ЩО БУДУЄТЬСЯ  В РАЙОНІ ПУДУН МІСТА ШАНХАЙ В КИТАЇ.</vt:lpstr>
      <vt:lpstr>МІСЯЧНИЙ МІСТ –  СИЛЬНО ВИГНУТИЙ У ВИГЛЯДІ ПІВМІСЯЦЯ ПІШОХІДНИЙ МІСТОК, ТИПОВИЙ ДЛЯ САДІВ КИТАЮ І ЯПОНІЇ.</vt:lpstr>
      <vt:lpstr>.</vt:lpstr>
      <vt:lpstr>У КИТАЙСЬКИХ І ЯПОНСЬКИХ КУЛЬТОВИХ АНСАМБЛЯХ, АНАЛОГІЧНО, ОСНОВНОЮ ВІССЮ БУЛА ДОРОГА ДО ХРАМУ, ПО ЯКІЙ ЙШЛА ЛЮДИНА. ХРАМОВИЙ КОМПЛЕКС ПОБЛИЗУ НАРИ (ЯПОНІЯ).</vt:lpstr>
      <vt:lpstr>Слайд 11</vt:lpstr>
      <vt:lpstr>Слайд 12</vt:lpstr>
      <vt:lpstr>Слайд 13</vt:lpstr>
      <vt:lpstr>В ЦІЛОМУ ЯПОНСЬКА АРХІТЕКТУРА СХОЖА  З КИТАЙСЬКОЮ. АЛЕ НА ВІДМІНУ ВІД КИТАЙСЬКОЇ АРХІТЕКТУРИ, ЯПОНСЬКА АРХІТЕКТУРА ВИДІЛЯЄТЬСЯ СВОЄЮ АСИМЕТРИЧНОЮ СХИЛЬНІСТЮ.</vt:lpstr>
      <vt:lpstr>ДЖЕРЕЛА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 Китая та Японії</dc:title>
  <dc:creator>Admin</dc:creator>
  <cp:lastModifiedBy>Nedilya</cp:lastModifiedBy>
  <cp:revision>12</cp:revision>
  <dcterms:created xsi:type="dcterms:W3CDTF">2014-05-27T13:04:58Z</dcterms:created>
  <dcterms:modified xsi:type="dcterms:W3CDTF">2014-09-30T07:01:08Z</dcterms:modified>
</cp:coreProperties>
</file>