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9" r:id="rId5"/>
    <p:sldId id="261" r:id="rId6"/>
    <p:sldId id="271" r:id="rId7"/>
    <p:sldId id="258" r:id="rId8"/>
    <p:sldId id="260" r:id="rId9"/>
    <p:sldId id="265" r:id="rId10"/>
    <p:sldId id="266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vinfontan.in.ua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katarina-toor.com./vinnsckij-fonta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Nedilya\Desktop\&#1085;&#1072;%20&#1095;&#1077;&#1088;&#1082;&#1072;&#1089;&#1080;%20&#1086;&#1089;&#1110;&#1085;&#1100;\&#1074;.&#1092;\&#1060;&#1086;&#1085;&#1090;&#1072;&#1085;%20&#1091;%20&#1042;&#1110;&#1085;&#1085;&#1080;&#1094;&#1110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Вінницький фонтан </a:t>
            </a:r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Roshen</a:t>
            </a: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Фонтан_Рошен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8215369" cy="512605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64587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14488"/>
            <a:ext cx="4038600" cy="4500594"/>
          </a:xfrm>
        </p:spPr>
      </p:pic>
      <p:pic>
        <p:nvPicPr>
          <p:cNvPr id="8" name="Содержимое 7" descr="0.497571001300488903_irannaz_com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643050"/>
            <a:ext cx="4038600" cy="4643469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err="1" smtClean="0"/>
              <a:t>Найбільший</a:t>
            </a:r>
            <a:r>
              <a:rPr lang="ru-RU" sz="2000" dirty="0" smtClean="0"/>
              <a:t> у </a:t>
            </a:r>
            <a:r>
              <a:rPr lang="ru-RU" sz="2000" dirty="0" err="1" smtClean="0"/>
              <a:t>Світі</a:t>
            </a:r>
            <a:r>
              <a:rPr lang="ru-RU" sz="2000" dirty="0" smtClean="0"/>
              <a:t> </a:t>
            </a:r>
            <a:r>
              <a:rPr lang="ru-RU" sz="2000" dirty="0" err="1" smtClean="0"/>
              <a:t>річковий</a:t>
            </a:r>
            <a:r>
              <a:rPr lang="ru-RU" sz="2000" dirty="0" smtClean="0"/>
              <a:t> </a:t>
            </a:r>
            <a:r>
              <a:rPr lang="ru-RU" sz="2000" dirty="0" err="1" smtClean="0"/>
              <a:t>світломузичний</a:t>
            </a:r>
            <a:r>
              <a:rPr lang="ru-RU" sz="2000" dirty="0" smtClean="0"/>
              <a:t> Фонтан на </a:t>
            </a:r>
            <a:r>
              <a:rPr lang="ru-RU" sz="2000" dirty="0" err="1" smtClean="0"/>
              <a:t>відкритих</a:t>
            </a:r>
            <a:r>
              <a:rPr lang="ru-RU" sz="2000" dirty="0" smtClean="0"/>
              <a:t> </a:t>
            </a:r>
            <a:r>
              <a:rPr lang="ru-RU" sz="2000" dirty="0" err="1" smtClean="0"/>
              <a:t>водоймищах</a:t>
            </a:r>
            <a:r>
              <a:rPr lang="ru-RU" sz="2000" dirty="0" smtClean="0"/>
              <a:t> та </a:t>
            </a:r>
            <a:r>
              <a:rPr lang="ru-RU" sz="2000" dirty="0" err="1" smtClean="0"/>
              <a:t>реконструйована</a:t>
            </a:r>
            <a:r>
              <a:rPr lang="ru-RU" sz="2000" dirty="0" smtClean="0"/>
              <a:t> </a:t>
            </a:r>
            <a:r>
              <a:rPr lang="ru-RU" sz="2000" dirty="0" err="1" smtClean="0"/>
              <a:t>Набережна</a:t>
            </a:r>
            <a:r>
              <a:rPr lang="ru-RU" sz="2000" dirty="0" smtClean="0"/>
              <a:t> «ROSHEN»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err="1" smtClean="0"/>
              <a:t>були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відкриті</a:t>
            </a:r>
            <a:r>
              <a:rPr lang="ru-RU" sz="2000" dirty="0" smtClean="0"/>
              <a:t> 4 </a:t>
            </a:r>
            <a:r>
              <a:rPr lang="ru-RU" sz="2000" dirty="0" err="1" smtClean="0"/>
              <a:t>вересня</a:t>
            </a:r>
            <a:r>
              <a:rPr lang="ru-RU" sz="2000" dirty="0" smtClean="0"/>
              <a:t> 2011 року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720056"/>
            <a:ext cx="6858048" cy="428625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Фонтан </a:t>
            </a:r>
            <a:r>
              <a:rPr lang="en-US" sz="1600" dirty="0" err="1" smtClean="0"/>
              <a:t>Roshen</a:t>
            </a:r>
            <a:r>
              <a:rPr lang="en-US" sz="1600" dirty="0" smtClean="0"/>
              <a:t> </a:t>
            </a:r>
            <a:r>
              <a:rPr lang="ru-RU" sz="1600" dirty="0" err="1" smtClean="0"/>
              <a:t>містить</a:t>
            </a:r>
            <a:r>
              <a:rPr lang="ru-RU" sz="1600" dirty="0" smtClean="0"/>
              <a:t> </a:t>
            </a:r>
            <a:r>
              <a:rPr lang="ru-RU" sz="1600" dirty="0" err="1" smtClean="0"/>
              <a:t>рухомі</a:t>
            </a:r>
            <a:r>
              <a:rPr lang="ru-RU" sz="1600" dirty="0" smtClean="0"/>
              <a:t> </a:t>
            </a:r>
            <a:r>
              <a:rPr lang="ru-RU" sz="1600" dirty="0" err="1" smtClean="0"/>
              <a:t>елементи</a:t>
            </a:r>
            <a:r>
              <a:rPr lang="ru-RU" sz="1600" dirty="0" smtClean="0"/>
              <a:t>: 4 </a:t>
            </a:r>
            <a:r>
              <a:rPr lang="ru-RU" sz="1600" dirty="0" err="1" smtClean="0"/>
              <a:t>системи</a:t>
            </a:r>
            <a:r>
              <a:rPr lang="ru-RU" sz="1600" dirty="0" smtClean="0"/>
              <a:t> </a:t>
            </a:r>
            <a:r>
              <a:rPr lang="en-US" sz="1600" dirty="0" smtClean="0"/>
              <a:t>UFO </a:t>
            </a:r>
            <a:r>
              <a:rPr lang="ru-RU" sz="1600" dirty="0" err="1" smtClean="0"/>
              <a:t>з</a:t>
            </a:r>
            <a:r>
              <a:rPr lang="ru-RU" sz="1600" dirty="0" smtClean="0"/>
              <a:t> </a:t>
            </a:r>
            <a:r>
              <a:rPr lang="ru-RU" sz="1600" dirty="0" err="1" smtClean="0"/>
              <a:t>електроприводом</a:t>
            </a:r>
            <a:r>
              <a:rPr lang="ru-RU" sz="1600" dirty="0" smtClean="0"/>
              <a:t>, на </a:t>
            </a:r>
            <a:r>
              <a:rPr lang="ru-RU" sz="1600" dirty="0" err="1" smtClean="0"/>
              <a:t>кожну</a:t>
            </a:r>
            <a:r>
              <a:rPr lang="ru-RU" sz="1600" dirty="0" smtClean="0"/>
              <a:t> </a:t>
            </a:r>
            <a:r>
              <a:rPr lang="ru-RU" sz="1600" dirty="0" err="1" smtClean="0"/>
              <a:t>з</a:t>
            </a:r>
            <a:r>
              <a:rPr lang="ru-RU" sz="1600" dirty="0" smtClean="0"/>
              <a:t> </a:t>
            </a:r>
            <a:r>
              <a:rPr lang="ru-RU" sz="1600" dirty="0" err="1" smtClean="0"/>
              <a:t>яких</a:t>
            </a:r>
            <a:r>
              <a:rPr lang="ru-RU" sz="1600" dirty="0" smtClean="0"/>
              <a:t> </a:t>
            </a:r>
            <a:r>
              <a:rPr lang="ru-RU" sz="1600" dirty="0" err="1" smtClean="0"/>
              <a:t>змонтовано</a:t>
            </a:r>
            <a:r>
              <a:rPr lang="ru-RU" sz="1600" dirty="0" smtClean="0"/>
              <a:t> по 40 форсунок та 11 </a:t>
            </a:r>
            <a:r>
              <a:rPr lang="ru-RU" sz="1600" dirty="0" err="1" smtClean="0"/>
              <a:t>невеличких</a:t>
            </a:r>
            <a:r>
              <a:rPr lang="ru-RU" sz="1600" dirty="0" smtClean="0"/>
              <a:t> </a:t>
            </a:r>
            <a:r>
              <a:rPr lang="ru-RU" sz="1600" dirty="0" err="1" smtClean="0"/>
              <a:t>фонтанчиків</a:t>
            </a:r>
            <a:r>
              <a:rPr lang="ru-RU" sz="1600" dirty="0" smtClean="0"/>
              <a:t>, </a:t>
            </a:r>
            <a:r>
              <a:rPr lang="ru-RU" sz="1600" dirty="0" err="1" smtClean="0"/>
              <a:t>що</a:t>
            </a:r>
            <a:r>
              <a:rPr lang="ru-RU" sz="1600" dirty="0" smtClean="0"/>
              <a:t> </a:t>
            </a:r>
            <a:r>
              <a:rPr lang="ru-RU" sz="1600" dirty="0" err="1" smtClean="0"/>
              <a:t>обертаються</a:t>
            </a:r>
            <a:r>
              <a:rPr lang="ru-RU" sz="1600" dirty="0" smtClean="0"/>
              <a:t> </a:t>
            </a:r>
            <a:r>
              <a:rPr lang="ru-RU" sz="1600" dirty="0" err="1" smtClean="0"/>
              <a:t>навколо</a:t>
            </a:r>
            <a:r>
              <a:rPr lang="ru-RU" sz="1600" dirty="0" smtClean="0"/>
              <a:t> </a:t>
            </a:r>
            <a:r>
              <a:rPr lang="ru-RU" sz="1600" dirty="0" err="1" smtClean="0"/>
              <a:t>своєї</a:t>
            </a:r>
            <a:r>
              <a:rPr lang="ru-RU" sz="1600" dirty="0" smtClean="0"/>
              <a:t> </a:t>
            </a:r>
            <a:r>
              <a:rPr lang="ru-RU" sz="1600" dirty="0" err="1" smtClean="0"/>
              <a:t>осі</a:t>
            </a:r>
            <a:r>
              <a:rPr lang="ru-RU" sz="1600" dirty="0" smtClean="0"/>
              <a:t>. </a:t>
            </a:r>
            <a:r>
              <a:rPr lang="ru-RU" sz="1600" dirty="0" err="1" smtClean="0"/>
              <a:t>Плавність</a:t>
            </a:r>
            <a:r>
              <a:rPr lang="ru-RU" sz="1600" dirty="0" smtClean="0"/>
              <a:t> </a:t>
            </a:r>
            <a:r>
              <a:rPr lang="ru-RU" sz="1600" dirty="0" err="1" smtClean="0"/>
              <a:t>руху</a:t>
            </a:r>
            <a:r>
              <a:rPr lang="ru-RU" sz="1600" dirty="0" smtClean="0"/>
              <a:t> </a:t>
            </a:r>
            <a:r>
              <a:rPr lang="ru-RU" sz="1600" dirty="0" err="1" smtClean="0"/>
              <a:t>досягається</a:t>
            </a:r>
            <a:r>
              <a:rPr lang="ru-RU" sz="1600" dirty="0" smtClean="0"/>
              <a:t> за </a:t>
            </a:r>
            <a:r>
              <a:rPr lang="ru-RU" sz="1600" dirty="0" err="1" smtClean="0"/>
              <a:t>допомогою</a:t>
            </a:r>
            <a:r>
              <a:rPr lang="ru-RU" sz="1600" dirty="0" smtClean="0"/>
              <a:t> </a:t>
            </a:r>
            <a:r>
              <a:rPr lang="ru-RU" sz="1600" dirty="0" err="1" smtClean="0"/>
              <a:t>перетворювачів</a:t>
            </a:r>
            <a:r>
              <a:rPr lang="ru-RU" sz="1600" dirty="0" smtClean="0"/>
              <a:t> </a:t>
            </a:r>
            <a:r>
              <a:rPr lang="ru-RU" sz="1600" dirty="0" err="1" smtClean="0"/>
              <a:t>частоти</a:t>
            </a:r>
            <a:r>
              <a:rPr lang="ru-RU" sz="1600" dirty="0" smtClean="0"/>
              <a:t> </a:t>
            </a:r>
            <a:r>
              <a:rPr lang="en-US" sz="1600" dirty="0" smtClean="0"/>
              <a:t>Hitachi.</a:t>
            </a:r>
            <a:br>
              <a:rPr lang="en-US" sz="1600" dirty="0" smtClean="0"/>
            </a:br>
            <a:r>
              <a:rPr lang="ru-RU" sz="1600" dirty="0" smtClean="0"/>
              <a:t>Плавучий фонтан </a:t>
            </a:r>
            <a:r>
              <a:rPr lang="en-US" sz="1600" dirty="0" err="1" smtClean="0"/>
              <a:t>Roshen</a:t>
            </a:r>
            <a:r>
              <a:rPr lang="en-US" sz="1600" dirty="0" smtClean="0"/>
              <a:t> </a:t>
            </a:r>
            <a:r>
              <a:rPr lang="ru-RU" sz="1600" dirty="0" smtClean="0"/>
              <a:t>став одним </a:t>
            </a:r>
            <a:r>
              <a:rPr lang="ru-RU" sz="1600" dirty="0" err="1" smtClean="0"/>
              <a:t>з</a:t>
            </a:r>
            <a:r>
              <a:rPr lang="ru-RU" sz="1600" dirty="0" smtClean="0"/>
              <a:t> </a:t>
            </a:r>
            <a:r>
              <a:rPr lang="ru-RU" sz="1600" dirty="0" err="1" smtClean="0"/>
              <a:t>символів</a:t>
            </a:r>
            <a:r>
              <a:rPr lang="ru-RU" sz="1600" dirty="0" smtClean="0"/>
              <a:t> </a:t>
            </a:r>
            <a:r>
              <a:rPr lang="ru-RU" sz="1600" dirty="0" err="1" smtClean="0"/>
              <a:t>міста</a:t>
            </a:r>
            <a:r>
              <a:rPr lang="ru-RU" sz="1600" dirty="0" smtClean="0"/>
              <a:t> </a:t>
            </a:r>
            <a:r>
              <a:rPr lang="ru-RU" sz="1600" dirty="0" err="1" smtClean="0"/>
              <a:t>Вінниця</a:t>
            </a:r>
            <a:r>
              <a:rPr lang="ru-RU" sz="1600" dirty="0" smtClean="0"/>
              <a:t> та </a:t>
            </a:r>
            <a:r>
              <a:rPr lang="ru-RU" sz="1600" dirty="0" err="1" smtClean="0"/>
              <a:t>вже</a:t>
            </a:r>
            <a:r>
              <a:rPr lang="ru-RU" sz="1600" dirty="0" smtClean="0"/>
              <a:t> занесений до </a:t>
            </a:r>
            <a:r>
              <a:rPr lang="ru-RU" sz="1600" dirty="0" err="1" smtClean="0"/>
              <a:t>туристичних</a:t>
            </a:r>
            <a:r>
              <a:rPr lang="ru-RU" sz="1600" dirty="0" smtClean="0"/>
              <a:t> </a:t>
            </a:r>
            <a:r>
              <a:rPr lang="ru-RU" sz="1600" dirty="0" err="1" smtClean="0"/>
              <a:t>путівників</a:t>
            </a:r>
            <a:r>
              <a:rPr lang="ru-RU" sz="1600" dirty="0" smtClean="0"/>
              <a:t> по </a:t>
            </a:r>
            <a:r>
              <a:rPr lang="ru-RU" sz="1600" dirty="0" err="1" smtClean="0"/>
              <a:t>Україні</a:t>
            </a:r>
            <a:r>
              <a:rPr lang="ru-RU" sz="1600" dirty="0" smtClean="0"/>
              <a:t>.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5" name="Содержимое 4" descr="13448523407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571612"/>
            <a:ext cx="4038600" cy="4357718"/>
          </a:xfrm>
        </p:spPr>
      </p:pic>
      <p:pic>
        <p:nvPicPr>
          <p:cNvPr id="12" name="Содержимое 11" descr="fony6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85720" y="1571612"/>
            <a:ext cx="4038600" cy="435771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969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Джерела:</a:t>
            </a: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427168" cy="4525963"/>
          </a:xfrm>
        </p:spPr>
        <p:txBody>
          <a:bodyPr/>
          <a:lstStyle/>
          <a:p>
            <a:r>
              <a:rPr lang="en-US" b="1" dirty="0" smtClean="0">
                <a:hlinkClick r:id="rId3"/>
              </a:rPr>
              <a:t>http://</a:t>
            </a:r>
            <a:r>
              <a:rPr lang="en-US" b="1" dirty="0" smtClean="0">
                <a:hlinkClick r:id="rId3"/>
              </a:rPr>
              <a:t>vinfontan.in.ua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>
                <a:hlinkClick r:id="rId4"/>
              </a:rPr>
              <a:t>www.katarina-toor.com./</a:t>
            </a:r>
            <a:r>
              <a:rPr lang="en-US" b="1" dirty="0" smtClean="0">
                <a:hlinkClick r:id="rId4"/>
              </a:rPr>
              <a:t>vinnsckij-fontan</a:t>
            </a:r>
            <a:endParaRPr lang="en-US" b="1" dirty="0" smtClean="0"/>
          </a:p>
          <a:p>
            <a:endParaRPr lang="en-US" b="1" dirty="0" smtClean="0"/>
          </a:p>
          <a:p>
            <a:r>
              <a:rPr lang="uk-UA" b="1" dirty="0" smtClean="0"/>
              <a:t>О. </a:t>
            </a:r>
            <a:r>
              <a:rPr lang="uk-UA" b="1" dirty="0" err="1" smtClean="0"/>
              <a:t>Масько</a:t>
            </a:r>
            <a:r>
              <a:rPr lang="uk-UA" b="1" dirty="0" smtClean="0"/>
              <a:t>. Фонтани </a:t>
            </a:r>
            <a:r>
              <a:rPr lang="uk-UA" b="1" dirty="0" err="1" smtClean="0"/>
              <a:t>України.Архітектура</a:t>
            </a:r>
            <a:r>
              <a:rPr lang="uk-UA" b="1" dirty="0" smtClean="0"/>
              <a:t> Вінниці. К.2013р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онтан у Вінниці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404664"/>
            <a:ext cx="8280921" cy="5976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>
                    <a:lumMod val="95000"/>
                  </a:schemeClr>
                </a:solidFill>
              </a:rPr>
              <a:t>Фонтан </a:t>
            </a:r>
            <a:r>
              <a:rPr lang="en-US" sz="4800" b="1" dirty="0" err="1" smtClean="0">
                <a:solidFill>
                  <a:schemeClr val="bg1">
                    <a:lumMod val="95000"/>
                  </a:schemeClr>
                </a:solidFill>
              </a:rPr>
              <a:t>Roshen</a:t>
            </a:r>
            <a:endParaRPr lang="ru-RU" sz="4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291264" cy="525658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55000" lnSpcReduction="20000"/>
          </a:bodyPr>
          <a:lstStyle/>
          <a:p>
            <a:pPr marL="87313" indent="0" algn="just">
              <a:buNone/>
            </a:pPr>
            <a:r>
              <a:rPr lang="uk-UA" sz="3600" dirty="0" smtClean="0"/>
              <a:t>Ф</a:t>
            </a:r>
            <a:r>
              <a:rPr lang="ru-RU" sz="3600" dirty="0" err="1" smtClean="0"/>
              <a:t>онтан</a:t>
            </a:r>
            <a:r>
              <a:rPr lang="ru-RU" sz="3600" dirty="0" smtClean="0"/>
              <a:t>, </a:t>
            </a:r>
            <a:r>
              <a:rPr lang="ru-RU" sz="3600" dirty="0" err="1" smtClean="0"/>
              <a:t>збудований</a:t>
            </a:r>
            <a:r>
              <a:rPr lang="ru-RU" sz="3600" dirty="0" smtClean="0"/>
              <a:t> в </a:t>
            </a:r>
            <a:r>
              <a:rPr lang="ru-RU" sz="3600" dirty="0" err="1" smtClean="0"/>
              <a:t>руслі</a:t>
            </a:r>
            <a:r>
              <a:rPr lang="ru-RU" sz="3600" dirty="0" smtClean="0"/>
              <a:t> </a:t>
            </a:r>
            <a:r>
              <a:rPr lang="ru-RU" sz="3600" dirty="0" err="1" smtClean="0"/>
              <a:t>річки</a:t>
            </a:r>
            <a:r>
              <a:rPr lang="ru-RU" sz="3600" dirty="0" smtClean="0"/>
              <a:t> </a:t>
            </a:r>
            <a:r>
              <a:rPr lang="ru-RU" sz="3600" dirty="0" err="1" smtClean="0"/>
              <a:t>Південний</a:t>
            </a:r>
            <a:r>
              <a:rPr lang="ru-RU" sz="3600" dirty="0" smtClean="0"/>
              <a:t> Буг </a:t>
            </a:r>
            <a:r>
              <a:rPr lang="ru-RU" sz="3600" dirty="0" err="1" smtClean="0"/>
              <a:t>поблизу</a:t>
            </a:r>
            <a:r>
              <a:rPr lang="ru-RU" sz="3600" dirty="0" smtClean="0"/>
              <a:t> острова </a:t>
            </a:r>
            <a:r>
              <a:rPr lang="ru-RU" sz="3600" dirty="0" err="1" smtClean="0"/>
              <a:t>Кемпа</a:t>
            </a:r>
            <a:r>
              <a:rPr lang="ru-RU" sz="3600" dirty="0" smtClean="0"/>
              <a:t> (</a:t>
            </a:r>
            <a:r>
              <a:rPr lang="ru-RU" sz="3600" dirty="0" err="1" smtClean="0"/>
              <a:t>Фестивальний</a:t>
            </a:r>
            <a:r>
              <a:rPr lang="ru-RU" sz="3600" dirty="0" smtClean="0"/>
              <a:t>) у </a:t>
            </a:r>
            <a:r>
              <a:rPr lang="ru-RU" sz="3600" dirty="0" err="1" smtClean="0"/>
              <a:t>Вінниці</a:t>
            </a:r>
            <a:r>
              <a:rPr lang="ru-RU" sz="3600" dirty="0" smtClean="0"/>
              <a:t>. </a:t>
            </a:r>
            <a:r>
              <a:rPr lang="ru-RU" sz="3600" dirty="0" err="1" smtClean="0"/>
              <a:t>Це</a:t>
            </a:r>
            <a:r>
              <a:rPr lang="ru-RU" sz="3600" dirty="0" smtClean="0"/>
              <a:t> </a:t>
            </a:r>
            <a:r>
              <a:rPr lang="ru-RU" sz="3600" dirty="0" err="1" smtClean="0"/>
              <a:t>найбільший</a:t>
            </a:r>
            <a:r>
              <a:rPr lang="ru-RU" sz="3600" dirty="0" smtClean="0"/>
              <a:t> в </a:t>
            </a:r>
            <a:r>
              <a:rPr lang="ru-RU" sz="3600" dirty="0" err="1" smtClean="0"/>
              <a:t>Україні</a:t>
            </a:r>
            <a:r>
              <a:rPr lang="ru-RU" sz="3600" dirty="0" smtClean="0"/>
              <a:t> 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в</a:t>
            </a:r>
            <a:r>
              <a:rPr lang="ru-RU" sz="3600" dirty="0" smtClean="0"/>
              <a:t> </a:t>
            </a:r>
            <a:r>
              <a:rPr lang="ru-RU" sz="3600" dirty="0" err="1" smtClean="0"/>
              <a:t>Європі</a:t>
            </a:r>
            <a:r>
              <a:rPr lang="ru-RU" sz="3600" baseline="30000" dirty="0" smtClean="0"/>
              <a:t> </a:t>
            </a:r>
            <a:r>
              <a:rPr lang="ru-RU" sz="3600" dirty="0" smtClean="0"/>
              <a:t>плавучий фонтан. За </a:t>
            </a:r>
            <a:r>
              <a:rPr lang="ru-RU" sz="3600" dirty="0" err="1" smtClean="0"/>
              <a:t>оцінками</a:t>
            </a:r>
            <a:r>
              <a:rPr lang="ru-RU" sz="3600" dirty="0" smtClean="0"/>
              <a:t> </a:t>
            </a:r>
            <a:r>
              <a:rPr lang="ru-RU" sz="3600" dirty="0" err="1" smtClean="0"/>
              <a:t>експертів</a:t>
            </a:r>
            <a:r>
              <a:rPr lang="ru-RU" sz="3600" dirty="0" smtClean="0"/>
              <a:t> входить в десятку </a:t>
            </a:r>
            <a:r>
              <a:rPr lang="ru-RU" sz="3600" dirty="0" err="1" smtClean="0"/>
              <a:t>найкращих</a:t>
            </a:r>
            <a:r>
              <a:rPr lang="ru-RU" sz="3600" dirty="0" smtClean="0"/>
              <a:t> 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видовищних</a:t>
            </a:r>
            <a:r>
              <a:rPr lang="ru-RU" sz="3600" dirty="0" smtClean="0"/>
              <a:t> </a:t>
            </a:r>
            <a:r>
              <a:rPr lang="ru-RU" sz="3600" dirty="0" err="1" smtClean="0"/>
              <a:t>фонтанів</a:t>
            </a:r>
            <a:r>
              <a:rPr lang="ru-RU" sz="3600" dirty="0" smtClean="0"/>
              <a:t> </a:t>
            </a:r>
            <a:r>
              <a:rPr lang="ru-RU" sz="3600" dirty="0" err="1" smtClean="0"/>
              <a:t>світу.Його</a:t>
            </a:r>
            <a:r>
              <a:rPr lang="ru-RU" sz="3600" dirty="0" smtClean="0"/>
              <a:t> </a:t>
            </a:r>
            <a:r>
              <a:rPr lang="ru-RU" sz="3600" dirty="0" err="1" smtClean="0"/>
              <a:t>унікальність</a:t>
            </a:r>
            <a:r>
              <a:rPr lang="ru-RU" sz="3600" dirty="0" smtClean="0"/>
              <a:t> </a:t>
            </a:r>
            <a:r>
              <a:rPr lang="ru-RU" sz="3600" dirty="0" err="1" smtClean="0"/>
              <a:t>полягає</a:t>
            </a:r>
            <a:r>
              <a:rPr lang="ru-RU" sz="3600" dirty="0" smtClean="0"/>
              <a:t> в так </a:t>
            </a:r>
            <a:r>
              <a:rPr lang="ru-RU" sz="3600" dirty="0" err="1" smtClean="0"/>
              <a:t>званій</a:t>
            </a:r>
            <a:r>
              <a:rPr lang="ru-RU" sz="3600" dirty="0" smtClean="0"/>
              <a:t> «</a:t>
            </a:r>
            <a:r>
              <a:rPr lang="ru-RU" sz="3600" dirty="0" err="1" smtClean="0"/>
              <a:t>зимуючій</a:t>
            </a:r>
            <a:r>
              <a:rPr lang="ru-RU" sz="3600" dirty="0" smtClean="0"/>
              <a:t> </a:t>
            </a:r>
            <a:r>
              <a:rPr lang="ru-RU" sz="3600" dirty="0" err="1" smtClean="0"/>
              <a:t>технології</a:t>
            </a:r>
            <a:r>
              <a:rPr lang="ru-RU" sz="3600" dirty="0" smtClean="0"/>
              <a:t>», яка </a:t>
            </a:r>
            <a:r>
              <a:rPr lang="ru-RU" sz="3600" dirty="0" err="1" smtClean="0"/>
              <a:t>дозволяє</a:t>
            </a:r>
            <a:r>
              <a:rPr lang="ru-RU" sz="3600" dirty="0" smtClean="0"/>
              <a:t> </a:t>
            </a:r>
            <a:r>
              <a:rPr lang="ru-RU" sz="3600" dirty="0" err="1" smtClean="0"/>
              <a:t>опустити</a:t>
            </a:r>
            <a:r>
              <a:rPr lang="ru-RU" sz="3600" dirty="0" smtClean="0"/>
              <a:t> </a:t>
            </a:r>
            <a:r>
              <a:rPr lang="ru-RU" sz="3600" dirty="0" err="1" smtClean="0"/>
              <a:t>конструкцію</a:t>
            </a:r>
            <a:r>
              <a:rPr lang="ru-RU" sz="3600" dirty="0" smtClean="0"/>
              <a:t> </a:t>
            </a:r>
            <a:r>
              <a:rPr lang="ru-RU" sz="3600" dirty="0" err="1" smtClean="0"/>
              <a:t>під</a:t>
            </a:r>
            <a:r>
              <a:rPr lang="ru-RU" sz="3600" dirty="0" smtClean="0"/>
              <a:t> </a:t>
            </a:r>
            <a:r>
              <a:rPr lang="ru-RU" sz="3600" dirty="0" err="1" smtClean="0"/>
              <a:t>лід</a:t>
            </a:r>
            <a:r>
              <a:rPr lang="ru-RU" sz="3600" dirty="0" smtClean="0"/>
              <a:t>. </a:t>
            </a:r>
            <a:r>
              <a:rPr lang="ru-RU" sz="3600" dirty="0" err="1" smtClean="0"/>
              <a:t>Задля</a:t>
            </a:r>
            <a:r>
              <a:rPr lang="ru-RU" sz="3600" dirty="0" smtClean="0"/>
              <a:t> </a:t>
            </a:r>
            <a:r>
              <a:rPr lang="ru-RU" sz="3600" dirty="0" err="1" smtClean="0"/>
              <a:t>встановлення</a:t>
            </a:r>
            <a:r>
              <a:rPr lang="ru-RU" sz="3600" dirty="0" smtClean="0"/>
              <a:t> фонтану та </a:t>
            </a:r>
            <a:r>
              <a:rPr lang="ru-RU" sz="3600" dirty="0" err="1" smtClean="0"/>
              <a:t>проведення</a:t>
            </a:r>
            <a:r>
              <a:rPr lang="ru-RU" sz="3600" dirty="0" smtClean="0"/>
              <a:t> </a:t>
            </a:r>
            <a:r>
              <a:rPr lang="ru-RU" sz="3600" dirty="0" err="1" smtClean="0"/>
              <a:t>реконструкції</a:t>
            </a:r>
            <a:r>
              <a:rPr lang="ru-RU" sz="3600" dirty="0" smtClean="0"/>
              <a:t> </a:t>
            </a:r>
            <a:r>
              <a:rPr lang="ru-RU" sz="3600" dirty="0" err="1" smtClean="0"/>
              <a:t>набережної</a:t>
            </a:r>
            <a:r>
              <a:rPr lang="ru-RU" sz="3600" dirty="0" smtClean="0"/>
              <a:t> </a:t>
            </a:r>
            <a:r>
              <a:rPr lang="ru-RU" sz="3600" dirty="0" err="1" smtClean="0"/>
              <a:t>були</a:t>
            </a:r>
            <a:r>
              <a:rPr lang="ru-RU" sz="3600" dirty="0" smtClean="0"/>
              <a:t> </a:t>
            </a:r>
            <a:r>
              <a:rPr lang="ru-RU" sz="3600" dirty="0" err="1" smtClean="0"/>
              <a:t>проведені</a:t>
            </a:r>
            <a:r>
              <a:rPr lang="ru-RU" sz="3600" dirty="0" smtClean="0"/>
              <a:t> </a:t>
            </a:r>
            <a:r>
              <a:rPr lang="ru-RU" sz="3600" dirty="0" err="1" smtClean="0"/>
              <a:t>роботи</a:t>
            </a:r>
            <a:r>
              <a:rPr lang="ru-RU" sz="3600" dirty="0" smtClean="0"/>
              <a:t> по </a:t>
            </a:r>
            <a:r>
              <a:rPr lang="ru-RU" sz="3600" dirty="0" err="1" smtClean="0"/>
              <a:t>розчистці</a:t>
            </a:r>
            <a:r>
              <a:rPr lang="ru-RU" sz="3600" dirty="0" smtClean="0"/>
              <a:t> русла </a:t>
            </a:r>
            <a:r>
              <a:rPr lang="ru-RU" sz="3600" dirty="0" err="1" smtClean="0"/>
              <a:t>річки</a:t>
            </a:r>
            <a:r>
              <a:rPr lang="ru-RU" sz="3600" dirty="0" smtClean="0"/>
              <a:t> </a:t>
            </a:r>
            <a:r>
              <a:rPr lang="ru-RU" sz="3600" dirty="0" err="1" smtClean="0"/>
              <a:t>Південний</a:t>
            </a:r>
            <a:r>
              <a:rPr lang="ru-RU" sz="3600" dirty="0" smtClean="0"/>
              <a:t> Буг в </a:t>
            </a:r>
            <a:r>
              <a:rPr lang="ru-RU" sz="3600" dirty="0" err="1" smtClean="0"/>
              <a:t>обсязі</a:t>
            </a:r>
            <a:r>
              <a:rPr lang="ru-RU" sz="3600" dirty="0" smtClean="0"/>
              <a:t> 28000 м³ </a:t>
            </a:r>
            <a:r>
              <a:rPr lang="ru-RU" sz="3600" dirty="0" err="1" smtClean="0"/>
              <a:t>ґрунту</a:t>
            </a:r>
            <a:r>
              <a:rPr lang="ru-RU" sz="3600" dirty="0" smtClean="0"/>
              <a:t>.</a:t>
            </a:r>
            <a:endParaRPr lang="en-US" sz="3600" dirty="0" smtClean="0"/>
          </a:p>
          <a:p>
            <a:pPr marL="87313" indent="0" algn="just">
              <a:buNone/>
            </a:pPr>
            <a:endParaRPr lang="ru-RU" sz="3600" dirty="0" smtClean="0"/>
          </a:p>
          <a:p>
            <a:pPr marL="87313" indent="0" algn="just">
              <a:buNone/>
            </a:pPr>
            <a:r>
              <a:rPr lang="ru-RU" sz="3600" dirty="0" err="1" smtClean="0"/>
              <a:t>Інженер-розробник</a:t>
            </a:r>
            <a:r>
              <a:rPr lang="ru-RU" sz="3600" dirty="0" smtClean="0"/>
              <a:t> Фонтану «</a:t>
            </a:r>
            <a:r>
              <a:rPr lang="en-US" sz="3600" dirty="0" err="1" smtClean="0"/>
              <a:t>Roshen</a:t>
            </a:r>
            <a:r>
              <a:rPr lang="en-US" sz="3600" dirty="0" smtClean="0"/>
              <a:t>» — </a:t>
            </a:r>
            <a:r>
              <a:rPr lang="ru-RU" sz="3600" dirty="0" smtClean="0"/>
              <a:t>Ральф </a:t>
            </a:r>
            <a:r>
              <a:rPr lang="ru-RU" sz="3600" dirty="0" err="1" smtClean="0"/>
              <a:t>Доу</a:t>
            </a:r>
            <a:r>
              <a:rPr lang="ru-RU" sz="3600" dirty="0" smtClean="0"/>
              <a:t> </a:t>
            </a:r>
            <a:r>
              <a:rPr lang="ru-RU" sz="3600" dirty="0" err="1" smtClean="0"/>
              <a:t>з</a:t>
            </a:r>
            <a:r>
              <a:rPr lang="ru-RU" sz="3600" dirty="0" smtClean="0"/>
              <a:t> </a:t>
            </a:r>
            <a:r>
              <a:rPr lang="ru-RU" sz="3600" dirty="0" err="1" smtClean="0"/>
              <a:t>компанії</a:t>
            </a:r>
            <a:r>
              <a:rPr lang="ru-RU" sz="3600" dirty="0" smtClean="0"/>
              <a:t> </a:t>
            </a:r>
            <a:r>
              <a:rPr lang="en-US" sz="3600" dirty="0" smtClean="0"/>
              <a:t>Emotion Media Factory, </a:t>
            </a:r>
            <a:r>
              <a:rPr lang="ru-RU" sz="3600" dirty="0" err="1" smtClean="0"/>
              <a:t>він</a:t>
            </a:r>
            <a:r>
              <a:rPr lang="ru-RU" sz="3600" dirty="0" smtClean="0"/>
              <a:t> же директор</a:t>
            </a:r>
            <a:r>
              <a:rPr lang="ru-RU" sz="3600" dirty="0" smtClean="0"/>
              <a:t>.</a:t>
            </a:r>
            <a:endParaRPr lang="en-US" sz="3600" dirty="0" smtClean="0"/>
          </a:p>
          <a:p>
            <a:pPr marL="87313" indent="0" algn="just">
              <a:buNone/>
            </a:pPr>
            <a:endParaRPr lang="ru-RU" sz="3600" dirty="0" smtClean="0"/>
          </a:p>
          <a:p>
            <a:pPr marL="87313" indent="0" algn="just">
              <a:buNone/>
            </a:pPr>
            <a:r>
              <a:rPr lang="ru-RU" sz="3600" dirty="0" err="1" smtClean="0"/>
              <a:t>Використання</a:t>
            </a:r>
            <a:r>
              <a:rPr lang="ru-RU" sz="3600" dirty="0" smtClean="0"/>
              <a:t> лазерного проектора </a:t>
            </a:r>
            <a:r>
              <a:rPr lang="ru-RU" sz="3600" dirty="0" err="1" smtClean="0"/>
              <a:t>з</a:t>
            </a:r>
            <a:r>
              <a:rPr lang="ru-RU" sz="3600" dirty="0" smtClean="0"/>
              <a:t> </a:t>
            </a:r>
            <a:r>
              <a:rPr lang="ru-RU" sz="3600" dirty="0" err="1" smtClean="0"/>
              <a:t>екраном</a:t>
            </a:r>
            <a:r>
              <a:rPr lang="ru-RU" sz="3600" dirty="0" smtClean="0"/>
              <a:t>, </a:t>
            </a:r>
            <a:r>
              <a:rPr lang="ru-RU" sz="3600" dirty="0" err="1" smtClean="0"/>
              <a:t>що</a:t>
            </a:r>
            <a:r>
              <a:rPr lang="ru-RU" sz="3600" dirty="0" smtClean="0"/>
              <a:t> </a:t>
            </a:r>
            <a:r>
              <a:rPr lang="ru-RU" sz="3600" dirty="0" err="1" smtClean="0"/>
              <a:t>складається</a:t>
            </a:r>
            <a:r>
              <a:rPr lang="ru-RU" sz="3600" dirty="0" smtClean="0"/>
              <a:t> </a:t>
            </a:r>
            <a:r>
              <a:rPr lang="ru-RU" sz="3600" dirty="0" err="1" smtClean="0"/>
              <a:t>з</a:t>
            </a:r>
            <a:r>
              <a:rPr lang="ru-RU" sz="3600" dirty="0" smtClean="0"/>
              <a:t> </a:t>
            </a:r>
            <a:r>
              <a:rPr lang="ru-RU" sz="3600" dirty="0" err="1" smtClean="0"/>
              <a:t>водно-повітряної</a:t>
            </a:r>
            <a:r>
              <a:rPr lang="ru-RU" sz="3600" dirty="0" smtClean="0"/>
              <a:t> </a:t>
            </a:r>
            <a:r>
              <a:rPr lang="ru-RU" sz="3600" dirty="0" err="1" smtClean="0"/>
              <a:t>суміші</a:t>
            </a:r>
            <a:r>
              <a:rPr lang="ru-RU" sz="3600" dirty="0" smtClean="0"/>
              <a:t>, </a:t>
            </a:r>
            <a:r>
              <a:rPr lang="ru-RU" sz="3600" dirty="0" err="1" smtClean="0"/>
              <a:t>що</a:t>
            </a:r>
            <a:r>
              <a:rPr lang="ru-RU" sz="3600" dirty="0" smtClean="0"/>
              <a:t> </a:t>
            </a:r>
            <a:r>
              <a:rPr lang="ru-RU" sz="3600" dirty="0" err="1" smtClean="0"/>
              <a:t>розподілена</a:t>
            </a:r>
            <a:r>
              <a:rPr lang="ru-RU" sz="3600" dirty="0" smtClean="0"/>
              <a:t> по </a:t>
            </a:r>
            <a:r>
              <a:rPr lang="ru-RU" sz="3600" dirty="0" err="1" smtClean="0"/>
              <a:t>всій</a:t>
            </a:r>
            <a:r>
              <a:rPr lang="ru-RU" sz="3600" dirty="0" smtClean="0"/>
              <a:t> </a:t>
            </a:r>
            <a:r>
              <a:rPr lang="ru-RU" sz="3600" dirty="0" err="1" smtClean="0"/>
              <a:t>довжині</a:t>
            </a:r>
            <a:r>
              <a:rPr lang="ru-RU" sz="3600" dirty="0" smtClean="0"/>
              <a:t> фонтану </a:t>
            </a:r>
            <a:r>
              <a:rPr lang="ru-RU" sz="3600" dirty="0" err="1" smtClean="0"/>
              <a:t>дозволяє</a:t>
            </a:r>
            <a:r>
              <a:rPr lang="ru-RU" sz="3600" dirty="0" smtClean="0"/>
              <a:t> </a:t>
            </a:r>
            <a:r>
              <a:rPr lang="ru-RU" sz="3600" dirty="0" err="1" smtClean="0"/>
              <a:t>демонструвати</a:t>
            </a:r>
            <a:r>
              <a:rPr lang="ru-RU" sz="3600" dirty="0" smtClean="0"/>
              <a:t> на фонтан </a:t>
            </a:r>
            <a:r>
              <a:rPr lang="ru-RU" sz="3600" dirty="0" err="1" smtClean="0"/>
              <a:t>відео</a:t>
            </a:r>
            <a:r>
              <a:rPr lang="ru-RU" sz="3600" dirty="0" smtClean="0"/>
              <a:t> у </a:t>
            </a:r>
            <a:r>
              <a:rPr lang="ru-RU" sz="3600" dirty="0" err="1" smtClean="0"/>
              <a:t>форматі</a:t>
            </a:r>
            <a:r>
              <a:rPr lang="ru-RU" sz="3600" dirty="0" smtClean="0"/>
              <a:t> 3</a:t>
            </a:r>
            <a:r>
              <a:rPr lang="en-US" sz="3600" dirty="0" smtClean="0"/>
              <a:t>D</a:t>
            </a:r>
            <a:r>
              <a:rPr lang="en-US" sz="3600" dirty="0" smtClean="0"/>
              <a:t>.</a:t>
            </a:r>
          </a:p>
          <a:p>
            <a:pPr marL="87313" indent="0" algn="just">
              <a:buNone/>
            </a:pPr>
            <a:endParaRPr lang="en-US" sz="3600" dirty="0" smtClean="0"/>
          </a:p>
          <a:p>
            <a:pPr marL="87313" indent="0" algn="just">
              <a:buNone/>
            </a:pPr>
            <a:r>
              <a:rPr lang="ru-RU" sz="3600" dirty="0" smtClean="0"/>
              <a:t>Фонтан </a:t>
            </a:r>
            <a:r>
              <a:rPr lang="en-US" sz="3600" dirty="0" err="1" smtClean="0"/>
              <a:t>Roshen</a:t>
            </a:r>
            <a:r>
              <a:rPr lang="en-US" sz="3600" dirty="0" smtClean="0"/>
              <a:t> </a:t>
            </a:r>
            <a:r>
              <a:rPr lang="ru-RU" sz="3600" dirty="0" err="1" smtClean="0"/>
              <a:t>був</a:t>
            </a:r>
            <a:r>
              <a:rPr lang="ru-RU" sz="3600" dirty="0" smtClean="0"/>
              <a:t> </a:t>
            </a:r>
            <a:r>
              <a:rPr lang="ru-RU" sz="3600" dirty="0" err="1" smtClean="0"/>
              <a:t>збудований</a:t>
            </a:r>
            <a:r>
              <a:rPr lang="ru-RU" sz="3600" dirty="0" smtClean="0"/>
              <a:t> за </a:t>
            </a:r>
            <a:r>
              <a:rPr lang="ru-RU" sz="3600" dirty="0" err="1" smtClean="0"/>
              <a:t>кошти</a:t>
            </a:r>
            <a:r>
              <a:rPr lang="ru-RU" sz="3600" dirty="0" smtClean="0"/>
              <a:t> </a:t>
            </a:r>
            <a:r>
              <a:rPr lang="ru-RU" sz="3600" dirty="0" err="1" smtClean="0"/>
              <a:t>благодійного</a:t>
            </a:r>
            <a:r>
              <a:rPr lang="ru-RU" sz="3600" dirty="0" smtClean="0"/>
              <a:t> фонду Петра </a:t>
            </a:r>
            <a:r>
              <a:rPr lang="ru-RU" sz="3600" dirty="0" err="1" smtClean="0"/>
              <a:t>Порошенка</a:t>
            </a:r>
            <a:r>
              <a:rPr lang="ru-RU" sz="3600" dirty="0" smtClean="0"/>
              <a:t>. </a:t>
            </a:r>
            <a:r>
              <a:rPr lang="ru-RU" sz="3600" dirty="0" err="1" smtClean="0"/>
              <a:t>Загальна</a:t>
            </a:r>
            <a:r>
              <a:rPr lang="ru-RU" sz="3600" dirty="0" smtClean="0"/>
              <a:t> </a:t>
            </a:r>
            <a:r>
              <a:rPr lang="ru-RU" sz="3600" dirty="0" err="1" smtClean="0"/>
              <a:t>вартість</a:t>
            </a:r>
            <a:r>
              <a:rPr lang="ru-RU" sz="3600" dirty="0" smtClean="0"/>
              <a:t> проекту 37 </a:t>
            </a:r>
            <a:r>
              <a:rPr lang="ru-RU" sz="3600" dirty="0" err="1" smtClean="0"/>
              <a:t>млн</a:t>
            </a:r>
            <a:r>
              <a:rPr lang="ru-RU" sz="3600" dirty="0" smtClean="0"/>
              <a:t> </a:t>
            </a:r>
            <a:r>
              <a:rPr lang="ru-RU" sz="3600" dirty="0" err="1" smtClean="0"/>
              <a:t>грн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err="1" smtClean="0"/>
              <a:t>Технічні</a:t>
            </a:r>
            <a:r>
              <a:rPr lang="ru-RU" sz="2400" dirty="0" smtClean="0"/>
              <a:t> </a:t>
            </a:r>
            <a:r>
              <a:rPr lang="ru-RU" sz="2400" dirty="0" err="1" smtClean="0"/>
              <a:t>параметри</a:t>
            </a:r>
            <a:r>
              <a:rPr lang="ru-RU" sz="2400" dirty="0" smtClean="0"/>
              <a:t> фонтану</a:t>
            </a:r>
            <a:r>
              <a:rPr lang="ru-RU" sz="2400" b="0" dirty="0" smtClean="0"/>
              <a:t/>
            </a:r>
            <a:br>
              <a:rPr lang="ru-RU" sz="2400" b="0" dirty="0" smtClean="0"/>
            </a:br>
            <a:endParaRPr lang="ru-RU" sz="2400" dirty="0"/>
          </a:p>
        </p:txBody>
      </p:sp>
      <p:pic>
        <p:nvPicPr>
          <p:cNvPr id="5" name="Содержимое 4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79912" y="620688"/>
            <a:ext cx="5111750" cy="478950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178696" cy="4691063"/>
          </a:xfrm>
        </p:spPr>
        <p:txBody>
          <a:bodyPr/>
          <a:lstStyle/>
          <a:p>
            <a:r>
              <a:rPr lang="ru-RU" sz="1600" dirty="0" err="1" smtClean="0"/>
              <a:t>Довжина</a:t>
            </a:r>
            <a:r>
              <a:rPr lang="ru-RU" sz="1600" dirty="0" smtClean="0"/>
              <a:t> — 97 м.</a:t>
            </a:r>
          </a:p>
          <a:p>
            <a:r>
              <a:rPr lang="ru-RU" sz="1600" dirty="0" smtClean="0"/>
              <a:t>Ширина — 10 м.</a:t>
            </a:r>
          </a:p>
          <a:p>
            <a:r>
              <a:rPr lang="ru-RU" sz="1600" dirty="0" err="1" smtClean="0"/>
              <a:t>Висота</a:t>
            </a:r>
            <a:r>
              <a:rPr lang="ru-RU" sz="1600" dirty="0" smtClean="0"/>
              <a:t> центрального </a:t>
            </a:r>
            <a:r>
              <a:rPr lang="ru-RU" sz="1600" dirty="0" err="1" smtClean="0"/>
              <a:t>струменя</a:t>
            </a:r>
            <a:r>
              <a:rPr lang="ru-RU" sz="1600" dirty="0" smtClean="0"/>
              <a:t> — 63 м.</a:t>
            </a:r>
          </a:p>
          <a:p>
            <a:r>
              <a:rPr lang="ru-RU" sz="1600" dirty="0" err="1" smtClean="0"/>
              <a:t>Розліт</a:t>
            </a:r>
            <a:r>
              <a:rPr lang="ru-RU" sz="1600" dirty="0" smtClean="0"/>
              <a:t> води по фронту — 140 м.</a:t>
            </a:r>
          </a:p>
          <a:p>
            <a:r>
              <a:rPr lang="ru-RU" sz="1600" dirty="0" err="1" smtClean="0"/>
              <a:t>Потужність</a:t>
            </a:r>
            <a:r>
              <a:rPr lang="ru-RU" sz="1600" dirty="0" smtClean="0"/>
              <a:t> </a:t>
            </a:r>
            <a:r>
              <a:rPr lang="ru-RU" sz="1600" dirty="0" err="1" smtClean="0"/>
              <a:t>водяних</a:t>
            </a:r>
            <a:r>
              <a:rPr lang="ru-RU" sz="1600" dirty="0" smtClean="0"/>
              <a:t> </a:t>
            </a:r>
            <a:r>
              <a:rPr lang="ru-RU" sz="1600" dirty="0" err="1" smtClean="0"/>
              <a:t>насосів</a:t>
            </a:r>
            <a:r>
              <a:rPr lang="ru-RU" sz="1600" dirty="0" smtClean="0"/>
              <a:t> — 780 кВт.</a:t>
            </a:r>
          </a:p>
          <a:p>
            <a:r>
              <a:rPr lang="ru-RU" sz="1600" dirty="0" err="1" smtClean="0"/>
              <a:t>Кількість</a:t>
            </a:r>
            <a:r>
              <a:rPr lang="ru-RU" sz="1600" dirty="0" smtClean="0"/>
              <a:t> </a:t>
            </a:r>
            <a:r>
              <a:rPr lang="ru-RU" sz="1600" dirty="0" err="1" smtClean="0"/>
              <a:t>підводних</a:t>
            </a:r>
            <a:r>
              <a:rPr lang="ru-RU" sz="1600" dirty="0" smtClean="0"/>
              <a:t> </a:t>
            </a:r>
            <a:r>
              <a:rPr lang="ru-RU" sz="1600" dirty="0" err="1" smtClean="0"/>
              <a:t>ліхтарів</a:t>
            </a:r>
            <a:r>
              <a:rPr lang="ru-RU" sz="1600" dirty="0" smtClean="0"/>
              <a:t> — 560 шт.</a:t>
            </a:r>
          </a:p>
          <a:p>
            <a:r>
              <a:rPr lang="ru-RU" sz="1600" b="1" dirty="0" err="1" smtClean="0"/>
              <a:t>Плавуча</a:t>
            </a:r>
            <a:r>
              <a:rPr lang="ru-RU" sz="1600" b="1" dirty="0" smtClean="0"/>
              <a:t> платформа</a:t>
            </a:r>
            <a:r>
              <a:rPr lang="ru-RU" sz="1600" dirty="0" smtClean="0"/>
              <a:t> — </a:t>
            </a:r>
            <a:r>
              <a:rPr lang="ru-RU" sz="1600" dirty="0" err="1" smtClean="0"/>
              <a:t>загальні</a:t>
            </a:r>
            <a:r>
              <a:rPr lang="ru-RU" sz="1600" dirty="0" smtClean="0"/>
              <a:t> </a:t>
            </a:r>
            <a:r>
              <a:rPr lang="ru-RU" sz="1600" dirty="0" err="1" smtClean="0"/>
              <a:t>габаритні</a:t>
            </a:r>
            <a:r>
              <a:rPr lang="ru-RU" sz="1600" dirty="0" smtClean="0"/>
              <a:t> </a:t>
            </a:r>
            <a:r>
              <a:rPr lang="ru-RU" sz="1600" dirty="0" err="1" smtClean="0"/>
              <a:t>розміри</a:t>
            </a:r>
            <a:r>
              <a:rPr lang="ru-RU" sz="1600" dirty="0" smtClean="0"/>
              <a:t>:</a:t>
            </a:r>
          </a:p>
          <a:p>
            <a:r>
              <a:rPr lang="ru-RU" sz="1600" dirty="0" err="1" smtClean="0"/>
              <a:t>Довжина</a:t>
            </a:r>
            <a:r>
              <a:rPr lang="ru-RU" sz="1600" dirty="0" smtClean="0"/>
              <a:t> — 93,8 м.</a:t>
            </a:r>
          </a:p>
          <a:p>
            <a:r>
              <a:rPr lang="ru-RU" sz="1600" dirty="0" smtClean="0"/>
              <a:t>Ширина −7,5 м.</a:t>
            </a:r>
          </a:p>
          <a:p>
            <a:r>
              <a:rPr lang="ru-RU" sz="1600" dirty="0" smtClean="0"/>
              <a:t>Осадка — 1,36 м.</a:t>
            </a:r>
          </a:p>
          <a:p>
            <a:r>
              <a:rPr lang="ru-RU" sz="1600" dirty="0" err="1" smtClean="0"/>
              <a:t>Водотоннажність</a:t>
            </a:r>
            <a:r>
              <a:rPr lang="ru-RU" sz="1600" dirty="0" smtClean="0"/>
              <a:t> — </a:t>
            </a:r>
            <a:r>
              <a:rPr lang="ru-RU" sz="1600" dirty="0" err="1" smtClean="0"/>
              <a:t>близько</a:t>
            </a:r>
            <a:r>
              <a:rPr lang="ru-RU" sz="1600" dirty="0" smtClean="0"/>
              <a:t> 170 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Опис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58204" cy="557216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Плавучий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світло-музичний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фонтан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побудований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за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всіма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стандартами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суднобудування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класифікований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Регістром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судноплавства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України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як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стоянкове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судно для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зони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плавання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В3, та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зареєстрований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 судновому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реєстрі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Головний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пректувальник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плавучої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платформи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фонтану та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розробник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унікальної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зимуючої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технології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 —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суднобудівельна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компанія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АВВ-дизайн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», м.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Київ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Баластна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система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дозволяє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платформі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спливати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для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проведення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технічного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огляду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насосів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Насосна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система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складається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67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насосів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датської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фірми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Грундфос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потужністю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від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3 до 55кВт для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забезпечення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фонтанних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ефектів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та 30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насосів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для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обслуговування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баластних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цистерн. На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відміну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від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більшості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фонтанних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систем,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котрі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монтуються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у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штучних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басейнах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системами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очищення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води,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унікальність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цього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проекту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полягає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 тому,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що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фонтан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використовує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воду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живої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ріки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Тому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насосна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система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спроектована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екстремально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високими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вимогами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до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надійності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всі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насоси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знержавіючої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сталі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важливі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елементи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продубльовано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8258204" cy="583264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Фонтан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Roshen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містить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рухомі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елементи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4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системи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UFO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електроприводом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на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кожну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яких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змонтовано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по 40 форсунок та 11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невеличких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фонтанчиків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що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обертаються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навколо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своєї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Плавність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руху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досягається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за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допомогоюперетворювачів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частоти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Hitachi.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Проектування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забезпечення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силової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мережі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фонтану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виконувалось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Вінницьким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проектним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інститутом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algn="ctr">
              <a:buNone/>
            </a:pP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Біля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фонтану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встановлена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вебкамера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яка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дозволяє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дивитися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шоу через 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мережуІнтернет</a:t>
            </a:r>
            <a:r>
              <a:rPr lang="ru-RU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[8]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algn="ctr">
              <a:buNone/>
            </a:pP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Під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час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трансляції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вечірньої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шоу-програми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демонструється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світло-музично-водяне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шоу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використанням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музики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відомих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композиторів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сучасності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та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класики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Центральною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композицією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програми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є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сингл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Сари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Брайтман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thumb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929190" y="1643050"/>
            <a:ext cx="3825906" cy="4500593"/>
          </a:xfrm>
        </p:spPr>
      </p:pic>
      <p:pic>
        <p:nvPicPr>
          <p:cNvPr id="10" name="Содержимое 9" descr="fontain9_small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034" y="1571612"/>
            <a:ext cx="4038600" cy="457203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fengshui-founta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79912" y="692696"/>
            <a:ext cx="5111750" cy="514353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548680"/>
            <a:ext cx="3456384" cy="590465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100" dirty="0" smtClean="0"/>
              <a:t>Плавучий фонтан </a:t>
            </a:r>
            <a:r>
              <a:rPr lang="en-US" sz="2100" dirty="0" err="1" smtClean="0"/>
              <a:t>Roshen</a:t>
            </a:r>
            <a:r>
              <a:rPr lang="en-US" sz="2100" dirty="0" smtClean="0"/>
              <a:t> </a:t>
            </a:r>
            <a:r>
              <a:rPr lang="ru-RU" sz="2100" dirty="0" smtClean="0"/>
              <a:t>став одним </a:t>
            </a:r>
            <a:r>
              <a:rPr lang="ru-RU" sz="2100" dirty="0" err="1" smtClean="0"/>
              <a:t>з</a:t>
            </a:r>
            <a:r>
              <a:rPr lang="ru-RU" sz="2100" dirty="0" smtClean="0"/>
              <a:t> </a:t>
            </a:r>
            <a:r>
              <a:rPr lang="ru-RU" sz="2100" dirty="0" err="1" smtClean="0"/>
              <a:t>символів</a:t>
            </a:r>
            <a:r>
              <a:rPr lang="ru-RU" sz="2100" dirty="0" smtClean="0"/>
              <a:t> </a:t>
            </a:r>
            <a:r>
              <a:rPr lang="ru-RU" sz="2100" dirty="0" err="1" smtClean="0"/>
              <a:t>міста</a:t>
            </a:r>
            <a:r>
              <a:rPr lang="ru-RU" sz="2100" dirty="0" smtClean="0"/>
              <a:t> </a:t>
            </a:r>
            <a:r>
              <a:rPr lang="ru-RU" sz="2100" dirty="0" err="1" smtClean="0"/>
              <a:t>Вінниця</a:t>
            </a:r>
            <a:r>
              <a:rPr lang="ru-RU" sz="2100" dirty="0" smtClean="0"/>
              <a:t> та </a:t>
            </a:r>
            <a:r>
              <a:rPr lang="ru-RU" sz="2100" dirty="0" err="1" smtClean="0"/>
              <a:t>вже</a:t>
            </a:r>
            <a:r>
              <a:rPr lang="ru-RU" sz="2100" dirty="0" smtClean="0"/>
              <a:t> занесений до </a:t>
            </a:r>
            <a:r>
              <a:rPr lang="ru-RU" sz="2100" dirty="0" err="1" smtClean="0"/>
              <a:t>туристичних</a:t>
            </a:r>
            <a:r>
              <a:rPr lang="ru-RU" sz="2100" dirty="0" smtClean="0"/>
              <a:t> </a:t>
            </a:r>
            <a:r>
              <a:rPr lang="ru-RU" sz="2100" dirty="0" err="1" smtClean="0"/>
              <a:t>путівників</a:t>
            </a:r>
            <a:r>
              <a:rPr lang="ru-RU" sz="2100" dirty="0" smtClean="0"/>
              <a:t> по </a:t>
            </a:r>
            <a:r>
              <a:rPr lang="ru-RU" sz="2100" dirty="0" err="1" smtClean="0"/>
              <a:t>Україні</a:t>
            </a:r>
            <a:r>
              <a:rPr lang="ru-RU" sz="2100" dirty="0" smtClean="0"/>
              <a:t>. </a:t>
            </a:r>
            <a:r>
              <a:rPr lang="ru-RU" sz="2100" dirty="0" err="1" smtClean="0"/>
              <a:t>Він</a:t>
            </a:r>
            <a:r>
              <a:rPr lang="ru-RU" sz="2100" dirty="0" smtClean="0"/>
              <a:t> </a:t>
            </a:r>
            <a:r>
              <a:rPr lang="ru-RU" sz="2100" dirty="0" err="1" smtClean="0"/>
              <a:t>працюватиме</a:t>
            </a:r>
            <a:r>
              <a:rPr lang="ru-RU" sz="2100" dirty="0" smtClean="0"/>
              <a:t> як </a:t>
            </a:r>
            <a:r>
              <a:rPr lang="ru-RU" sz="2100" dirty="0" err="1" smtClean="0"/>
              <a:t>мінімум</a:t>
            </a:r>
            <a:r>
              <a:rPr lang="ru-RU" sz="2100" dirty="0" smtClean="0"/>
              <a:t> до 26 </a:t>
            </a:r>
            <a:r>
              <a:rPr lang="ru-RU" sz="2100" dirty="0" err="1" smtClean="0"/>
              <a:t>жовтня</a:t>
            </a:r>
            <a:r>
              <a:rPr lang="ru-RU" sz="2100" dirty="0" smtClean="0"/>
              <a:t>, а </a:t>
            </a:r>
            <a:r>
              <a:rPr lang="ru-RU" sz="2100" dirty="0" err="1" smtClean="0"/>
              <a:t>далі</a:t>
            </a:r>
            <a:r>
              <a:rPr lang="ru-RU" sz="2100" dirty="0" smtClean="0"/>
              <a:t> все </a:t>
            </a:r>
            <a:r>
              <a:rPr lang="ru-RU" sz="2100" dirty="0" err="1" smtClean="0"/>
              <a:t>залежатиме</a:t>
            </a:r>
            <a:r>
              <a:rPr lang="ru-RU" sz="2100" dirty="0" smtClean="0"/>
              <a:t> </a:t>
            </a:r>
            <a:r>
              <a:rPr lang="ru-RU" sz="2100" dirty="0" err="1" smtClean="0"/>
              <a:t>від</a:t>
            </a:r>
            <a:r>
              <a:rPr lang="ru-RU" sz="2100" dirty="0" smtClean="0"/>
              <a:t> </a:t>
            </a:r>
            <a:r>
              <a:rPr lang="ru-RU" sz="2100" dirty="0" err="1" smtClean="0"/>
              <a:t>погодних</a:t>
            </a:r>
            <a:r>
              <a:rPr lang="ru-RU" sz="2100" dirty="0" smtClean="0"/>
              <a:t> умов</a:t>
            </a:r>
            <a:r>
              <a:rPr lang="ru-RU" sz="2100" dirty="0" smtClean="0"/>
              <a:t>.</a:t>
            </a:r>
            <a:endParaRPr lang="en-US" sz="2100" dirty="0" smtClean="0"/>
          </a:p>
          <a:p>
            <a:pPr algn="just"/>
            <a:endParaRPr lang="en-US" sz="2100" baseline="30000" dirty="0" smtClean="0"/>
          </a:p>
          <a:p>
            <a:pPr algn="just"/>
            <a:r>
              <a:rPr lang="ru-RU" sz="2100" dirty="0" smtClean="0"/>
              <a:t> Та </a:t>
            </a:r>
            <a:r>
              <a:rPr lang="ru-RU" sz="2100" dirty="0" err="1" smtClean="0"/>
              <a:t>знову</a:t>
            </a:r>
            <a:r>
              <a:rPr lang="ru-RU" sz="2100" dirty="0" smtClean="0"/>
              <a:t> </a:t>
            </a:r>
            <a:r>
              <a:rPr lang="ru-RU" sz="2100" dirty="0" err="1" smtClean="0"/>
              <a:t>підніметься</a:t>
            </a:r>
            <a:r>
              <a:rPr lang="ru-RU" sz="2100" dirty="0" smtClean="0"/>
              <a:t> </a:t>
            </a:r>
            <a:r>
              <a:rPr lang="ru-RU" sz="2100" dirty="0" err="1" smtClean="0"/>
              <a:t>з-під</a:t>
            </a:r>
            <a:r>
              <a:rPr lang="ru-RU" sz="2100" dirty="0" smtClean="0"/>
              <a:t> води </a:t>
            </a:r>
            <a:r>
              <a:rPr lang="ru-RU" sz="2100" dirty="0" err="1" smtClean="0"/>
              <a:t>навесні</a:t>
            </a:r>
            <a:r>
              <a:rPr lang="ru-RU" sz="2100" dirty="0" smtClean="0"/>
              <a:t> </a:t>
            </a:r>
            <a:r>
              <a:rPr lang="ru-RU" sz="2100" dirty="0" err="1" smtClean="0"/>
              <a:t>наступного</a:t>
            </a:r>
            <a:r>
              <a:rPr lang="ru-RU" sz="2100" dirty="0" smtClean="0"/>
              <a:t> року</a:t>
            </a:r>
            <a:r>
              <a:rPr lang="ru-RU" sz="2100" dirty="0" smtClean="0"/>
              <a:t>.</a:t>
            </a:r>
            <a:endParaRPr lang="en-US" sz="2100" dirty="0" smtClean="0"/>
          </a:p>
          <a:p>
            <a:pPr algn="just"/>
            <a:endParaRPr lang="ru-RU" sz="2100" dirty="0" smtClean="0"/>
          </a:p>
          <a:p>
            <a:pPr algn="just"/>
            <a:r>
              <a:rPr lang="ru-RU" sz="2100" dirty="0" smtClean="0"/>
              <a:t>26 </a:t>
            </a:r>
            <a:r>
              <a:rPr lang="ru-RU" sz="2100" dirty="0" err="1" smtClean="0"/>
              <a:t>жовтня</a:t>
            </a:r>
            <a:r>
              <a:rPr lang="ru-RU" sz="2100" dirty="0" smtClean="0"/>
              <a:t> фонтан </a:t>
            </a:r>
            <a:r>
              <a:rPr lang="ru-RU" sz="2100" dirty="0" err="1" smtClean="0"/>
              <a:t>продемонстрував</a:t>
            </a:r>
            <a:r>
              <a:rPr lang="ru-RU" sz="2100" dirty="0" smtClean="0"/>
              <a:t> </a:t>
            </a:r>
            <a:r>
              <a:rPr lang="ru-RU" sz="2100" dirty="0" err="1" smtClean="0"/>
              <a:t>нову</a:t>
            </a:r>
            <a:r>
              <a:rPr lang="ru-RU" sz="2100" dirty="0" smtClean="0"/>
              <a:t> </a:t>
            </a:r>
            <a:r>
              <a:rPr lang="ru-RU" sz="2100" dirty="0" err="1" smtClean="0"/>
              <a:t>програму</a:t>
            </a:r>
            <a:r>
              <a:rPr lang="ru-RU" sz="2100" dirty="0" smtClean="0"/>
              <a:t> </a:t>
            </a:r>
            <a:r>
              <a:rPr lang="ru-RU" sz="2100" dirty="0" err="1" smtClean="0"/>
              <a:t>тривалістю</a:t>
            </a:r>
            <a:r>
              <a:rPr lang="ru-RU" sz="2100" dirty="0" smtClean="0"/>
              <a:t> 23 </a:t>
            </a:r>
            <a:r>
              <a:rPr lang="ru-RU" sz="2100" dirty="0" err="1" smtClean="0"/>
              <a:t>хвилини</a:t>
            </a:r>
            <a:r>
              <a:rPr lang="ru-RU" sz="2100" dirty="0" smtClean="0"/>
              <a:t>. Для </a:t>
            </a:r>
            <a:r>
              <a:rPr lang="ru-RU" sz="2100" dirty="0" err="1" smtClean="0"/>
              <a:t>цього</a:t>
            </a:r>
            <a:r>
              <a:rPr lang="ru-RU" sz="2100" dirty="0" smtClean="0"/>
              <a:t> </a:t>
            </a:r>
            <a:r>
              <a:rPr lang="ru-RU" sz="2100" dirty="0" err="1" smtClean="0"/>
              <a:t>йому</a:t>
            </a:r>
            <a:r>
              <a:rPr lang="ru-RU" sz="2100" dirty="0" smtClean="0"/>
              <a:t> додали </a:t>
            </a:r>
            <a:r>
              <a:rPr lang="ru-RU" sz="2100" dirty="0" err="1" smtClean="0"/>
              <a:t>лазерних</a:t>
            </a:r>
            <a:r>
              <a:rPr lang="ru-RU" sz="2100" dirty="0" smtClean="0"/>
              <a:t> та </a:t>
            </a:r>
            <a:r>
              <a:rPr lang="ru-RU" sz="2100" dirty="0" err="1" smtClean="0"/>
              <a:t>звукових</a:t>
            </a:r>
            <a:r>
              <a:rPr lang="ru-RU" sz="2100" dirty="0" smtClean="0"/>
              <a:t> систем на 6,5 </a:t>
            </a:r>
            <a:r>
              <a:rPr lang="ru-RU" sz="2100" dirty="0" err="1" smtClean="0"/>
              <a:t>мільйонів</a:t>
            </a:r>
            <a:r>
              <a:rPr lang="ru-RU" sz="2100" dirty="0" smtClean="0"/>
              <a:t> </a:t>
            </a:r>
            <a:r>
              <a:rPr lang="ru-RU" sz="2100" dirty="0" err="1" smtClean="0"/>
              <a:t>гривень</a:t>
            </a:r>
            <a:r>
              <a:rPr lang="ru-RU" sz="2100" dirty="0" smtClean="0"/>
              <a:t>. </a:t>
            </a:r>
            <a:r>
              <a:rPr lang="ru-RU" sz="2100" dirty="0" err="1" smtClean="0"/>
              <a:t>Закриття</a:t>
            </a:r>
            <a:r>
              <a:rPr lang="ru-RU" sz="2100" dirty="0" smtClean="0"/>
              <a:t> </a:t>
            </a:r>
            <a:r>
              <a:rPr lang="en-US" sz="2100" dirty="0" smtClean="0"/>
              <a:t>II </a:t>
            </a:r>
            <a:r>
              <a:rPr lang="ru-RU" sz="2100" dirty="0" smtClean="0"/>
              <a:t>сезону </a:t>
            </a:r>
            <a:r>
              <a:rPr lang="ru-RU" sz="2100" dirty="0" err="1" smtClean="0"/>
              <a:t>розпочалось</a:t>
            </a:r>
            <a:r>
              <a:rPr lang="ru-RU" sz="2100" dirty="0" smtClean="0"/>
              <a:t> о 18 </a:t>
            </a:r>
            <a:r>
              <a:rPr lang="ru-RU" sz="2100" dirty="0" err="1" smtClean="0"/>
              <a:t>годині</a:t>
            </a:r>
            <a:r>
              <a:rPr lang="ru-RU" sz="2100" dirty="0" smtClean="0"/>
              <a:t> </a:t>
            </a:r>
            <a:r>
              <a:rPr lang="ru-RU" sz="2100" dirty="0" err="1" smtClean="0"/>
              <a:t>з</a:t>
            </a:r>
            <a:r>
              <a:rPr lang="ru-RU" sz="2100" dirty="0" smtClean="0"/>
              <a:t> </a:t>
            </a:r>
            <a:r>
              <a:rPr lang="ru-RU" sz="2100" dirty="0" err="1" smtClean="0"/>
              <a:t>урочистої</a:t>
            </a:r>
            <a:r>
              <a:rPr lang="ru-RU" sz="2100" dirty="0" smtClean="0"/>
              <a:t> </a:t>
            </a:r>
            <a:r>
              <a:rPr lang="ru-RU" sz="2100" dirty="0" err="1" smtClean="0"/>
              <a:t>промови</a:t>
            </a:r>
            <a:r>
              <a:rPr lang="ru-RU" sz="2100" dirty="0" smtClean="0"/>
              <a:t> «</a:t>
            </a:r>
            <a:r>
              <a:rPr lang="ru-RU" sz="2100" dirty="0" err="1" smtClean="0"/>
              <a:t>Вінницьких</a:t>
            </a:r>
            <a:r>
              <a:rPr lang="ru-RU" sz="2100" dirty="0" smtClean="0"/>
              <a:t> </a:t>
            </a:r>
            <a:r>
              <a:rPr lang="ru-RU" sz="2100" dirty="0" err="1" smtClean="0"/>
              <a:t>перців</a:t>
            </a:r>
            <a:r>
              <a:rPr lang="ru-RU" sz="2100" dirty="0" smtClean="0"/>
              <a:t>» та </a:t>
            </a:r>
            <a:r>
              <a:rPr lang="ru-RU" sz="2100" dirty="0" err="1" smtClean="0"/>
              <a:t>виступу</a:t>
            </a:r>
            <a:r>
              <a:rPr lang="ru-RU" sz="2100" dirty="0" smtClean="0"/>
              <a:t> </a:t>
            </a:r>
            <a:r>
              <a:rPr lang="ru-RU" sz="2100" dirty="0" err="1" smtClean="0"/>
              <a:t>музикантів</a:t>
            </a:r>
            <a:r>
              <a:rPr lang="ru-RU" sz="2100" dirty="0" smtClean="0"/>
              <a:t> на </a:t>
            </a:r>
            <a:r>
              <a:rPr lang="ru-RU" sz="2100" dirty="0" err="1" smtClean="0"/>
              <a:t>Набережній</a:t>
            </a:r>
            <a:r>
              <a:rPr lang="ru-RU" sz="2100" dirty="0" smtClean="0"/>
              <a:t> </a:t>
            </a:r>
            <a:r>
              <a:rPr lang="en-US" sz="2100" dirty="0" smtClean="0"/>
              <a:t>ROSHEN.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16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90765103_VbVjW10bYM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14422"/>
            <a:ext cx="4186238" cy="4500594"/>
          </a:xfrm>
        </p:spPr>
      </p:pic>
      <p:pic>
        <p:nvPicPr>
          <p:cNvPr id="6" name="Содержимое 5" descr="e4480ec290ff3674ff8063b07e1de46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29190" y="1214422"/>
            <a:ext cx="3833844" cy="450059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109</Words>
  <Application>Microsoft Office PowerPoint</Application>
  <PresentationFormat>Экран (4:3)</PresentationFormat>
  <Paragraphs>40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Вінницький фонтан Roshen </vt:lpstr>
      <vt:lpstr>Слайд 2</vt:lpstr>
      <vt:lpstr>Фонтан Roshen</vt:lpstr>
      <vt:lpstr>Технічні параметри фонтану </vt:lpstr>
      <vt:lpstr>Опис </vt:lpstr>
      <vt:lpstr>Слайд 6</vt:lpstr>
      <vt:lpstr>Слайд 7</vt:lpstr>
      <vt:lpstr>Слайд 8</vt:lpstr>
      <vt:lpstr>Слайд 9</vt:lpstr>
      <vt:lpstr>Слайд 10</vt:lpstr>
      <vt:lpstr>Найбільший у Світі річковий світломузичний Фонтан на відкритих водоймищах та реконструйована Набережна «ROSHEN»  були відкриті 4 вересня 2011 року.</vt:lpstr>
      <vt:lpstr>Фонтан Roshen містить рухомі елементи: 4 системи UFO з електроприводом, на кожну з яких змонтовано по 40 форсунок та 11 невеличких фонтанчиків, що обертаються навколо своєї осі. Плавність руху досягається за допомогою перетворювачів частоти Hitachi. Плавучий фонтан Roshen став одним з символів міста Вінниця та вже занесений до туристичних путівників по Україні. </vt:lpstr>
      <vt:lpstr>Джерела: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Вінницький фонтан Roshen </dc:title>
  <cp:lastModifiedBy>Nedilya</cp:lastModifiedBy>
  <cp:revision>11</cp:revision>
  <dcterms:modified xsi:type="dcterms:W3CDTF">2014-09-30T07:08:38Z</dcterms:modified>
</cp:coreProperties>
</file>