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85" r:id="rId2"/>
    <p:sldId id="288" r:id="rId3"/>
    <p:sldId id="289" r:id="rId4"/>
    <p:sldId id="290" r:id="rId5"/>
    <p:sldId id="304" r:id="rId6"/>
    <p:sldId id="300" r:id="rId7"/>
    <p:sldId id="301" r:id="rId8"/>
    <p:sldId id="302" r:id="rId9"/>
    <p:sldId id="291" r:id="rId10"/>
    <p:sldId id="292" r:id="rId11"/>
    <p:sldId id="293" r:id="rId12"/>
    <p:sldId id="299" r:id="rId13"/>
    <p:sldId id="298" r:id="rId14"/>
    <p:sldId id="305" r:id="rId15"/>
    <p:sldId id="297" r:id="rId16"/>
    <p:sldId id="303" r:id="rId17"/>
    <p:sldId id="306" r:id="rId18"/>
    <p:sldId id="266" r:id="rId19"/>
    <p:sldId id="257" r:id="rId20"/>
    <p:sldId id="283" r:id="rId21"/>
    <p:sldId id="273" r:id="rId22"/>
    <p:sldId id="277" r:id="rId23"/>
    <p:sldId id="256" r:id="rId24"/>
    <p:sldId id="284" r:id="rId25"/>
    <p:sldId id="270" r:id="rId26"/>
    <p:sldId id="276" r:id="rId27"/>
    <p:sldId id="282" r:id="rId28"/>
    <p:sldId id="267" r:id="rId29"/>
    <p:sldId id="268" r:id="rId30"/>
    <p:sldId id="262" r:id="rId31"/>
    <p:sldId id="307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9816" autoAdjust="0"/>
  </p:normalViewPr>
  <p:slideViewPr>
    <p:cSldViewPr>
      <p:cViewPr varScale="1">
        <p:scale>
          <a:sx n="104" d="100"/>
          <a:sy n="104" d="100"/>
        </p:scale>
        <p:origin x="-8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A9AC0-B052-4A04-AAA8-7DBB065CB03D}" type="datetimeFigureOut">
              <a:rPr lang="ru-RU" smtClean="0"/>
              <a:pPr/>
              <a:t>30.09.2014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4966EAA-3446-4C7C-BE21-9DA5CF4385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A9AC0-B052-4A04-AAA8-7DBB065CB03D}" type="datetimeFigureOut">
              <a:rPr lang="ru-RU" smtClean="0"/>
              <a:pPr/>
              <a:t>30.09.2014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66EAA-3446-4C7C-BE21-9DA5CF4385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A9AC0-B052-4A04-AAA8-7DBB065CB03D}" type="datetimeFigureOut">
              <a:rPr lang="ru-RU" smtClean="0"/>
              <a:pPr/>
              <a:t>30.09.2014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66EAA-3446-4C7C-BE21-9DA5CF4385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A9AC0-B052-4A04-AAA8-7DBB065CB03D}" type="datetimeFigureOut">
              <a:rPr lang="ru-RU" smtClean="0"/>
              <a:pPr/>
              <a:t>30.09.2014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4966EAA-3446-4C7C-BE21-9DA5CF4385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A9AC0-B052-4A04-AAA8-7DBB065CB03D}" type="datetimeFigureOut">
              <a:rPr lang="ru-RU" smtClean="0"/>
              <a:pPr/>
              <a:t>30.09.2014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66EAA-3446-4C7C-BE21-9DA5CF43855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A9AC0-B052-4A04-AAA8-7DBB065CB03D}" type="datetimeFigureOut">
              <a:rPr lang="ru-RU" smtClean="0"/>
              <a:pPr/>
              <a:t>30.09.2014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66EAA-3446-4C7C-BE21-9DA5CF4385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A9AC0-B052-4A04-AAA8-7DBB065CB03D}" type="datetimeFigureOut">
              <a:rPr lang="ru-RU" smtClean="0"/>
              <a:pPr/>
              <a:t>30.09.2014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14966EAA-3446-4C7C-BE21-9DA5CF43855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A9AC0-B052-4A04-AAA8-7DBB065CB03D}" type="datetimeFigureOut">
              <a:rPr lang="ru-RU" smtClean="0"/>
              <a:pPr/>
              <a:t>30.09.2014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66EAA-3446-4C7C-BE21-9DA5CF4385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A9AC0-B052-4A04-AAA8-7DBB065CB03D}" type="datetimeFigureOut">
              <a:rPr lang="ru-RU" smtClean="0"/>
              <a:pPr/>
              <a:t>30.09.2014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66EAA-3446-4C7C-BE21-9DA5CF4385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A9AC0-B052-4A04-AAA8-7DBB065CB03D}" type="datetimeFigureOut">
              <a:rPr lang="ru-RU" smtClean="0"/>
              <a:pPr/>
              <a:t>30.09.2014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66EAA-3446-4C7C-BE21-9DA5CF4385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A9AC0-B052-4A04-AAA8-7DBB065CB03D}" type="datetimeFigureOut">
              <a:rPr lang="ru-RU" smtClean="0"/>
              <a:pPr/>
              <a:t>30.09.2014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66EAA-3446-4C7C-BE21-9DA5CF43855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01A9AC0-B052-4A04-AAA8-7DBB065CB03D}" type="datetimeFigureOut">
              <a:rPr lang="ru-RU" smtClean="0"/>
              <a:pPr/>
              <a:t>30.09.2014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4966EAA-3446-4C7C-BE21-9DA5CF43855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D:\Робочий стіл 2014\івасюк\5017_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D:\Робочий стіл 2014\івасюк\09030401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85728"/>
            <a:ext cx="8215370" cy="6572272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131910"/>
          </a:xfrm>
        </p:spPr>
        <p:txBody>
          <a:bodyPr>
            <a:normAutofit/>
          </a:bodyPr>
          <a:lstStyle/>
          <a:p>
            <a:pPr algn="ctr"/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Виступи в ансамблі </a:t>
            </a:r>
            <a:r>
              <a:rPr lang="uk-UA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“Смерічка”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D:\Робочий стіл 2014\івасюк\17082011_lh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268760"/>
            <a:ext cx="7643867" cy="5418154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“Смерічка”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8" descr="D:\Робочий стіл 2014\івасюк\ivasiuk2_jpg_450x600_q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857232"/>
            <a:ext cx="9144001" cy="6000768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Рідні  Карпати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6" descr="D:\Робочий стіл 2014\івасюк\hq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142984"/>
            <a:ext cx="8286808" cy="5715016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400" dirty="0" smtClean="0"/>
              <a:t>В. Зінкевич, В, Яремчук, В. Івасюк</a:t>
            </a:r>
            <a:endParaRPr lang="ru-RU" sz="24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9" descr="D:\Робочий стіл 2014\івасюк\smerichka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42918"/>
            <a:ext cx="9144000" cy="6215082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0"/>
            <a:ext cx="8686800" cy="841248"/>
          </a:xfrm>
        </p:spPr>
        <p:txBody>
          <a:bodyPr>
            <a:normAutofit/>
          </a:bodyPr>
          <a:lstStyle/>
          <a:p>
            <a:pPr algn="ctr"/>
            <a:r>
              <a:rPr lang="uk-U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Смерічка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1" descr="D:\Робочий стіл 2014\івасюк\Ivasu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14422"/>
            <a:ext cx="9144000" cy="5643578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В  гостях   у  О. Маслякова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5" descr="D:\Робочий стіл 2014\івасюк\ivasyuk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71546"/>
            <a:ext cx="9144000" cy="5786454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В. Івасюк за творчістю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6" descr="D:\Робочий стіл 2014\івасюк\KTZPAJ31W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2852"/>
            <a:ext cx="9144000" cy="67151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4" descr="D:\Робочий стіл 2014\івасюк\Ivasyuk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501222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Робочий стіл 2014\івасюк\325px-Музей_Івасюка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071546"/>
            <a:ext cx="7556524" cy="5214974"/>
          </a:xfrm>
          <a:prstGeom prst="rect">
            <a:avLst/>
          </a:prstGeom>
          <a:noFill/>
        </p:spPr>
      </p:pic>
      <p:sp>
        <p:nvSpPr>
          <p:cNvPr id="34" name="Заголовок 3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400" dirty="0" smtClean="0"/>
              <a:t>Музей - кімната В. Івасюка</a:t>
            </a:r>
            <a:endParaRPr lang="ru-RU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5" descr="D:\Робочий стіл 2014\івасюк\hous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8"/>
            <a:ext cx="8358246" cy="5643602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/>
          <a:lstStyle/>
          <a:p>
            <a:r>
              <a:rPr lang="uk-UA" dirty="0" smtClean="0"/>
              <a:t>Хата </a:t>
            </a:r>
            <a:r>
              <a:rPr lang="uk-UA" dirty="0" err="1" smtClean="0"/>
              <a:t>–музей</a:t>
            </a:r>
            <a:r>
              <a:rPr lang="uk-UA" dirty="0" smtClean="0"/>
              <a:t> В. Івасюка</a:t>
            </a: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D:\Робочий стіл 2014\івасюк\4998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0"/>
            <a:ext cx="6858016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7" descr="D:\Робочий стіл 2014\івасюк\images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0"/>
            <a:ext cx="607223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3" descr="D:\Робочий стіл 2014\івасюк\Coin-2009_Ivasiu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571479"/>
            <a:ext cx="6248114" cy="57262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Робочий стіл 2014\івасюк\250px-Stamp_of_Ukraine_s2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714356"/>
            <a:ext cx="8215370" cy="56436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D:\Робочий стіл 2014\івасюк\5164a956855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0722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D:\Робочий стіл 2014\івасюк\Ivasju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1285908"/>
            <a:ext cx="9144000" cy="81439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4" descr="D:\Робочий стіл 2014\івасюк\f7b49b559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28736"/>
            <a:ext cx="9144000" cy="5286412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400" dirty="0" smtClean="0"/>
              <a:t>Театр . Львів.</a:t>
            </a:r>
            <a:endParaRPr lang="ru-RU" sz="24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D:\Робочий стіл 2014\івасюк\9687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71546"/>
            <a:ext cx="8858280" cy="5786453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400" dirty="0" smtClean="0"/>
              <a:t>На ювілейному концерті в Львові</a:t>
            </a:r>
            <a:endParaRPr lang="ru-RU" sz="24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3" descr="D:\Робочий стіл 2014\івасюк\ivasyuk4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072198" cy="6638897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86446" y="457200"/>
            <a:ext cx="3143272" cy="4186246"/>
          </a:xfrm>
        </p:spPr>
        <p:txBody>
          <a:bodyPr>
            <a:normAutofit/>
          </a:bodyPr>
          <a:lstStyle/>
          <a:p>
            <a:pPr algn="ctr"/>
            <a:r>
              <a:rPr lang="uk-UA" sz="2400" dirty="0" smtClean="0"/>
              <a:t>В. Вакарчук на відкритті пам'ятника В. Івасюку у Львові</a:t>
            </a:r>
            <a:endParaRPr lang="ru-RU" sz="24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2" descr="D:\Робочий стіл 2014\івасюк\ivasyuk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3" y="214290"/>
            <a:ext cx="6929485" cy="65008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9" descr="D:\Робочий стіл 2014\івасюк\ivasiuk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404812"/>
            <a:ext cx="8429684" cy="6096021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Сім'я В. Івасюка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8" descr="D:\Робочий стіл 2014\івасюк\OzCWlrt7ge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285860"/>
            <a:ext cx="8929718" cy="52864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ДЖЕРЕЛА:</a:t>
            </a:r>
            <a:endParaRPr lang="ru-RU" b="1" cap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Василишен</a:t>
            </a:r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О.М.  Творча спадщина В.Івасюка. К. 2006</a:t>
            </a:r>
          </a:p>
          <a:p>
            <a:r>
              <a:rPr lang="uk-UA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Гатюк</a:t>
            </a:r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А. Безсмертна пісня В. Івасюка. Газ. Волинь. 2010</a:t>
            </a:r>
          </a:p>
          <a:p>
            <a:r>
              <a:rPr lang="uk-UA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Жадько</a:t>
            </a:r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В.О. Український Некрополь. К. 2005</a:t>
            </a:r>
          </a:p>
          <a:p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Зінкевич В. Зоря не згасне. Молодь України 1989</a:t>
            </a:r>
          </a:p>
          <a:p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Івасюк М. Монолог перед обличчям сина. Жовтень.1989</a:t>
            </a:r>
          </a:p>
          <a:p>
            <a:r>
              <a:rPr lang="uk-UA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Лепша</a:t>
            </a:r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І. Життя і смерть В. Івасюка. Київ.1994</a:t>
            </a:r>
          </a:p>
          <a:p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0" descr="D:\Робочий стіл 2014\івасюк\батьк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572264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715140" y="274638"/>
            <a:ext cx="2286016" cy="5297502"/>
          </a:xfrm>
        </p:spPr>
        <p:txBody>
          <a:bodyPr>
            <a:normAutofit/>
          </a:bodyPr>
          <a:lstStyle/>
          <a:p>
            <a:pPr algn="ctr"/>
            <a:r>
              <a:rPr lang="uk-UA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Батьки </a:t>
            </a:r>
            <a:br>
              <a:rPr lang="uk-UA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В. Івасюка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7" descr="D:\Робочий стіл 2014\івасюк\na-cborax-19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85728"/>
            <a:ext cx="5238772" cy="6357982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572100" y="836712"/>
            <a:ext cx="3571900" cy="928694"/>
          </a:xfrm>
        </p:spPr>
        <p:txBody>
          <a:bodyPr>
            <a:normAutofit/>
          </a:bodyPr>
          <a:lstStyle/>
          <a:p>
            <a:pPr algn="ctr"/>
            <a:r>
              <a:rPr lang="uk-UA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В. Івасюк - солдат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D:\Робочий стіл 2014\івасюк\ch-muze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880"/>
            <a:ext cx="9144000" cy="684512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2844" y="457200"/>
            <a:ext cx="8845708" cy="841248"/>
          </a:xfrm>
        </p:spPr>
        <p:txBody>
          <a:bodyPr>
            <a:normAutofit/>
          </a:bodyPr>
          <a:lstStyle/>
          <a:p>
            <a:r>
              <a:rPr lang="uk-UA" sz="3200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Університет. </a:t>
            </a:r>
            <a:r>
              <a:rPr lang="uk-UA" sz="3200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Чернівці</a:t>
            </a:r>
            <a:endParaRPr lang="ru-RU" sz="3200" cap="none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D:\Робочий стіл 2014\івасюк\b8e4933-1503671049-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5155" y="428603"/>
            <a:ext cx="8271687" cy="5508557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8" y="6016752"/>
            <a:ext cx="8131328" cy="841248"/>
          </a:xfrm>
        </p:spPr>
        <p:txBody>
          <a:bodyPr>
            <a:normAutofit/>
          </a:bodyPr>
          <a:lstStyle/>
          <a:p>
            <a:r>
              <a:rPr lang="uk-UA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В. Івасюк  - студент 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Робочий стіл 2014\івасюк\011_ivasyu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572560" cy="6572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D:\Робочий стіл 2014\івасюк\4135-18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357166"/>
            <a:ext cx="4643470" cy="6215106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643570" y="274638"/>
            <a:ext cx="3043230" cy="1439850"/>
          </a:xfrm>
        </p:spPr>
        <p:txBody>
          <a:bodyPr>
            <a:normAutofit/>
          </a:bodyPr>
          <a:lstStyle/>
          <a:p>
            <a:pPr algn="ctr"/>
            <a:r>
              <a:rPr lang="uk-U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Перші   кроки  творчості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141</TotalTime>
  <Words>152</Words>
  <Application>Microsoft Office PowerPoint</Application>
  <PresentationFormat>Экран (4:3)</PresentationFormat>
  <Paragraphs>25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Трек</vt:lpstr>
      <vt:lpstr>Слайд 1</vt:lpstr>
      <vt:lpstr>Хата –музей В. Івасюка</vt:lpstr>
      <vt:lpstr>Сім'я В. Івасюка</vt:lpstr>
      <vt:lpstr>Батьки   В. Івасюка</vt:lpstr>
      <vt:lpstr>В. Івасюк - солдат</vt:lpstr>
      <vt:lpstr>Університет. Чернівці</vt:lpstr>
      <vt:lpstr>В. Івасюк  - студент </vt:lpstr>
      <vt:lpstr>Слайд 8</vt:lpstr>
      <vt:lpstr>Перші   кроки  творчості</vt:lpstr>
      <vt:lpstr>Виступи в ансамблі “Смерічка”</vt:lpstr>
      <vt:lpstr>“Смерічка”</vt:lpstr>
      <vt:lpstr>Рідні  Карпати</vt:lpstr>
      <vt:lpstr>В. Зінкевич, В, Яремчук, В. Івасюк</vt:lpstr>
      <vt:lpstr>Смерічка</vt:lpstr>
      <vt:lpstr>В  гостях   у  О. Маслякова</vt:lpstr>
      <vt:lpstr>В. Івасюк за творчістю</vt:lpstr>
      <vt:lpstr>Слайд 17</vt:lpstr>
      <vt:lpstr>Слайд 18</vt:lpstr>
      <vt:lpstr>Музей - кімната В. Івасюка</vt:lpstr>
      <vt:lpstr>Слайд 20</vt:lpstr>
      <vt:lpstr>Слайд 21</vt:lpstr>
      <vt:lpstr>Слайд 22</vt:lpstr>
      <vt:lpstr>Слайд 23</vt:lpstr>
      <vt:lpstr>Слайд 24</vt:lpstr>
      <vt:lpstr>Слайд 25</vt:lpstr>
      <vt:lpstr>Театр . Львів.</vt:lpstr>
      <vt:lpstr>На ювілейному концерті в Львові</vt:lpstr>
      <vt:lpstr>В. Вакарчук на відкритті пам'ятника В. Івасюку у Львові</vt:lpstr>
      <vt:lpstr>Слайд 29</vt:lpstr>
      <vt:lpstr>Слайд 30</vt:lpstr>
      <vt:lpstr>ДЖЕРЕЛА: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SamLab.ws</dc:creator>
  <cp:lastModifiedBy>Nedilya</cp:lastModifiedBy>
  <cp:revision>16</cp:revision>
  <dcterms:created xsi:type="dcterms:W3CDTF">2014-09-21T13:13:36Z</dcterms:created>
  <dcterms:modified xsi:type="dcterms:W3CDTF">2014-09-30T07:11:11Z</dcterms:modified>
</cp:coreProperties>
</file>