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572296" cy="114300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6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Сади Японії</a:t>
            </a:r>
            <a:endParaRPr lang="ru-RU" sz="6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Содержимое 3" descr="flag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1714488"/>
            <a:ext cx="6572296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20472" cy="960886"/>
          </a:xfrm>
        </p:spPr>
        <p:txBody>
          <a:bodyPr>
            <a:noAutofit/>
          </a:bodyPr>
          <a:lstStyle/>
          <a:p>
            <a:pPr algn="ctr"/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Японський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в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Портленді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США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145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1551764"/>
            <a:ext cx="6572296" cy="4520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89514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Вода повинна бути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частиною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природного пейзажу в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японському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саду. Тому тут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знайдете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фонтанів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Вода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тече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плавно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м’яко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Над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найкрасивішими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водоймами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часто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вішають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ліхтарі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деяких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садах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навіть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висохлі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ставки,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причому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вони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створюють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той же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ефект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повні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 На фото: парк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Комо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Міннесоті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США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20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785926"/>
            <a:ext cx="7143800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одна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садів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традиції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вимагають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ніжних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відтінків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але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тут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використовуються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квітучі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садах Заходу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використовуються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унікальні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тільки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</a:t>
            </a:r>
            <a:r>
              <a:rPr lang="ru-RU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Кеункан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Нагахама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Японія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17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628800"/>
            <a:ext cx="5786478" cy="471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893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b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142984"/>
            <a:ext cx="6858048" cy="4286280"/>
          </a:xfrm>
          <a:prstGeom prst="rect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Джерела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chemeClr val="accent3">
                  <a:lumMod val="20000"/>
                  <a:lumOff val="80000"/>
                </a:schemeClr>
              </a:buClr>
            </a:pPr>
            <a:r>
              <a:rPr lang="uk-UA" sz="2400" dirty="0" err="1" smtClean="0"/>
              <a:t>Като</a:t>
            </a:r>
            <a:r>
              <a:rPr lang="uk-UA" sz="2400" dirty="0" smtClean="0"/>
              <a:t> Е. Краса японських садів. </a:t>
            </a:r>
            <a:r>
              <a:rPr lang="uk-UA" sz="2400" dirty="0" smtClean="0"/>
              <a:t>2004р</a:t>
            </a:r>
            <a:r>
              <a:rPr lang="en-US" sz="2400" dirty="0" smtClean="0"/>
              <a:t>.</a:t>
            </a:r>
            <a:endParaRPr lang="uk-UA" sz="2400" dirty="0" smtClean="0"/>
          </a:p>
          <a:p>
            <a:pPr algn="just">
              <a:buClr>
                <a:schemeClr val="accent3">
                  <a:lumMod val="20000"/>
                  <a:lumOff val="80000"/>
                </a:schemeClr>
              </a:buClr>
            </a:pPr>
            <a:r>
              <a:rPr lang="uk-UA" sz="2400" dirty="0" err="1" smtClean="0"/>
              <a:t>Давід</a:t>
            </a:r>
            <a:r>
              <a:rPr lang="uk-UA" sz="2400" dirty="0" smtClean="0"/>
              <a:t> А. Подорож японськими садами. </a:t>
            </a:r>
            <a:r>
              <a:rPr lang="uk-UA" sz="2400" dirty="0" smtClean="0"/>
              <a:t>2006р</a:t>
            </a:r>
            <a:r>
              <a:rPr lang="en-US" sz="2400" dirty="0" smtClean="0"/>
              <a:t>.</a:t>
            </a:r>
            <a:endParaRPr lang="uk-UA" sz="2400" dirty="0" smtClean="0"/>
          </a:p>
          <a:p>
            <a:pPr algn="just">
              <a:buClr>
                <a:schemeClr val="accent3">
                  <a:lumMod val="20000"/>
                  <a:lumOff val="80000"/>
                </a:schemeClr>
              </a:buClr>
            </a:pPr>
            <a:r>
              <a:rPr lang="uk-UA" sz="2400" dirty="0" smtClean="0"/>
              <a:t>Л. Обухівська Принципи створення японського саду. К: 2007 </a:t>
            </a:r>
            <a:r>
              <a:rPr lang="uk-UA" sz="2400" dirty="0" smtClean="0"/>
              <a:t>рік</a:t>
            </a:r>
            <a:r>
              <a:rPr lang="en-US" sz="2400" dirty="0" smtClean="0"/>
              <a:t>.</a:t>
            </a:r>
            <a:endParaRPr lang="uk-UA" sz="2400" dirty="0" smtClean="0"/>
          </a:p>
          <a:p>
            <a:pPr algn="just">
              <a:buClr>
                <a:schemeClr val="accent3">
                  <a:lumMod val="20000"/>
                  <a:lumOff val="80000"/>
                </a:schemeClr>
              </a:buClr>
            </a:pPr>
            <a:r>
              <a:rPr lang="en-US" sz="2400" dirty="0" err="1" smtClean="0"/>
              <a:t>ua</a:t>
            </a:r>
            <a:r>
              <a:rPr lang="en-US" sz="2400" dirty="0" smtClean="0"/>
              <a:t> – raferat.com/</a:t>
            </a:r>
            <a:r>
              <a:rPr lang="uk-UA" sz="2400" dirty="0" err="1" smtClean="0"/>
              <a:t>іст</a:t>
            </a:r>
            <a:r>
              <a:rPr lang="uk-UA" sz="2400" dirty="0" smtClean="0"/>
              <a:t>. Японського </a:t>
            </a:r>
            <a:r>
              <a:rPr lang="uk-UA" sz="2400" dirty="0" smtClean="0"/>
              <a:t>саду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algn="just">
              <a:buClr>
                <a:schemeClr val="accent3">
                  <a:lumMod val="20000"/>
                  <a:lumOff val="80000"/>
                </a:schemeClr>
              </a:buClr>
            </a:pPr>
            <a:r>
              <a:rPr lang="en-US" sz="2400" dirty="0" smtClean="0"/>
              <a:t>svit.org.ua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1980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році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заснували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художній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музей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Адачі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творець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Адачі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Зенко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подорожував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збирав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сорти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хвойних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мохи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камені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свого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саду. У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проекті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ачі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об'єднав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2 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захоплення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японське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мистецтво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дизайн саду...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0_6dd2d_eb9bd758_X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4703" y="1928813"/>
            <a:ext cx="6994594" cy="424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001056" cy="1785950"/>
          </a:xfrm>
        </p:spPr>
        <p:txBody>
          <a:bodyPr>
            <a:noAutofit/>
          </a:bodyPr>
          <a:lstStyle/>
          <a:p>
            <a:pPr algn="just"/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Усього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музеї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6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садів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 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Білий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гравій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відтіняє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кольори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змінюються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залежно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пори року.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самій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території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саду не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ходити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для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відвідувачів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побудовані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спеціальні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павільйони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панорамними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вікнами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зручними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лавами, на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сидіти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милуватися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гармонією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0_6c1e4_efb727c2_or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2428868"/>
            <a:ext cx="728667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4609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Американський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журнал </a:t>
            </a:r>
            <a:r>
              <a:rPr lang="en-US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Journal of Japanese Gardening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вже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років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визнає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музею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Адачі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кращим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827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садів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значить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всього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світу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 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Ходити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саду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видно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з-за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вікна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відкривати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видно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навколишньої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території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будівлі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музею. Тут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будинки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музею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мистецтв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0_6c1e5_40bebf9a_or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857364"/>
            <a:ext cx="7286676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Содержимое 6" descr="0_6c1e7_38a903ba_orig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571612"/>
            <a:ext cx="3975053" cy="451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0_6c1ee_11d04d7c_orig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3438" y="1785926"/>
            <a:ext cx="400052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285728"/>
            <a:ext cx="7056784" cy="74657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Хонбу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Осака, в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Содержимое 6" descr="12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94416" y="1646238"/>
            <a:ext cx="6755167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15262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Японський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в 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Буенос-Айресі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Аргентина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Содержимое 6" descr="21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62" y="1714488"/>
            <a:ext cx="742955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00948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Японський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в килимах,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Австралія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41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643050"/>
            <a:ext cx="822960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6972320" cy="889448"/>
          </a:xfrm>
        </p:spPr>
        <p:txBody>
          <a:bodyPr>
            <a:noAutofit/>
          </a:bodyPr>
          <a:lstStyle/>
          <a:p>
            <a:pPr algn="ctr"/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Кам’яний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сад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дайдзе-дзі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Цін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Кіото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Японія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76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1646238"/>
            <a:ext cx="7072362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50</TotalTime>
  <Words>237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Сади Японії</vt:lpstr>
      <vt:lpstr>У 1980 році в Японії заснували художній музей Адачі. Його творець Адачі Зенко подорожував по Японії і збирав різні сорти хвойних рослин, мохи і камені для свого саду. У проекті ачі органічно об'єднав 2 свої захоплення - японське мистецтво і дизайн саду...</vt:lpstr>
      <vt:lpstr>Усього в музеї 6 садів. Білий гравій відтіняє природні кольори рослин, які змінюються залежно від пори року. По самій території саду не можна ходити, а для відвідувачів побудовані спеціальні павільйони з панорамними вікнами та зручними лавами, на яких можна сидіти і милуватися гармонією природи.</vt:lpstr>
      <vt:lpstr>Американський журнал Journal of Japanese Gardening вже кілька років визнає сад музею Адачі кращим з 827 садів Японії, а значить і всього світу.  Ходити по саду можна, частина видно з-за скла (деякі вікна можна відкривати), частина видно з навколишньої території будівлі музею. Тут також розташовані будинки музею мистецтв.</vt:lpstr>
      <vt:lpstr>Слайд 5</vt:lpstr>
      <vt:lpstr>Сад Хонбу, Осака, в Японії</vt:lpstr>
      <vt:lpstr>Японський сад в Буенос-Айресі, Аргентина</vt:lpstr>
      <vt:lpstr>Японський сад в килимах, Австралія</vt:lpstr>
      <vt:lpstr>Кам’яний сад дайдзе-дзі Цін, Кіото, Японія</vt:lpstr>
      <vt:lpstr>Японський сад в Портленді, США</vt:lpstr>
      <vt:lpstr>Вода повинна бути частиною природного пейзажу в японському саду. Тому тут ви не знайдете фонтанів. Вода тече плавно і м’яко. Над найкрасивішими водоймами часто вішають ліхтарі. У деяких садах навіть є висохлі ставки, причому, вони створюють той же ефект, що і повні. На фото: парк Комо в Міннесоті, США.</vt:lpstr>
      <vt:lpstr>Зелені рослини – ще одна частина японських садів. Японські традиції вимагають ніжних зелених відтінків, але також тут використовуються квітучі дерева і рослини. У японських садах Заходу використовуються унікальні тільки для Японії рослини. Сад Кеункан, Нагахама, Японія.</vt:lpstr>
      <vt:lpstr>Слайд 13</vt:lpstr>
      <vt:lpstr>Джерела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Сади Японії</dc:title>
  <dc:creator>Admin</dc:creator>
  <cp:lastModifiedBy>Nedilya</cp:lastModifiedBy>
  <cp:revision>7</cp:revision>
  <dcterms:created xsi:type="dcterms:W3CDTF">2014-05-13T15:25:02Z</dcterms:created>
  <dcterms:modified xsi:type="dcterms:W3CDTF">2014-09-30T07:26:03Z</dcterms:modified>
</cp:coreProperties>
</file>