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69" r:id="rId6"/>
    <p:sldId id="259" r:id="rId7"/>
    <p:sldId id="260" r:id="rId8"/>
    <p:sldId id="276" r:id="rId9"/>
    <p:sldId id="261" r:id="rId10"/>
    <p:sldId id="262" r:id="rId11"/>
    <p:sldId id="278" r:id="rId12"/>
    <p:sldId id="263" r:id="rId13"/>
    <p:sldId id="275" r:id="rId14"/>
    <p:sldId id="303" r:id="rId15"/>
    <p:sldId id="264" r:id="rId16"/>
    <p:sldId id="271" r:id="rId17"/>
    <p:sldId id="266" r:id="rId18"/>
    <p:sldId id="270" r:id="rId19"/>
    <p:sldId id="279" r:id="rId20"/>
    <p:sldId id="273" r:id="rId21"/>
    <p:sldId id="274" r:id="rId22"/>
    <p:sldId id="280" r:id="rId23"/>
    <p:sldId id="281" r:id="rId24"/>
    <p:sldId id="282" r:id="rId25"/>
    <p:sldId id="284" r:id="rId26"/>
    <p:sldId id="283" r:id="rId27"/>
    <p:sldId id="285" r:id="rId28"/>
    <p:sldId id="287" r:id="rId29"/>
    <p:sldId id="286" r:id="rId30"/>
    <p:sldId id="288" r:id="rId31"/>
    <p:sldId id="292" r:id="rId32"/>
    <p:sldId id="289" r:id="rId33"/>
    <p:sldId id="290" r:id="rId34"/>
    <p:sldId id="294" r:id="rId35"/>
    <p:sldId id="293" r:id="rId36"/>
    <p:sldId id="291" r:id="rId37"/>
    <p:sldId id="295" r:id="rId38"/>
    <p:sldId id="298" r:id="rId39"/>
    <p:sldId id="297" r:id="rId40"/>
    <p:sldId id="296" r:id="rId41"/>
    <p:sldId id="299" r:id="rId42"/>
    <p:sldId id="301" r:id="rId43"/>
    <p:sldId id="302" r:id="rId44"/>
    <p:sldId id="300" r:id="rId45"/>
    <p:sldId id="304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06FD260-25F6-480D-B294-D099CD9625C3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359447B-53A2-48A8-8515-11E2904FB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52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D260-25F6-480D-B294-D099CD9625C3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447B-53A2-48A8-8515-11E2904FB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52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D260-25F6-480D-B294-D099CD9625C3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447B-53A2-48A8-8515-11E2904FB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52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06FD260-25F6-480D-B294-D099CD9625C3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447B-53A2-48A8-8515-11E2904FB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52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06FD260-25F6-480D-B294-D099CD9625C3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359447B-53A2-48A8-8515-11E2904FBC6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652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06FD260-25F6-480D-B294-D099CD9625C3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59447B-53A2-48A8-8515-11E2904FB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52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06FD260-25F6-480D-B294-D099CD9625C3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359447B-53A2-48A8-8515-11E2904FB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652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D260-25F6-480D-B294-D099CD9625C3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447B-53A2-48A8-8515-11E2904FB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52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06FD260-25F6-480D-B294-D099CD9625C3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59447B-53A2-48A8-8515-11E2904FB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52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06FD260-25F6-480D-B294-D099CD9625C3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359447B-53A2-48A8-8515-11E2904FB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652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06FD260-25F6-480D-B294-D099CD9625C3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359447B-53A2-48A8-8515-11E2904FB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652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06FD260-25F6-480D-B294-D099CD9625C3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359447B-53A2-48A8-8515-11E2904FBC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6520">
    <p:wheel spokes="1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91;&#1079;&#1080;&#1082;&#1072;\&#1030;&#1085;&#1089;&#1090;&#1088;&#1091;&#1084;&#1077;&#1085;&#1090;\Kenny%20G%20-%20titanic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857364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uk-UA" sz="8000" b="1" dirty="0" smtClean="0"/>
              <a:t>АКТОРИ. СВІТОВЕ  КІНО</a:t>
            </a:r>
            <a:endParaRPr lang="ru-RU" sz="8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000372"/>
            <a:ext cx="8062912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Kenny G - titan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4282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52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3929090" cy="49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285992"/>
            <a:ext cx="324130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85728"/>
            <a:ext cx="8075240" cy="6169080"/>
          </a:xfrm>
        </p:spPr>
        <p:txBody>
          <a:bodyPr>
            <a:normAutofit fontScale="85000" lnSpcReduction="10000"/>
          </a:bodyPr>
          <a:lstStyle/>
          <a:p>
            <a:pPr marL="87313" indent="-22225" algn="ctr">
              <a:buNone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 </a:t>
            </a:r>
            <a:r>
              <a:rPr lang="uk-UA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Габен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/>
              <a:t>(справжнє ім'я і прізвище Жан </a:t>
            </a:r>
            <a:r>
              <a:rPr lang="uk-UA" dirty="0" err="1" smtClean="0"/>
              <a:t>Алексі</a:t>
            </a:r>
            <a:r>
              <a:rPr lang="uk-UA" dirty="0" smtClean="0"/>
              <a:t> </a:t>
            </a:r>
            <a:r>
              <a:rPr lang="uk-UA" dirty="0" err="1" smtClean="0"/>
              <a:t>Монкорже</a:t>
            </a:r>
            <a:r>
              <a:rPr lang="uk-UA" dirty="0" smtClean="0"/>
              <a:t>, 1904—1976) -  перший трагічний актор французького екрана. Крізь усі перевтілення героїв </a:t>
            </a:r>
            <a:r>
              <a:rPr lang="uk-UA" dirty="0" err="1" smtClean="0"/>
              <a:t>Габена</a:t>
            </a:r>
            <a:r>
              <a:rPr lang="uk-UA" dirty="0" smtClean="0"/>
              <a:t> проглядається доля людини, що готова прийняти останній бій за справедливість і, якщо потрібно, загинути. Кого тільки не грав Жан </a:t>
            </a:r>
            <a:r>
              <a:rPr lang="uk-UA" dirty="0" err="1" smtClean="0"/>
              <a:t>Габен</a:t>
            </a:r>
            <a:r>
              <a:rPr lang="uk-UA" dirty="0" smtClean="0"/>
              <a:t>: робочих і військових, бандитів, поліцейських і бурлак... Але в числі його героїв ніколи не було ні боягузів ні негідників. Під час Другої світової війни </a:t>
            </a:r>
            <a:r>
              <a:rPr lang="uk-UA" dirty="0" err="1" smtClean="0"/>
              <a:t>Габен</a:t>
            </a:r>
            <a:r>
              <a:rPr lang="uk-UA" dirty="0" smtClean="0"/>
              <a:t> не міг залишатися в Голівуді, коли його батьківщину окупували фашисти. Залишивши кіно, </a:t>
            </a:r>
            <a:r>
              <a:rPr lang="uk-UA" dirty="0" err="1" smtClean="0"/>
              <a:t>Габен</a:t>
            </a:r>
            <a:r>
              <a:rPr lang="uk-UA" dirty="0" smtClean="0"/>
              <a:t> спочатку став артилеристом у військово-морському флоті, потім воював у танкових військах. Після смерті, відповідно до заповіту, прах великого артиста був розвіяний над Північним морем.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99032"/>
          </a:xfrm>
        </p:spPr>
        <p:txBody>
          <a:bodyPr/>
          <a:lstStyle/>
          <a:p>
            <a:pPr algn="ctr"/>
            <a:r>
              <a:rPr lang="uk-UA" dirty="0" err="1" smtClean="0"/>
              <a:t>Марлен</a:t>
            </a:r>
            <a:r>
              <a:rPr lang="uk-UA" dirty="0" smtClean="0"/>
              <a:t> </a:t>
            </a:r>
            <a:r>
              <a:rPr lang="uk-UA" dirty="0" err="1" smtClean="0"/>
              <a:t>Дітріх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4719238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Рисунок 9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770920" y="3286124"/>
            <a:ext cx="4373080" cy="3357562"/>
          </a:xfrm>
          <a:prstGeom prst="snip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85728"/>
            <a:ext cx="8534182" cy="63579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Марлен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Дитріх </a:t>
            </a:r>
            <a:r>
              <a:rPr lang="uk-UA" dirty="0" smtClean="0"/>
              <a:t>(1901 —1992) вчилася акторській майстерності у Макса </a:t>
            </a:r>
            <a:r>
              <a:rPr lang="uk-UA" dirty="0" err="1" smtClean="0"/>
              <a:t>Рейнхарлта</a:t>
            </a:r>
            <a:r>
              <a:rPr lang="uk-UA" dirty="0" smtClean="0"/>
              <a:t>; виступала на театральній сцені, у 1923 р. дебютувала  в кіно. На рахунку акторки було вісімнадцять ролей, коли режисер Джозеф фон </a:t>
            </a:r>
            <a:r>
              <a:rPr lang="uk-UA" dirty="0" err="1" smtClean="0"/>
              <a:t>Штернберг</a:t>
            </a:r>
            <a:r>
              <a:rPr lang="uk-UA" dirty="0" smtClean="0"/>
              <a:t> запросив її на головну роль у фільмі «Блакитний янгол» (1930 р.) - історія про шкільного вчителя,  та його згубне кохання до співачки кабаре).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643998" cy="6357982"/>
          </a:xfrm>
        </p:spPr>
        <p:txBody>
          <a:bodyPr>
            <a:normAutofit fontScale="92500" lnSpcReduction="10000"/>
          </a:bodyPr>
          <a:lstStyle/>
          <a:p>
            <a:pPr marL="87313" indent="-22225" algn="ctr">
              <a:buNone/>
            </a:pPr>
            <a:r>
              <a:rPr lang="uk-UA" dirty="0" smtClean="0"/>
              <a:t>Коли </a:t>
            </a:r>
            <a:r>
              <a:rPr lang="uk-UA" dirty="0" smtClean="0"/>
              <a:t>йшли зйомки «Блакитного янгола», Дитріх підписала контракт з американською фірмою «</a:t>
            </a:r>
            <a:r>
              <a:rPr lang="uk-UA" dirty="0" err="1" smtClean="0"/>
              <a:t>Парамаунт</a:t>
            </a:r>
            <a:r>
              <a:rPr lang="uk-UA" dirty="0" smtClean="0"/>
              <a:t>» і після закінчення зйомок виїхала з фон </a:t>
            </a:r>
            <a:r>
              <a:rPr lang="uk-UA" dirty="0" err="1" smtClean="0"/>
              <a:t>Штернбергом</a:t>
            </a:r>
            <a:r>
              <a:rPr lang="uk-UA" dirty="0" smtClean="0"/>
              <a:t> у США. П'ять років акторка знімалася в його фільмах. Дитріх грала естрадних співачок, співробітниць розвідки («Збезчещена» 1931р.) і навіть Катерину II у фільмі «Червона імператриця» (1933р.), який вважають кращою американською стрічкою фон </a:t>
            </a:r>
            <a:r>
              <a:rPr lang="uk-UA" dirty="0" err="1" smtClean="0"/>
              <a:t>Штернберга</a:t>
            </a:r>
            <a:r>
              <a:rPr lang="uk-UA" dirty="0" smtClean="0"/>
              <a:t>. В 1935 р. співдружність режисера й акторки розпалася. </a:t>
            </a:r>
            <a:r>
              <a:rPr lang="uk-UA" dirty="0" err="1" smtClean="0"/>
              <a:t>Марлен</a:t>
            </a:r>
            <a:r>
              <a:rPr lang="uk-UA" dirty="0" smtClean="0"/>
              <a:t> Дитріх стала працювати у інших майстрів, а після війни з'являлася на екрані  рідко, майже цілком присвятивши себе в 60-х рр. концертної діяльності.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267494"/>
            <a:ext cx="3186106" cy="1399032"/>
          </a:xfrm>
        </p:spPr>
        <p:txBody>
          <a:bodyPr/>
          <a:lstStyle/>
          <a:p>
            <a:pPr algn="ctr"/>
            <a:r>
              <a:rPr lang="uk-UA" b="1" dirty="0" err="1" smtClean="0"/>
              <a:t>Мерилін</a:t>
            </a:r>
            <a:r>
              <a:rPr lang="uk-UA" b="1" dirty="0" smtClean="0"/>
              <a:t> Монро</a:t>
            </a:r>
            <a:endParaRPr lang="ru-RU" b="1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5370949" cy="5857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7644858" cy="4786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714908" cy="637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1500174"/>
            <a:ext cx="3328982" cy="1399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Мэрилин</a:t>
            </a:r>
            <a:r>
              <a:rPr lang="ru-RU" dirty="0" smtClean="0"/>
              <a:t> </a:t>
            </a:r>
            <a:r>
              <a:rPr lang="ru-RU" b="1" dirty="0" smtClean="0"/>
              <a:t>Монро</a:t>
            </a:r>
            <a:r>
              <a:rPr lang="ru-RU" dirty="0" smtClean="0"/>
              <a:t>: Последний день рождения. 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661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85728"/>
            <a:ext cx="8352928" cy="6572272"/>
          </a:xfrm>
        </p:spPr>
        <p:txBody>
          <a:bodyPr>
            <a:normAutofit fontScale="62500" lnSpcReduction="20000"/>
          </a:bodyPr>
          <a:lstStyle/>
          <a:p>
            <a:pPr marL="87313" indent="-22225" algn="ctr">
              <a:buNone/>
            </a:pPr>
            <a:r>
              <a:rPr lang="uk-UA" sz="5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МЕРИЛІН </a:t>
            </a:r>
            <a:r>
              <a:rPr lang="uk-UA" sz="5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МОНРО</a:t>
            </a:r>
            <a:endParaRPr lang="en-US" sz="57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7313" indent="-22225" algn="ctr">
              <a:buNone/>
            </a:pPr>
            <a:endParaRPr lang="ru-RU" dirty="0" smtClean="0"/>
          </a:p>
          <a:p>
            <a:pPr marL="87313" indent="-22225" algn="ctr">
              <a:buNone/>
            </a:pPr>
            <a:r>
              <a:rPr lang="uk-UA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Мерилін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Монро </a:t>
            </a:r>
            <a:r>
              <a:rPr lang="uk-UA" dirty="0" smtClean="0"/>
              <a:t>- колишня манекенниця Норма Джин </a:t>
            </a:r>
            <a:r>
              <a:rPr lang="uk-UA" dirty="0" err="1" smtClean="0"/>
              <a:t>Бейкер</a:t>
            </a:r>
            <a:r>
              <a:rPr lang="uk-UA" dirty="0" smtClean="0"/>
              <a:t> </a:t>
            </a:r>
            <a:r>
              <a:rPr lang="uk-UA" dirty="0" err="1" smtClean="0"/>
              <a:t>Мортенсон</a:t>
            </a:r>
            <a:r>
              <a:rPr lang="uk-UA" dirty="0" smtClean="0"/>
              <a:t> (1926—1962) - за якихось п'ять років стала суперзіркою, втіленням «американської мрії» і символом жіночності. Сполучення наївності і чуттєвості властиве майже всім її персонажам незалежно від жанру картин. Невеликі ролі в стрічках «Небезпечні роки» (1947р.), «Асфальтові джунглі» і «Все про Єву» (обидва 1950 р.), «Мавпячі витівки» (1952р.) та головні ролі у фільмах «Ніагара», «Джентльмени віддають перевагу білявкам» (обидва 1953 р.), «Як вийти заміж за мільйонера» (1954 р.) - усе це, по суті, варіації  самого образа акторки, зірки комедії і легкої мелодрами 50-х рр. У 1956 р. </a:t>
            </a:r>
            <a:r>
              <a:rPr lang="uk-UA" dirty="0" err="1" smtClean="0"/>
              <a:t>Мерилін</a:t>
            </a:r>
            <a:r>
              <a:rPr lang="uk-UA" dirty="0" smtClean="0"/>
              <a:t> Монро гарно виконала складну драматичну роль у фільмі «Автобусна зупинка». Одна з найбільш відомих робіт Монро - у голлівудській комедії «Деякі полюбляють гаряче» (1959 р.; у вітчизняному прокаті «У джазі тільки дівчата») Біллі </a:t>
            </a:r>
            <a:r>
              <a:rPr lang="uk-UA" dirty="0" err="1" smtClean="0"/>
              <a:t>Вайлдера</a:t>
            </a:r>
            <a:r>
              <a:rPr lang="uk-UA" dirty="0" smtClean="0"/>
              <a:t> (1906—1985). Музична стрічка, в якій Монро зіграла разом з Тоні </a:t>
            </a:r>
            <a:r>
              <a:rPr lang="uk-UA" dirty="0" err="1" smtClean="0"/>
              <a:t>Кертісом</a:t>
            </a:r>
            <a:r>
              <a:rPr lang="uk-UA" dirty="0" smtClean="0"/>
              <a:t>, мала успіх. Монро зіграла в психологічній драмі «Неприкаяні» (1960 р.) Джона Х'юстона (1906— 1987). Її партнерами були </a:t>
            </a:r>
            <a:r>
              <a:rPr lang="uk-UA" dirty="0" err="1" smtClean="0"/>
              <a:t>Кларк</a:t>
            </a:r>
            <a:r>
              <a:rPr lang="uk-UA" dirty="0" smtClean="0"/>
              <a:t> </a:t>
            </a:r>
            <a:r>
              <a:rPr lang="uk-UA" dirty="0" err="1" smtClean="0"/>
              <a:t>Гейбл</a:t>
            </a:r>
            <a:r>
              <a:rPr lang="uk-UA" dirty="0" smtClean="0"/>
              <a:t> (1901—1960) і </a:t>
            </a:r>
            <a:r>
              <a:rPr lang="uk-UA" dirty="0" err="1" smtClean="0"/>
              <a:t>Монтгомері</a:t>
            </a:r>
            <a:r>
              <a:rPr lang="uk-UA" dirty="0" smtClean="0"/>
              <a:t> </a:t>
            </a:r>
            <a:r>
              <a:rPr lang="uk-UA" dirty="0" err="1" smtClean="0"/>
              <a:t>Кліфт</a:t>
            </a:r>
            <a:r>
              <a:rPr lang="uk-UA" dirty="0" smtClean="0"/>
              <a:t> (1920—1966) цей фільм був останнім у житті акторки.</a:t>
            </a:r>
            <a:endParaRPr lang="ru-RU" dirty="0" smtClean="0"/>
          </a:p>
          <a:p>
            <a:pPr marL="87313" indent="-22225"/>
            <a:endParaRPr lang="ru-RU" dirty="0"/>
          </a:p>
        </p:txBody>
      </p:sp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“ОСКАР”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7143800" cy="53508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/>
          <a:lstStyle/>
          <a:p>
            <a:pPr algn="ctr"/>
            <a:r>
              <a:rPr lang="uk-UA" b="1" dirty="0" err="1" smtClean="0"/>
              <a:t>Жерар</a:t>
            </a:r>
            <a:r>
              <a:rPr lang="uk-UA" b="1" dirty="0" smtClean="0"/>
              <a:t> Філіп</a:t>
            </a:r>
            <a:endParaRPr lang="ru-RU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3946950" cy="535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71612"/>
            <a:ext cx="3786214" cy="4789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40518"/>
          </a:xfrm>
        </p:spPr>
        <p:txBody>
          <a:bodyPr>
            <a:normAutofit fontScale="92500" lnSpcReduction="10000"/>
          </a:bodyPr>
          <a:lstStyle/>
          <a:p>
            <a:pPr marL="87313" indent="-22225" algn="ctr">
              <a:buNone/>
            </a:pPr>
            <a:r>
              <a:rPr lang="uk-UA" dirty="0" smtClean="0"/>
              <a:t>Франція завжди славилася своєю акторською школою. У 50-х рр. </a:t>
            </a:r>
            <a:r>
              <a:rPr lang="uk-UA" dirty="0" err="1" smtClean="0"/>
              <a:t>Жерар</a:t>
            </a:r>
            <a:r>
              <a:rPr lang="uk-UA" dirty="0" smtClean="0"/>
              <a:t> Філіп (1922—1959) був більше чим актором — він був національним символом. Для кіноглядачів усього світу </a:t>
            </a:r>
            <a:r>
              <a:rPr lang="uk-UA" dirty="0" err="1" smtClean="0"/>
              <a:t>Жерар</a:t>
            </a:r>
            <a:r>
              <a:rPr lang="uk-UA" dirty="0" smtClean="0"/>
              <a:t> Філіп був, насамперед, блискучим актором з фільму «</a:t>
            </a:r>
            <a:r>
              <a:rPr lang="uk-UA" dirty="0" err="1" smtClean="0"/>
              <a:t>Фанфан-Тюльпан</a:t>
            </a:r>
            <a:r>
              <a:rPr lang="uk-UA" dirty="0" smtClean="0"/>
              <a:t>» режисера </a:t>
            </a:r>
            <a:r>
              <a:rPr lang="uk-UA" dirty="0" err="1" smtClean="0"/>
              <a:t>Кристіан-Жака</a:t>
            </a:r>
            <a:r>
              <a:rPr lang="uk-UA" dirty="0" smtClean="0"/>
              <a:t> (дійсні ім'я і прізвище </a:t>
            </a:r>
            <a:r>
              <a:rPr lang="uk-UA" dirty="0" err="1" smtClean="0"/>
              <a:t>Кристіан</a:t>
            </a:r>
            <a:r>
              <a:rPr lang="uk-UA" dirty="0" smtClean="0"/>
              <a:t> Моді). Веселий герой, завдяки своїй сміливості і спритності, перемагає всіх, але ніколи не вдається до грубої сили. Смерть захопила актора молодим, трагічно підтвердивши його девіз: «Бути молодим, стрімким, легким - чи вмерти!». </a:t>
            </a:r>
            <a:r>
              <a:rPr lang="uk-UA" dirty="0" err="1" smtClean="0"/>
              <a:t>Жерару</a:t>
            </a:r>
            <a:r>
              <a:rPr lang="uk-UA" dirty="0" smtClean="0"/>
              <a:t> Філіпу не судилося  постарішати, як не постарішали і його герої.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ЖАН ПОЛЬ БЕЛЬМОНДО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1"/>
            <a:ext cx="4214842" cy="52685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500594" cy="634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642918"/>
            <a:ext cx="3857652" cy="5838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858280" cy="6357982"/>
          </a:xfrm>
        </p:spPr>
        <p:txBody>
          <a:bodyPr>
            <a:normAutofit fontScale="92500" lnSpcReduction="10000"/>
          </a:bodyPr>
          <a:lstStyle/>
          <a:p>
            <a:pPr marL="87313" indent="-87313" algn="ctr">
              <a:buNone/>
            </a:pPr>
            <a:r>
              <a:rPr lang="uk-UA" b="1" dirty="0" smtClean="0">
                <a:solidFill>
                  <a:srgbClr val="FFFF00"/>
                </a:solidFill>
              </a:rPr>
              <a:t>Жан Поль </a:t>
            </a:r>
            <a:r>
              <a:rPr lang="uk-UA" b="1" dirty="0" err="1" smtClean="0">
                <a:solidFill>
                  <a:srgbClr val="FFFF00"/>
                </a:solidFill>
              </a:rPr>
              <a:t>Бельмондо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dirty="0" smtClean="0"/>
              <a:t>народився в 1933 р. Його однаково охоче знімають  творці проблемних, інтелектуальних фільмів (наприклад, Жан Люк </a:t>
            </a:r>
            <a:r>
              <a:rPr lang="uk-UA" dirty="0" err="1" smtClean="0"/>
              <a:t>Годар</a:t>
            </a:r>
            <a:r>
              <a:rPr lang="uk-UA" dirty="0" smtClean="0"/>
              <a:t>, Франсуа </a:t>
            </a:r>
            <a:r>
              <a:rPr lang="uk-UA" dirty="0" err="1" smtClean="0"/>
              <a:t>Трюффо</a:t>
            </a:r>
            <a:r>
              <a:rPr lang="uk-UA" dirty="0" smtClean="0"/>
              <a:t>, Ален </a:t>
            </a:r>
            <a:r>
              <a:rPr lang="uk-UA" dirty="0" err="1" smtClean="0"/>
              <a:t>Рене</a:t>
            </a:r>
            <a:r>
              <a:rPr lang="uk-UA" dirty="0" smtClean="0"/>
              <a:t>), і постановники пригодницьких бойовиків і комедій. «Чудовий» (1973 р.), «Невиправний» (1975 р.), «Одинак» (1987 р.), «Ас із асів» (1982 р.) - назви фільмів говорять самі за себе. «Цей хлопець некрасивий, але в ньому щось є», - сказав про актора Жан </a:t>
            </a:r>
            <a:r>
              <a:rPr lang="uk-UA" dirty="0" err="1" smtClean="0"/>
              <a:t>Габен</a:t>
            </a:r>
            <a:r>
              <a:rPr lang="uk-UA" dirty="0" smtClean="0"/>
              <a:t>. Поєднуючи некрасивість і чарівність, </a:t>
            </a:r>
            <a:r>
              <a:rPr lang="uk-UA" dirty="0" err="1" smtClean="0"/>
              <a:t>Бельмондо</a:t>
            </a:r>
            <a:r>
              <a:rPr lang="uk-UA" dirty="0" smtClean="0"/>
              <a:t> скрізь непереборний, динамічний, відважний і шляхетний. Його секрет полягає в тому, що він здається гіршим, ніж є насправді, а у вирішальний момент доводить, чого саме герой </a:t>
            </a:r>
            <a:r>
              <a:rPr lang="uk-UA" dirty="0" err="1" smtClean="0"/>
              <a:t>Бельмондо</a:t>
            </a:r>
            <a:r>
              <a:rPr lang="uk-UA" dirty="0" smtClean="0"/>
              <a:t> насправді заслуговує.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ЛАЙЗА МІННЕЛЛІ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3571900" cy="5698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285860"/>
            <a:ext cx="401955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6715148"/>
          </a:xfrm>
        </p:spPr>
        <p:txBody>
          <a:bodyPr>
            <a:normAutofit fontScale="85000" lnSpcReduction="10000"/>
          </a:bodyPr>
          <a:lstStyle/>
          <a:p>
            <a:pPr marL="87313" indent="-22225" algn="ctr">
              <a:buNone/>
            </a:pPr>
            <a:r>
              <a:rPr lang="uk-UA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ЛАЙЗА </a:t>
            </a:r>
            <a:r>
              <a:rPr lang="uk-UA" sz="3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МІННЕЛЛІ</a:t>
            </a:r>
            <a:endParaRPr lang="en-US" sz="3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7313" indent="-22225">
              <a:buNone/>
            </a:pPr>
            <a:endParaRPr lang="ru-RU" dirty="0" smtClean="0"/>
          </a:p>
          <a:p>
            <a:pPr marL="87313" indent="-22225" algn="ctr">
              <a:buNone/>
            </a:pPr>
            <a:r>
              <a:rPr lang="uk-UA" dirty="0" smtClean="0"/>
              <a:t>Акторська майстерність дісталася </a:t>
            </a:r>
            <a:r>
              <a:rPr lang="uk-UA" dirty="0" err="1" smtClean="0"/>
              <a:t>Лайзі</a:t>
            </a:r>
            <a:r>
              <a:rPr lang="uk-UA" dirty="0" smtClean="0"/>
              <a:t> </a:t>
            </a:r>
            <a:r>
              <a:rPr lang="uk-UA" dirty="0" err="1" smtClean="0"/>
              <a:t>Міннеллі</a:t>
            </a:r>
            <a:r>
              <a:rPr lang="uk-UA" dirty="0" smtClean="0"/>
              <a:t> (народилася в 1947 р.) у спадщину від батька, відомого режисера </a:t>
            </a:r>
            <a:r>
              <a:rPr lang="uk-UA" dirty="0" err="1" smtClean="0"/>
              <a:t>Вінсента</a:t>
            </a:r>
            <a:r>
              <a:rPr lang="uk-UA" dirty="0" smtClean="0"/>
              <a:t> </a:t>
            </a:r>
            <a:r>
              <a:rPr lang="uk-UA" dirty="0" err="1" smtClean="0"/>
              <a:t>Міннеллі</a:t>
            </a:r>
            <a:r>
              <a:rPr lang="uk-UA" dirty="0" smtClean="0"/>
              <a:t>, що прославився своїми </a:t>
            </a:r>
            <a:r>
              <a:rPr lang="uk-UA" dirty="0" err="1" smtClean="0"/>
              <a:t>кіномюзиклами</a:t>
            </a:r>
            <a:r>
              <a:rPr lang="uk-UA" dirty="0" smtClean="0"/>
              <a:t>, і від матері - знаменитої акторки </a:t>
            </a:r>
            <a:r>
              <a:rPr lang="uk-UA" dirty="0" err="1" smtClean="0"/>
              <a:t>Джуді</a:t>
            </a:r>
            <a:r>
              <a:rPr lang="uk-UA" dirty="0" smtClean="0"/>
              <a:t> </a:t>
            </a:r>
            <a:r>
              <a:rPr lang="uk-UA" dirty="0" err="1" smtClean="0"/>
              <a:t>Гарленд</a:t>
            </a:r>
            <a:r>
              <a:rPr lang="uk-UA" dirty="0" smtClean="0"/>
              <a:t>, зірки, що зійшла на голлівудському небосхилі наприкінці 30-х рр.. Весь накопичений досвід акторка з повною  силою реалізувала в мюзиклі «Кабаре» (1972 р.), де зіграла естрадну співачку </a:t>
            </a:r>
            <a:r>
              <a:rPr lang="uk-UA" dirty="0" err="1" smtClean="0"/>
              <a:t>Саллі</a:t>
            </a:r>
            <a:r>
              <a:rPr lang="uk-UA" dirty="0" smtClean="0"/>
              <a:t>, що виступає в Берліні на початку 30-х рр., коли фашизм уже впевнено йшов до влади. У картині </a:t>
            </a:r>
            <a:r>
              <a:rPr lang="uk-UA" dirty="0" err="1" smtClean="0"/>
              <a:t>Лайза</a:t>
            </a:r>
            <a:r>
              <a:rPr lang="uk-UA" dirty="0" smtClean="0"/>
              <a:t> </a:t>
            </a:r>
            <a:r>
              <a:rPr lang="uk-UA" dirty="0" err="1" smtClean="0"/>
              <a:t>Міннеллі</a:t>
            </a:r>
            <a:r>
              <a:rPr lang="uk-UA" dirty="0" smtClean="0"/>
              <a:t> продемонструвала всі свої обдарування - співачки, танцівниці і неабиякої драматичної акторки. Ця роль - вершина творчого шляху </a:t>
            </a:r>
            <a:r>
              <a:rPr lang="uk-UA" dirty="0" err="1" smtClean="0"/>
              <a:t>Міннеллі</a:t>
            </a:r>
            <a:r>
              <a:rPr lang="uk-UA" dirty="0" smtClean="0"/>
              <a:t> в кіно. Після «Кабаре» вона знімається рідко.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1714488"/>
            <a:ext cx="3043230" cy="139903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КАТРІН ДЕНЬОВ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4572000" cy="67677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5713669" cy="628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03192"/>
            <a:ext cx="8786842" cy="645480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  <a:tabLst>
                <a:tab pos="87313" algn="l"/>
              </a:tabLst>
            </a:pPr>
            <a:r>
              <a:rPr lang="uk-UA" dirty="0" smtClean="0"/>
              <a:t>Знаменита французька акторка </a:t>
            </a:r>
            <a:r>
              <a:rPr lang="uk-UA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Катрин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Денєв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/>
              <a:t>(дійсне прізвище </a:t>
            </a:r>
            <a:r>
              <a:rPr lang="uk-UA" dirty="0" err="1" smtClean="0"/>
              <a:t>Дорлеак</a:t>
            </a:r>
            <a:r>
              <a:rPr lang="uk-UA" dirty="0" smtClean="0"/>
              <a:t>) народилася у 1943 р. в родині актора. У фільмі Жака </a:t>
            </a:r>
            <a:r>
              <a:rPr lang="uk-UA" dirty="0" err="1" smtClean="0"/>
              <a:t>Демі</a:t>
            </a:r>
            <a:r>
              <a:rPr lang="uk-UA" dirty="0" smtClean="0"/>
              <a:t> «Дівчини з </a:t>
            </a:r>
            <a:r>
              <a:rPr lang="uk-UA" dirty="0" err="1" smtClean="0"/>
              <a:t>Рошфора</a:t>
            </a:r>
            <a:r>
              <a:rPr lang="uk-UA" dirty="0" smtClean="0"/>
              <a:t>» </a:t>
            </a:r>
            <a:r>
              <a:rPr lang="uk-UA" dirty="0" err="1" smtClean="0"/>
              <a:t>Катрін</a:t>
            </a:r>
            <a:r>
              <a:rPr lang="uk-UA" dirty="0" smtClean="0"/>
              <a:t> </a:t>
            </a:r>
            <a:r>
              <a:rPr lang="uk-UA" dirty="0" err="1" smtClean="0"/>
              <a:t>Деньов</a:t>
            </a:r>
            <a:r>
              <a:rPr lang="uk-UA" dirty="0" smtClean="0"/>
              <a:t> - ніжна, зовсім юна дівчина, що очікує першої любові. У фільмах Луїса </a:t>
            </a:r>
            <a:r>
              <a:rPr lang="uk-UA" dirty="0" err="1" smtClean="0"/>
              <a:t>Бунюеля</a:t>
            </a:r>
            <a:r>
              <a:rPr lang="uk-UA" dirty="0" smtClean="0"/>
              <a:t> «Денна красуня», 1966 р., «</a:t>
            </a:r>
            <a:r>
              <a:rPr lang="uk-UA" dirty="0" err="1" smtClean="0"/>
              <a:t>Трістана</a:t>
            </a:r>
            <a:r>
              <a:rPr lang="uk-UA" dirty="0" smtClean="0"/>
              <a:t>», 1970р. під холодною замкненістю героїнь </a:t>
            </a:r>
            <a:r>
              <a:rPr lang="uk-UA" dirty="0" err="1" smtClean="0"/>
              <a:t>Деньов</a:t>
            </a:r>
            <a:r>
              <a:rPr lang="uk-UA" dirty="0" smtClean="0"/>
              <a:t> киплять бурхливі, часом демонічні пристрасті. Акторка вміє бути психологічно переконливою, але особливість її творчості в іншому. Персонажі </a:t>
            </a:r>
            <a:r>
              <a:rPr lang="uk-UA" dirty="0" err="1" smtClean="0"/>
              <a:t>Деньов</a:t>
            </a:r>
            <a:r>
              <a:rPr lang="uk-UA" dirty="0" smtClean="0"/>
              <a:t> або існують у світі романтичних почуттів, або захоплені фатальними пристрастями, як у «Сирені Міссісіпі» (1969 р.).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67494"/>
            <a:ext cx="3757610" cy="1399032"/>
          </a:xfrm>
        </p:spPr>
        <p:txBody>
          <a:bodyPr/>
          <a:lstStyle/>
          <a:p>
            <a:r>
              <a:rPr lang="uk-UA" b="1" dirty="0" smtClean="0"/>
              <a:t>Луї де </a:t>
            </a:r>
            <a:r>
              <a:rPr lang="uk-UA" b="1" dirty="0" err="1" smtClean="0"/>
              <a:t>Фюнес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4143404" cy="6215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4996430" cy="6357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071546"/>
            <a:ext cx="3643338" cy="5131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Його герой - маленький чолов’яга, самовпевнений, заповзятливий, запальний. Він постійно потрапляє в складну ситуацію, але в останній момент знаходить неймовірний вихід з положення (комісар </a:t>
            </a:r>
            <a:r>
              <a:rPr lang="uk-UA" dirty="0" err="1" smtClean="0"/>
              <a:t>Жюв</a:t>
            </a:r>
            <a:r>
              <a:rPr lang="uk-UA" dirty="0" smtClean="0"/>
              <a:t> з гумористичної серії фільмів про </a:t>
            </a:r>
            <a:r>
              <a:rPr lang="uk-UA" dirty="0" err="1" smtClean="0"/>
              <a:t>Фантомаса</a:t>
            </a:r>
            <a:r>
              <a:rPr lang="uk-UA" dirty="0" smtClean="0"/>
              <a:t>).</a:t>
            </a:r>
            <a:endParaRPr lang="ru-RU" dirty="0"/>
          </a:p>
        </p:txBody>
      </p:sp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67494"/>
            <a:ext cx="340042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 smtClean="0"/>
              <a:t>Пьер</a:t>
            </a:r>
            <a:r>
              <a:rPr lang="uk-UA" b="1" dirty="0" smtClean="0"/>
              <a:t> Рішар</a:t>
            </a:r>
            <a:r>
              <a:rPr lang="uk-UA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4643470" cy="6756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857232"/>
            <a:ext cx="8699924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7973198" cy="60007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643998" cy="6026204"/>
          </a:xfrm>
        </p:spPr>
        <p:txBody>
          <a:bodyPr>
            <a:normAutofit fontScale="92500" lnSpcReduction="10000"/>
          </a:bodyPr>
          <a:lstStyle/>
          <a:p>
            <a:pPr marL="87313" indent="-22225" algn="ctr">
              <a:buNone/>
            </a:pPr>
            <a:r>
              <a:rPr lang="uk-UA" dirty="0" smtClean="0"/>
              <a:t> запам'ятався глядачам у таких фільмах, як «Високий блондин у чорному черевику» (1972 р.), «Іграшка» (1976 р.) і ін. Його персонаж - це дотепний  роззява, що увесь час залишається в дурнях через неуважність, але зрештою отримує належне завдяки своїй щиросердості і доброті. Рішар виступає також як режисер; одна з його комедій має символічну назву: «Я боязкий, але я лікуюся" (1978 р.). У комедіях </a:t>
            </a:r>
            <a:r>
              <a:rPr lang="uk-UA" dirty="0" err="1" smtClean="0"/>
              <a:t>Франсіса</a:t>
            </a:r>
            <a:r>
              <a:rPr lang="uk-UA" dirty="0" smtClean="0"/>
              <a:t> Вебера «Невдахи», «Батьки» (1983 р.) і «Утікачі» (1986 р.) він зіграв у парі ще з одним знаменитим актором французького екрана - </a:t>
            </a:r>
            <a:r>
              <a:rPr lang="uk-UA" dirty="0" err="1" smtClean="0"/>
              <a:t>Жераром</a:t>
            </a:r>
            <a:r>
              <a:rPr lang="uk-UA" dirty="0" smtClean="0"/>
              <a:t> </a:t>
            </a:r>
            <a:r>
              <a:rPr lang="uk-UA" dirty="0" err="1" smtClean="0"/>
              <a:t>Депардьє</a:t>
            </a:r>
            <a:r>
              <a:rPr lang="uk-UA" dirty="0" smtClean="0"/>
              <a:t>. </a:t>
            </a:r>
            <a:endParaRPr lang="ru-RU" dirty="0"/>
          </a:p>
        </p:txBody>
      </p:sp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67494"/>
            <a:ext cx="3757610" cy="1399032"/>
          </a:xfrm>
        </p:spPr>
        <p:txBody>
          <a:bodyPr/>
          <a:lstStyle/>
          <a:p>
            <a:pPr algn="ctr"/>
            <a:r>
              <a:rPr lang="uk-UA" b="1" dirty="0" err="1" smtClean="0"/>
              <a:t>Жерар</a:t>
            </a:r>
            <a:r>
              <a:rPr lang="uk-UA" dirty="0" smtClean="0"/>
              <a:t> </a:t>
            </a:r>
            <a:r>
              <a:rPr lang="uk-UA" b="1" dirty="0" err="1" smtClean="0"/>
              <a:t>Депардьє</a:t>
            </a:r>
            <a:r>
              <a:rPr lang="uk-UA" b="1" dirty="0" smtClean="0"/>
              <a:t> </a:t>
            </a:r>
            <a:endParaRPr lang="ru-RU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9545"/>
            <a:ext cx="4643470" cy="659372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5728"/>
            <a:ext cx="4929222" cy="62327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7317480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Голливуд начала 20 века (28 фото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00042"/>
            <a:ext cx="8568952" cy="6357958"/>
          </a:xfrm>
        </p:spPr>
        <p:txBody>
          <a:bodyPr>
            <a:normAutofit fontScale="92500" lnSpcReduction="20000"/>
          </a:bodyPr>
          <a:lstStyle/>
          <a:p>
            <a:pPr marL="87313" indent="-22225" algn="ctr">
              <a:buNone/>
            </a:pPr>
            <a:r>
              <a:rPr lang="uk-UA" dirty="0" smtClean="0"/>
              <a:t>актор не тільки комічний; діапазон його можливостей надзвичайно широкий. Режисери Франції, а також Італії і США запрошують його на психологічні, історичні і романтичні картини («Мій американський дядечко», «Останнє метро», обидва 1980 р.,  «Сусідка», 1981 р., «Дантон», 1983 р., «</a:t>
            </a:r>
            <a:r>
              <a:rPr lang="uk-UA" dirty="0" err="1" smtClean="0"/>
              <a:t>Сірано</a:t>
            </a:r>
            <a:r>
              <a:rPr lang="uk-UA" dirty="0" smtClean="0"/>
              <a:t> де Бержерак», 1990 р., та ін.). </a:t>
            </a:r>
            <a:r>
              <a:rPr lang="uk-UA" dirty="0" err="1" smtClean="0"/>
              <a:t>Депардьє</a:t>
            </a:r>
            <a:r>
              <a:rPr lang="uk-UA" dirty="0" smtClean="0"/>
              <a:t> не дуже привабливий зовні: грубувате обличчя, пряме волосся,  що падає на чоло, важка фігура, але це не заважає йому виступати на екрані в ролі непереборного серцеїда. Актор користується у глядачів великою популярністю завдяки своїй «фактурності» (тобто фізичній виразності), сильним темпераментом і неабиякою акторською майстерністю</a:t>
            </a:r>
            <a:endParaRPr lang="ru-RU" dirty="0"/>
          </a:p>
        </p:txBody>
      </p:sp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67494"/>
            <a:ext cx="3614734" cy="1399032"/>
          </a:xfrm>
        </p:spPr>
        <p:txBody>
          <a:bodyPr/>
          <a:lstStyle/>
          <a:p>
            <a:r>
              <a:rPr lang="uk-UA" b="1" dirty="0" err="1" smtClean="0"/>
              <a:t>Бріжит</a:t>
            </a:r>
            <a:r>
              <a:rPr lang="uk-UA" b="1" dirty="0" smtClean="0"/>
              <a:t> Бардо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869097" cy="6643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144000" cy="5678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43050"/>
            <a:ext cx="5993253" cy="3786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572560" cy="642939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dirty="0" smtClean="0"/>
              <a:t>Пік її популярності припав на кінець 50-х - початок 60-х рр. Скромну дівчину з заможної буржуазної родини зробив кінозіркою режисер Пиці Вадим (1928 - 2000), знявши її у фільмі «І Бог створив жінку...» (1956 р.). Так </a:t>
            </a:r>
            <a:r>
              <a:rPr lang="uk-UA" dirty="0" err="1" smtClean="0"/>
              <a:t>Бріжит</a:t>
            </a:r>
            <a:r>
              <a:rPr lang="uk-UA" dirty="0" smtClean="0"/>
              <a:t> Бардо  перетворилася в символ емансипованого молодого покоління. По суті, героїня Бардо не робила нічого недозволеного, просто вона хотіла жити і любити так, як підказувало їй серце. Драматичну ситуацію режисер Луї </a:t>
            </a:r>
            <a:r>
              <a:rPr lang="uk-UA" dirty="0" err="1" smtClean="0"/>
              <a:t>Маль</a:t>
            </a:r>
            <a:r>
              <a:rPr lang="uk-UA" dirty="0" smtClean="0"/>
              <a:t> розробив у фільмі «Приватне життя» (1962 р.), де акторка виконала головну роль, багато в чому зігравши саму себе. Молода бунтарка була удостоєна вищого офіційного визнання: вона стала моделлю для погруддя Маріанни - символу Французької Республіки. (Пізніше такої ж честі удостоїлася акторка </a:t>
            </a:r>
            <a:r>
              <a:rPr lang="uk-UA" dirty="0" err="1" smtClean="0"/>
              <a:t>Катрін</a:t>
            </a:r>
            <a:r>
              <a:rPr lang="uk-UA" dirty="0" smtClean="0"/>
              <a:t> </a:t>
            </a:r>
            <a:r>
              <a:rPr lang="uk-UA" dirty="0" err="1" smtClean="0"/>
              <a:t>Деньов</a:t>
            </a:r>
            <a:r>
              <a:rPr lang="uk-UA" dirty="0" smtClean="0"/>
              <a:t>.)</a:t>
            </a:r>
            <a:endParaRPr lang="ru-RU" dirty="0"/>
          </a:p>
        </p:txBody>
      </p:sp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Використані </a:t>
            </a:r>
            <a:r>
              <a:rPr lang="uk-UA" dirty="0" smtClean="0"/>
              <a:t>джерела</a:t>
            </a:r>
            <a:r>
              <a:rPr lang="uk-UA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indent="-514350">
              <a:buAutoNum type="arabicPeriod"/>
            </a:pPr>
            <a:r>
              <a:rPr lang="uk-UA" dirty="0" smtClean="0"/>
              <a:t>Альбом </a:t>
            </a:r>
            <a:r>
              <a:rPr lang="uk-UA" dirty="0" smtClean="0"/>
              <a:t>Актори світового кіно. М: «Культура</a:t>
            </a:r>
            <a:r>
              <a:rPr lang="uk-UA" dirty="0" smtClean="0"/>
              <a:t>», -  2006.</a:t>
            </a:r>
          </a:p>
          <a:p>
            <a:pPr marL="578358" indent="-514350">
              <a:buAutoNum type="arabicPeriod"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2. </a:t>
            </a:r>
            <a:r>
              <a:rPr lang="de-DE" dirty="0" smtClean="0"/>
              <a:t>http</a:t>
            </a:r>
            <a:r>
              <a:rPr lang="de-DE" dirty="0" smtClean="0"/>
              <a:t>://</a:t>
            </a:r>
            <a:r>
              <a:rPr lang="de-DE" dirty="0" smtClean="0"/>
              <a:t>uk.wikipedia.org/wiki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6520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лливуд начала 20 века (28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01122" cy="6429420"/>
          </a:xfrm>
          <a:prstGeom prst="rect">
            <a:avLst/>
          </a:prstGeom>
          <a:noFill/>
        </p:spPr>
      </p:pic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553085" cy="5715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785926"/>
            <a:ext cx="3829048" cy="1399032"/>
          </a:xfrm>
        </p:spPr>
        <p:txBody>
          <a:bodyPr/>
          <a:lstStyle/>
          <a:p>
            <a:pPr algn="ctr"/>
            <a:r>
              <a:rPr lang="ru-RU" b="1" dirty="0" smtClean="0"/>
              <a:t>Макс</a:t>
            </a:r>
            <a:r>
              <a:rPr lang="ru-RU" dirty="0" smtClean="0"/>
              <a:t> </a:t>
            </a:r>
            <a:r>
              <a:rPr lang="ru-RU" b="1" dirty="0" smtClean="0"/>
              <a:t>ЛІНДЕР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500594" cy="636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4294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 ЛІНДЕР -КОРОЛЬ 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КОМЕДІЇ</a:t>
            </a: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7313" indent="-22225" algn="ctr">
              <a:buNone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 </a:t>
            </a:r>
            <a:r>
              <a:rPr lang="uk-UA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Ліндер</a:t>
            </a: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/>
              <a:t>(дійсне ім'я і прізвище Габріель </a:t>
            </a:r>
            <a:r>
              <a:rPr lang="uk-UA" dirty="0" err="1" smtClean="0"/>
              <a:t>Левьєль</a:t>
            </a:r>
            <a:r>
              <a:rPr lang="uk-UA" dirty="0" smtClean="0"/>
              <a:t>) -  перша світова зірка кіноекрана. Цей актор користався захоплюючим поклонінням глядачів у Франції і далеко за її межами. Про сюжети його фільмів красномовно говорять їх назви: «Макс - </a:t>
            </a:r>
            <a:r>
              <a:rPr lang="uk-UA" dirty="0" err="1" smtClean="0"/>
              <a:t>воздухоплаватель</a:t>
            </a:r>
            <a:r>
              <a:rPr lang="uk-UA" dirty="0" smtClean="0"/>
              <a:t>», «Макс втрачає багату наречену» (обидва 1910 р.), «Макс одружується», «Макс - гіпнотизер" (обидва 1911 р.), «Ах, ці жінки!" (1912 р.) та ін. Однак у всіх екранних ситуаціях актор був витончений, дотепний і не переходив меж гарного смаку. Недарма великий Чарлі Чаплін назвав </a:t>
            </a:r>
            <a:r>
              <a:rPr lang="uk-UA" dirty="0" err="1" smtClean="0"/>
              <a:t>Ліндера</a:t>
            </a:r>
            <a:r>
              <a:rPr lang="uk-UA" dirty="0" smtClean="0"/>
              <a:t> своїм учителем.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Жан</a:t>
            </a:r>
            <a:r>
              <a:rPr lang="ru-RU" dirty="0" smtClean="0"/>
              <a:t> </a:t>
            </a:r>
            <a:r>
              <a:rPr lang="ru-RU" b="1" dirty="0" err="1" smtClean="0"/>
              <a:t>Габен</a:t>
            </a:r>
            <a:r>
              <a:rPr lang="ru-RU" dirty="0" smtClean="0"/>
              <a:t> (</a:t>
            </a:r>
            <a:r>
              <a:rPr lang="en-US" b="1" dirty="0" smtClean="0"/>
              <a:t>Jean</a:t>
            </a:r>
            <a:r>
              <a:rPr lang="en-US" dirty="0" smtClean="0"/>
              <a:t> </a:t>
            </a:r>
            <a:r>
              <a:rPr lang="en-US" b="1" dirty="0" err="1" smtClean="0"/>
              <a:t>Gabin</a:t>
            </a:r>
            <a:r>
              <a:rPr lang="uk-UA" b="1" dirty="0" smtClean="0"/>
              <a:t>)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00240"/>
            <a:ext cx="7004117" cy="4643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6520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114</TotalTime>
  <Words>1591</Words>
  <Application>Microsoft Office PowerPoint</Application>
  <PresentationFormat>Экран (4:3)</PresentationFormat>
  <Paragraphs>38</Paragraphs>
  <Slides>45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Яркая</vt:lpstr>
      <vt:lpstr>АКТОРИ. СВІТОВЕ  КІНО</vt:lpstr>
      <vt:lpstr>“ОСКАР”</vt:lpstr>
      <vt:lpstr>Слайд 3</vt:lpstr>
      <vt:lpstr>Слайд 4</vt:lpstr>
      <vt:lpstr>Слайд 5</vt:lpstr>
      <vt:lpstr>Слайд 6</vt:lpstr>
      <vt:lpstr>Макс ЛІНДЕР.</vt:lpstr>
      <vt:lpstr>Слайд 8</vt:lpstr>
      <vt:lpstr>Жан Габен (Jean Gabin)</vt:lpstr>
      <vt:lpstr>Слайд 10</vt:lpstr>
      <vt:lpstr>Слайд 11</vt:lpstr>
      <vt:lpstr>Марлен Дітріх</vt:lpstr>
      <vt:lpstr>Слайд 13</vt:lpstr>
      <vt:lpstr>Слайд 14</vt:lpstr>
      <vt:lpstr>Мерилін Монро</vt:lpstr>
      <vt:lpstr>Слайд 16</vt:lpstr>
      <vt:lpstr>Слайд 17</vt:lpstr>
      <vt:lpstr>Мэрилин Монро: Последний день рождения. </vt:lpstr>
      <vt:lpstr>Слайд 19</vt:lpstr>
      <vt:lpstr>Жерар Філіп</vt:lpstr>
      <vt:lpstr>Слайд 21</vt:lpstr>
      <vt:lpstr>ЖАН ПОЛЬ БЕЛЬМОНДО </vt:lpstr>
      <vt:lpstr>Слайд 23</vt:lpstr>
      <vt:lpstr>Слайд 24</vt:lpstr>
      <vt:lpstr>ЛАЙЗА МІННЕЛЛІ </vt:lpstr>
      <vt:lpstr>Слайд 26</vt:lpstr>
      <vt:lpstr>КАТРІН ДЕНЬОВ </vt:lpstr>
      <vt:lpstr>Слайд 28</vt:lpstr>
      <vt:lpstr>Слайд 29</vt:lpstr>
      <vt:lpstr>Луї де Фюнес </vt:lpstr>
      <vt:lpstr>Слайд 31</vt:lpstr>
      <vt:lpstr>Слайд 32</vt:lpstr>
      <vt:lpstr>Пьер Рішар  </vt:lpstr>
      <vt:lpstr>Слайд 34</vt:lpstr>
      <vt:lpstr>Слайд 35</vt:lpstr>
      <vt:lpstr>Слайд 36</vt:lpstr>
      <vt:lpstr>Жерар Депардьє </vt:lpstr>
      <vt:lpstr>Слайд 38</vt:lpstr>
      <vt:lpstr>Слайд 39</vt:lpstr>
      <vt:lpstr>Слайд 40</vt:lpstr>
      <vt:lpstr>Бріжит Бардо </vt:lpstr>
      <vt:lpstr>Слайд 42</vt:lpstr>
      <vt:lpstr>Слайд 43</vt:lpstr>
      <vt:lpstr>Слайд 44</vt:lpstr>
      <vt:lpstr>Використані джерела: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Nedilya</cp:lastModifiedBy>
  <cp:revision>13</cp:revision>
  <dcterms:created xsi:type="dcterms:W3CDTF">2011-01-18T20:42:39Z</dcterms:created>
  <dcterms:modified xsi:type="dcterms:W3CDTF">2014-10-02T12:14:03Z</dcterms:modified>
</cp:coreProperties>
</file>