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72" r:id="rId4"/>
    <p:sldId id="273" r:id="rId5"/>
    <p:sldId id="258" r:id="rId6"/>
    <p:sldId id="259" r:id="rId7"/>
    <p:sldId id="260" r:id="rId8"/>
    <p:sldId id="261" r:id="rId9"/>
    <p:sldId id="262" r:id="rId10"/>
    <p:sldId id="263" r:id="rId11"/>
    <p:sldId id="265" r:id="rId12"/>
    <p:sldId id="266" r:id="rId13"/>
    <p:sldId id="267" r:id="rId14"/>
    <p:sldId id="271" r:id="rId15"/>
    <p:sldId id="268" r:id="rId16"/>
    <p:sldId id="270"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996633"/>
    <a:srgbClr val="800080"/>
    <a:srgbClr val="006600"/>
    <a:srgbClr val="FF0000"/>
    <a:srgbClr val="FF0066"/>
    <a:srgbClr val="CC6600"/>
    <a:srgbClr val="008000"/>
    <a:srgbClr val="9933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4" y="-3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image" Target="../media/image16.wmf"/><Relationship Id="rId18" Type="http://schemas.openxmlformats.org/officeDocument/2006/relationships/image" Target="../media/image21.wmf"/><Relationship Id="rId3" Type="http://schemas.openxmlformats.org/officeDocument/2006/relationships/image" Target="../media/image6.wmf"/><Relationship Id="rId21" Type="http://schemas.openxmlformats.org/officeDocument/2006/relationships/image" Target="../media/image24.wmf"/><Relationship Id="rId7" Type="http://schemas.openxmlformats.org/officeDocument/2006/relationships/image" Target="../media/image10.wmf"/><Relationship Id="rId12" Type="http://schemas.openxmlformats.org/officeDocument/2006/relationships/image" Target="../media/image15.wmf"/><Relationship Id="rId17" Type="http://schemas.openxmlformats.org/officeDocument/2006/relationships/image" Target="../media/image20.wmf"/><Relationship Id="rId2" Type="http://schemas.openxmlformats.org/officeDocument/2006/relationships/image" Target="../media/image5.wmf"/><Relationship Id="rId16" Type="http://schemas.openxmlformats.org/officeDocument/2006/relationships/image" Target="../media/image19.wmf"/><Relationship Id="rId20" Type="http://schemas.openxmlformats.org/officeDocument/2006/relationships/image" Target="../media/image23.wmf"/><Relationship Id="rId1" Type="http://schemas.openxmlformats.org/officeDocument/2006/relationships/image" Target="../media/image4.wmf"/><Relationship Id="rId6" Type="http://schemas.openxmlformats.org/officeDocument/2006/relationships/image" Target="../media/image9.wmf"/><Relationship Id="rId11" Type="http://schemas.openxmlformats.org/officeDocument/2006/relationships/image" Target="../media/image14.wmf"/><Relationship Id="rId5" Type="http://schemas.openxmlformats.org/officeDocument/2006/relationships/image" Target="../media/image8.wmf"/><Relationship Id="rId15" Type="http://schemas.openxmlformats.org/officeDocument/2006/relationships/image" Target="../media/image18.wmf"/><Relationship Id="rId10" Type="http://schemas.openxmlformats.org/officeDocument/2006/relationships/image" Target="../media/image13.wmf"/><Relationship Id="rId19" Type="http://schemas.openxmlformats.org/officeDocument/2006/relationships/image" Target="../media/image22.wmf"/><Relationship Id="rId4" Type="http://schemas.openxmlformats.org/officeDocument/2006/relationships/image" Target="../media/image7.wmf"/><Relationship Id="rId9" Type="http://schemas.openxmlformats.org/officeDocument/2006/relationships/image" Target="../media/image12.wmf"/><Relationship Id="rId14" Type="http://schemas.openxmlformats.org/officeDocument/2006/relationships/image" Target="../media/image17.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98.wmf"/><Relationship Id="rId3" Type="http://schemas.openxmlformats.org/officeDocument/2006/relationships/image" Target="../media/image93.wmf"/><Relationship Id="rId7" Type="http://schemas.openxmlformats.org/officeDocument/2006/relationships/image" Target="../media/image97.wmf"/><Relationship Id="rId2" Type="http://schemas.openxmlformats.org/officeDocument/2006/relationships/image" Target="../media/image92.wmf"/><Relationship Id="rId1" Type="http://schemas.openxmlformats.org/officeDocument/2006/relationships/image" Target="../media/image91.wmf"/><Relationship Id="rId6" Type="http://schemas.openxmlformats.org/officeDocument/2006/relationships/image" Target="../media/image96.wmf"/><Relationship Id="rId5" Type="http://schemas.openxmlformats.org/officeDocument/2006/relationships/image" Target="../media/image95.wmf"/><Relationship Id="rId4" Type="http://schemas.openxmlformats.org/officeDocument/2006/relationships/image" Target="../media/image9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image" Target="../media/image34.wmf"/><Relationship Id="rId7" Type="http://schemas.openxmlformats.org/officeDocument/2006/relationships/image" Target="../media/image38.wmf"/><Relationship Id="rId2" Type="http://schemas.openxmlformats.org/officeDocument/2006/relationships/image" Target="../media/image33.wmf"/><Relationship Id="rId1" Type="http://schemas.openxmlformats.org/officeDocument/2006/relationships/image" Target="../media/image32.wmf"/><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5" Type="http://schemas.openxmlformats.org/officeDocument/2006/relationships/image" Target="../media/image45.wmf"/><Relationship Id="rId4" Type="http://schemas.openxmlformats.org/officeDocument/2006/relationships/image" Target="../media/image4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8.wmf"/><Relationship Id="rId7" Type="http://schemas.openxmlformats.org/officeDocument/2006/relationships/image" Target="../media/image52.wmf"/><Relationship Id="rId2" Type="http://schemas.openxmlformats.org/officeDocument/2006/relationships/image" Target="../media/image47.wmf"/><Relationship Id="rId1" Type="http://schemas.openxmlformats.org/officeDocument/2006/relationships/image" Target="../media/image46.wmf"/><Relationship Id="rId6" Type="http://schemas.openxmlformats.org/officeDocument/2006/relationships/image" Target="../media/image51.wmf"/><Relationship Id="rId5" Type="http://schemas.openxmlformats.org/officeDocument/2006/relationships/image" Target="../media/image50.wmf"/><Relationship Id="rId4" Type="http://schemas.openxmlformats.org/officeDocument/2006/relationships/image" Target="../media/image49.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60.wmf"/><Relationship Id="rId13" Type="http://schemas.openxmlformats.org/officeDocument/2006/relationships/image" Target="../media/image65.wmf"/><Relationship Id="rId18" Type="http://schemas.openxmlformats.org/officeDocument/2006/relationships/image" Target="../media/image70.wmf"/><Relationship Id="rId3" Type="http://schemas.openxmlformats.org/officeDocument/2006/relationships/image" Target="../media/image55.wmf"/><Relationship Id="rId21" Type="http://schemas.openxmlformats.org/officeDocument/2006/relationships/image" Target="../media/image73.wmf"/><Relationship Id="rId7" Type="http://schemas.openxmlformats.org/officeDocument/2006/relationships/image" Target="../media/image59.wmf"/><Relationship Id="rId12" Type="http://schemas.openxmlformats.org/officeDocument/2006/relationships/image" Target="../media/image64.wmf"/><Relationship Id="rId17" Type="http://schemas.openxmlformats.org/officeDocument/2006/relationships/image" Target="../media/image69.wmf"/><Relationship Id="rId2" Type="http://schemas.openxmlformats.org/officeDocument/2006/relationships/image" Target="../media/image54.wmf"/><Relationship Id="rId16" Type="http://schemas.openxmlformats.org/officeDocument/2006/relationships/image" Target="../media/image68.wmf"/><Relationship Id="rId20" Type="http://schemas.openxmlformats.org/officeDocument/2006/relationships/image" Target="../media/image72.wmf"/><Relationship Id="rId1" Type="http://schemas.openxmlformats.org/officeDocument/2006/relationships/image" Target="../media/image53.wmf"/><Relationship Id="rId6" Type="http://schemas.openxmlformats.org/officeDocument/2006/relationships/image" Target="../media/image58.wmf"/><Relationship Id="rId11" Type="http://schemas.openxmlformats.org/officeDocument/2006/relationships/image" Target="../media/image63.wmf"/><Relationship Id="rId5" Type="http://schemas.openxmlformats.org/officeDocument/2006/relationships/image" Target="../media/image57.wmf"/><Relationship Id="rId15" Type="http://schemas.openxmlformats.org/officeDocument/2006/relationships/image" Target="../media/image67.wmf"/><Relationship Id="rId10" Type="http://schemas.openxmlformats.org/officeDocument/2006/relationships/image" Target="../media/image62.wmf"/><Relationship Id="rId19" Type="http://schemas.openxmlformats.org/officeDocument/2006/relationships/image" Target="../media/image71.wmf"/><Relationship Id="rId4" Type="http://schemas.openxmlformats.org/officeDocument/2006/relationships/image" Target="../media/image56.wmf"/><Relationship Id="rId9" Type="http://schemas.openxmlformats.org/officeDocument/2006/relationships/image" Target="../media/image61.wmf"/><Relationship Id="rId14" Type="http://schemas.openxmlformats.org/officeDocument/2006/relationships/image" Target="../media/image66.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81.wmf"/><Relationship Id="rId13" Type="http://schemas.openxmlformats.org/officeDocument/2006/relationships/image" Target="../media/image86.wmf"/><Relationship Id="rId3" Type="http://schemas.openxmlformats.org/officeDocument/2006/relationships/image" Target="../media/image76.wmf"/><Relationship Id="rId7" Type="http://schemas.openxmlformats.org/officeDocument/2006/relationships/image" Target="../media/image80.wmf"/><Relationship Id="rId12" Type="http://schemas.openxmlformats.org/officeDocument/2006/relationships/image" Target="../media/image85.wmf"/><Relationship Id="rId2" Type="http://schemas.openxmlformats.org/officeDocument/2006/relationships/image" Target="../media/image75.wmf"/><Relationship Id="rId1" Type="http://schemas.openxmlformats.org/officeDocument/2006/relationships/image" Target="../media/image74.wmf"/><Relationship Id="rId6" Type="http://schemas.openxmlformats.org/officeDocument/2006/relationships/image" Target="../media/image79.wmf"/><Relationship Id="rId11" Type="http://schemas.openxmlformats.org/officeDocument/2006/relationships/image" Target="../media/image84.wmf"/><Relationship Id="rId5" Type="http://schemas.openxmlformats.org/officeDocument/2006/relationships/image" Target="../media/image78.wmf"/><Relationship Id="rId10" Type="http://schemas.openxmlformats.org/officeDocument/2006/relationships/image" Target="../media/image83.wmf"/><Relationship Id="rId4" Type="http://schemas.openxmlformats.org/officeDocument/2006/relationships/image" Target="../media/image77.wmf"/><Relationship Id="rId9" Type="http://schemas.openxmlformats.org/officeDocument/2006/relationships/image" Target="../media/image82.wmf"/><Relationship Id="rId14" Type="http://schemas.openxmlformats.org/officeDocument/2006/relationships/image" Target="../media/image87.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89.wmf"/><Relationship Id="rId1" Type="http://schemas.openxmlformats.org/officeDocument/2006/relationships/image" Target="../media/image8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C00EF6-C936-4B01-9023-74E41A4FFA9D}" type="datetimeFigureOut">
              <a:rPr lang="ru-RU" smtClean="0"/>
              <a:pPr/>
              <a:t>26.10.2014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E0AC65-823D-494E-B612-F32727D5ED9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EE0AC65-823D-494E-B612-F32727D5ED91}" type="slidenum">
              <a:rPr lang="ru-RU" smtClean="0"/>
              <a:pPr/>
              <a:t>16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1E9D2CA-FC06-4951-96FA-05AA08DB3711}" type="datetimeFigureOut">
              <a:rPr lang="ru-RU" smtClean="0"/>
              <a:pPr/>
              <a:t>26.10.2014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9CB1A7-7936-42B7-831C-663A19A3B79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E9D2CA-FC06-4951-96FA-05AA08DB3711}" type="datetimeFigureOut">
              <a:rPr lang="ru-RU" smtClean="0"/>
              <a:pPr/>
              <a:t>26.10.2014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9CB1A7-7936-42B7-831C-663A19A3B79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56.bin"/><Relationship Id="rId13" Type="http://schemas.openxmlformats.org/officeDocument/2006/relationships/oleObject" Target="../embeddings/oleObject61.bin"/><Relationship Id="rId18" Type="http://schemas.openxmlformats.org/officeDocument/2006/relationships/oleObject" Target="../embeddings/oleObject66.bin"/><Relationship Id="rId3" Type="http://schemas.openxmlformats.org/officeDocument/2006/relationships/oleObject" Target="../embeddings/oleObject51.bin"/><Relationship Id="rId21" Type="http://schemas.openxmlformats.org/officeDocument/2006/relationships/oleObject" Target="../embeddings/oleObject69.bin"/><Relationship Id="rId7" Type="http://schemas.openxmlformats.org/officeDocument/2006/relationships/oleObject" Target="../embeddings/oleObject55.bin"/><Relationship Id="rId12" Type="http://schemas.openxmlformats.org/officeDocument/2006/relationships/oleObject" Target="../embeddings/oleObject60.bin"/><Relationship Id="rId17" Type="http://schemas.openxmlformats.org/officeDocument/2006/relationships/oleObject" Target="../embeddings/oleObject65.bin"/><Relationship Id="rId2" Type="http://schemas.openxmlformats.org/officeDocument/2006/relationships/slideLayout" Target="../slideLayouts/slideLayout1.xml"/><Relationship Id="rId16" Type="http://schemas.openxmlformats.org/officeDocument/2006/relationships/oleObject" Target="../embeddings/oleObject64.bin"/><Relationship Id="rId20" Type="http://schemas.openxmlformats.org/officeDocument/2006/relationships/oleObject" Target="../embeddings/oleObject68.bin"/><Relationship Id="rId1" Type="http://schemas.openxmlformats.org/officeDocument/2006/relationships/vmlDrawing" Target="../drawings/vmlDrawing7.vml"/><Relationship Id="rId6" Type="http://schemas.openxmlformats.org/officeDocument/2006/relationships/oleObject" Target="../embeddings/oleObject54.bin"/><Relationship Id="rId11" Type="http://schemas.openxmlformats.org/officeDocument/2006/relationships/oleObject" Target="../embeddings/oleObject59.bin"/><Relationship Id="rId5" Type="http://schemas.openxmlformats.org/officeDocument/2006/relationships/oleObject" Target="../embeddings/oleObject53.bin"/><Relationship Id="rId15" Type="http://schemas.openxmlformats.org/officeDocument/2006/relationships/oleObject" Target="../embeddings/oleObject63.bin"/><Relationship Id="rId23" Type="http://schemas.openxmlformats.org/officeDocument/2006/relationships/oleObject" Target="../embeddings/oleObject71.bin"/><Relationship Id="rId10" Type="http://schemas.openxmlformats.org/officeDocument/2006/relationships/oleObject" Target="../embeddings/oleObject58.bin"/><Relationship Id="rId19" Type="http://schemas.openxmlformats.org/officeDocument/2006/relationships/oleObject" Target="../embeddings/oleObject67.bin"/><Relationship Id="rId4" Type="http://schemas.openxmlformats.org/officeDocument/2006/relationships/oleObject" Target="../embeddings/oleObject52.bin"/><Relationship Id="rId9" Type="http://schemas.openxmlformats.org/officeDocument/2006/relationships/oleObject" Target="../embeddings/oleObject57.bin"/><Relationship Id="rId14" Type="http://schemas.openxmlformats.org/officeDocument/2006/relationships/oleObject" Target="../embeddings/oleObject62.bin"/><Relationship Id="rId22" Type="http://schemas.openxmlformats.org/officeDocument/2006/relationships/oleObject" Target="../embeddings/oleObject70.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77.bin"/><Relationship Id="rId13" Type="http://schemas.openxmlformats.org/officeDocument/2006/relationships/oleObject" Target="../embeddings/oleObject82.bin"/><Relationship Id="rId3" Type="http://schemas.openxmlformats.org/officeDocument/2006/relationships/oleObject" Target="../embeddings/oleObject72.bin"/><Relationship Id="rId7" Type="http://schemas.openxmlformats.org/officeDocument/2006/relationships/oleObject" Target="../embeddings/oleObject76.bin"/><Relationship Id="rId12" Type="http://schemas.openxmlformats.org/officeDocument/2006/relationships/oleObject" Target="../embeddings/oleObject81.bin"/><Relationship Id="rId2" Type="http://schemas.openxmlformats.org/officeDocument/2006/relationships/slideLayout" Target="../slideLayouts/slideLayout1.xml"/><Relationship Id="rId16" Type="http://schemas.openxmlformats.org/officeDocument/2006/relationships/oleObject" Target="../embeddings/oleObject85.bin"/><Relationship Id="rId1" Type="http://schemas.openxmlformats.org/officeDocument/2006/relationships/vmlDrawing" Target="../drawings/vmlDrawing8.vml"/><Relationship Id="rId6" Type="http://schemas.openxmlformats.org/officeDocument/2006/relationships/oleObject" Target="../embeddings/oleObject75.bin"/><Relationship Id="rId11" Type="http://schemas.openxmlformats.org/officeDocument/2006/relationships/oleObject" Target="../embeddings/oleObject80.bin"/><Relationship Id="rId5" Type="http://schemas.openxmlformats.org/officeDocument/2006/relationships/oleObject" Target="../embeddings/oleObject74.bin"/><Relationship Id="rId15" Type="http://schemas.openxmlformats.org/officeDocument/2006/relationships/oleObject" Target="../embeddings/oleObject84.bin"/><Relationship Id="rId10" Type="http://schemas.openxmlformats.org/officeDocument/2006/relationships/oleObject" Target="../embeddings/oleObject79.bin"/><Relationship Id="rId4" Type="http://schemas.openxmlformats.org/officeDocument/2006/relationships/oleObject" Target="../embeddings/oleObject73.bin"/><Relationship Id="rId9" Type="http://schemas.openxmlformats.org/officeDocument/2006/relationships/oleObject" Target="../embeddings/oleObject78.bin"/><Relationship Id="rId14" Type="http://schemas.openxmlformats.org/officeDocument/2006/relationships/oleObject" Target="../embeddings/oleObject83.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1.xml"/><Relationship Id="rId1" Type="http://schemas.openxmlformats.org/officeDocument/2006/relationships/vmlDrawing" Target="../drawings/vmlDrawing9.vml"/><Relationship Id="rId4" Type="http://schemas.openxmlformats.org/officeDocument/2006/relationships/oleObject" Target="../embeddings/oleObject87.bin"/></Relationships>
</file>

<file path=ppt/slides/_rels/slide1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91.bin"/><Relationship Id="rId3" Type="http://schemas.openxmlformats.org/officeDocument/2006/relationships/image" Target="../media/image99.png"/><Relationship Id="rId7" Type="http://schemas.openxmlformats.org/officeDocument/2006/relationships/oleObject" Target="../embeddings/oleObject90.bin"/><Relationship Id="rId12"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89.bin"/><Relationship Id="rId11" Type="http://schemas.openxmlformats.org/officeDocument/2006/relationships/oleObject" Target="../embeddings/oleObject94.bin"/><Relationship Id="rId5" Type="http://schemas.openxmlformats.org/officeDocument/2006/relationships/oleObject" Target="../embeddings/oleObject88.bin"/><Relationship Id="rId10" Type="http://schemas.openxmlformats.org/officeDocument/2006/relationships/oleObject" Target="../embeddings/oleObject93.bin"/><Relationship Id="rId4" Type="http://schemas.openxmlformats.org/officeDocument/2006/relationships/image" Target="../media/image100.jpeg"/><Relationship Id="rId9" Type="http://schemas.openxmlformats.org/officeDocument/2006/relationships/oleObject" Target="../embeddings/oleObject92.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crosti.ru/pattern/78148/"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chytanka.com.ua/ebooks/index.php?action=url/view&amp;url_id=1323" TargetMode="External"/><Relationship Id="rId4" Type="http://schemas.openxmlformats.org/officeDocument/2006/relationships/hyperlink" Target="http://chytanka.com.ua/ebooks/index.php?action=url/view&amp;url_id=1812"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oleObject" Target="../embeddings/oleObject11.bin"/><Relationship Id="rId18" Type="http://schemas.openxmlformats.org/officeDocument/2006/relationships/oleObject" Target="../embeddings/oleObject16.bin"/><Relationship Id="rId26" Type="http://schemas.openxmlformats.org/officeDocument/2006/relationships/oleObject" Target="../embeddings/oleObject24.bin"/><Relationship Id="rId3" Type="http://schemas.openxmlformats.org/officeDocument/2006/relationships/oleObject" Target="../embeddings/oleObject1.bin"/><Relationship Id="rId21" Type="http://schemas.openxmlformats.org/officeDocument/2006/relationships/oleObject" Target="../embeddings/oleObject19.bin"/><Relationship Id="rId7" Type="http://schemas.openxmlformats.org/officeDocument/2006/relationships/oleObject" Target="../embeddings/oleObject5.bin"/><Relationship Id="rId12" Type="http://schemas.openxmlformats.org/officeDocument/2006/relationships/oleObject" Target="../embeddings/oleObject10.bin"/><Relationship Id="rId17" Type="http://schemas.openxmlformats.org/officeDocument/2006/relationships/oleObject" Target="../embeddings/oleObject15.bin"/><Relationship Id="rId25" Type="http://schemas.openxmlformats.org/officeDocument/2006/relationships/oleObject" Target="../embeddings/oleObject23.bin"/><Relationship Id="rId2" Type="http://schemas.openxmlformats.org/officeDocument/2006/relationships/slideLayout" Target="../slideLayouts/slideLayout1.xml"/><Relationship Id="rId16" Type="http://schemas.openxmlformats.org/officeDocument/2006/relationships/oleObject" Target="../embeddings/oleObject14.bin"/><Relationship Id="rId20" Type="http://schemas.openxmlformats.org/officeDocument/2006/relationships/oleObject" Target="../embeddings/oleObject18.bin"/><Relationship Id="rId1" Type="http://schemas.openxmlformats.org/officeDocument/2006/relationships/vmlDrawing" Target="../drawings/vmlDrawing1.vml"/><Relationship Id="rId6" Type="http://schemas.openxmlformats.org/officeDocument/2006/relationships/oleObject" Target="../embeddings/oleObject4.bin"/><Relationship Id="rId11" Type="http://schemas.openxmlformats.org/officeDocument/2006/relationships/oleObject" Target="../embeddings/oleObject9.bin"/><Relationship Id="rId24" Type="http://schemas.openxmlformats.org/officeDocument/2006/relationships/oleObject" Target="../embeddings/oleObject22.bin"/><Relationship Id="rId5" Type="http://schemas.openxmlformats.org/officeDocument/2006/relationships/oleObject" Target="../embeddings/oleObject3.bin"/><Relationship Id="rId15" Type="http://schemas.openxmlformats.org/officeDocument/2006/relationships/oleObject" Target="../embeddings/oleObject13.bin"/><Relationship Id="rId23" Type="http://schemas.openxmlformats.org/officeDocument/2006/relationships/oleObject" Target="../embeddings/oleObject21.bin"/><Relationship Id="rId10" Type="http://schemas.openxmlformats.org/officeDocument/2006/relationships/oleObject" Target="../embeddings/oleObject8.bin"/><Relationship Id="rId19" Type="http://schemas.openxmlformats.org/officeDocument/2006/relationships/oleObject" Target="../embeddings/oleObject17.bin"/><Relationship Id="rId4" Type="http://schemas.openxmlformats.org/officeDocument/2006/relationships/oleObject" Target="../embeddings/oleObject2.bin"/><Relationship Id="rId9" Type="http://schemas.openxmlformats.org/officeDocument/2006/relationships/oleObject" Target="../embeddings/oleObject7.bin"/><Relationship Id="rId14" Type="http://schemas.openxmlformats.org/officeDocument/2006/relationships/oleObject" Target="../embeddings/oleObject12.bin"/><Relationship Id="rId22" Type="http://schemas.openxmlformats.org/officeDocument/2006/relationships/oleObject" Target="../embeddings/oleObject20.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30.bin"/><Relationship Id="rId5" Type="http://schemas.openxmlformats.org/officeDocument/2006/relationships/oleObject" Target="../embeddings/oleObject29.bin"/><Relationship Id="rId4" Type="http://schemas.openxmlformats.org/officeDocument/2006/relationships/oleObject" Target="../embeddings/oleObject28.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image" Target="../media/image40.png"/><Relationship Id="rId7" Type="http://schemas.openxmlformats.org/officeDocument/2006/relationships/oleObject" Target="../embeddings/oleObject34.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33.bin"/><Relationship Id="rId11" Type="http://schemas.openxmlformats.org/officeDocument/2006/relationships/oleObject" Target="../embeddings/oleObject38.bin"/><Relationship Id="rId5" Type="http://schemas.openxmlformats.org/officeDocument/2006/relationships/oleObject" Target="../embeddings/oleObject32.bin"/><Relationship Id="rId10" Type="http://schemas.openxmlformats.org/officeDocument/2006/relationships/oleObject" Target="../embeddings/oleObject37.bin"/><Relationship Id="rId4" Type="http://schemas.openxmlformats.org/officeDocument/2006/relationships/oleObject" Target="../embeddings/oleObject31.bin"/><Relationship Id="rId9" Type="http://schemas.openxmlformats.org/officeDocument/2006/relationships/oleObject" Target="../embeddings/oleObject36.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9.bin"/><Relationship Id="rId7" Type="http://schemas.openxmlformats.org/officeDocument/2006/relationships/oleObject" Target="../embeddings/oleObject43.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42.bin"/><Relationship Id="rId5" Type="http://schemas.openxmlformats.org/officeDocument/2006/relationships/oleObject" Target="../embeddings/oleObject41.bin"/><Relationship Id="rId4" Type="http://schemas.openxmlformats.org/officeDocument/2006/relationships/oleObject" Target="../embeddings/oleObject40.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49.bin"/><Relationship Id="rId3" Type="http://schemas.openxmlformats.org/officeDocument/2006/relationships/oleObject" Target="../embeddings/oleObject44.bin"/><Relationship Id="rId7" Type="http://schemas.openxmlformats.org/officeDocument/2006/relationships/oleObject" Target="../embeddings/oleObject48.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47.bin"/><Relationship Id="rId5" Type="http://schemas.openxmlformats.org/officeDocument/2006/relationships/oleObject" Target="../embeddings/oleObject46.bin"/><Relationship Id="rId4" Type="http://schemas.openxmlformats.org/officeDocument/2006/relationships/oleObject" Target="../embeddings/oleObject45.bin"/><Relationship Id="rId9" Type="http://schemas.openxmlformats.org/officeDocument/2006/relationships/oleObject" Target="../embeddings/oleObject5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калина - символ України, оригинал"/>
          <p:cNvPicPr>
            <a:picLocks noChangeAspect="1" noChangeArrowheads="1"/>
          </p:cNvPicPr>
          <p:nvPr/>
        </p:nvPicPr>
        <p:blipFill>
          <a:blip r:embed="rId2" cstate="print"/>
          <a:srcRect/>
          <a:stretch>
            <a:fillRect/>
          </a:stretch>
        </p:blipFill>
        <p:spPr bwMode="auto">
          <a:xfrm>
            <a:off x="2899274" y="500042"/>
            <a:ext cx="6244726" cy="4857784"/>
          </a:xfrm>
          <a:prstGeom prst="rect">
            <a:avLst/>
          </a:prstGeom>
          <a:noFill/>
        </p:spPr>
      </p:pic>
      <p:pic>
        <p:nvPicPr>
          <p:cNvPr id="6" name="Рисунок 5" descr="/Files/images/taras_shevchenko/slayd24.jpg"/>
          <p:cNvPicPr/>
          <p:nvPr/>
        </p:nvPicPr>
        <p:blipFill>
          <a:blip r:embed="rId3" cstate="print"/>
          <a:srcRect l="53400" t="14211" r="2302" b="12632"/>
          <a:stretch>
            <a:fillRect/>
          </a:stretch>
        </p:blipFill>
        <p:spPr bwMode="auto">
          <a:xfrm>
            <a:off x="214282" y="214290"/>
            <a:ext cx="2529064" cy="3138311"/>
          </a:xfrm>
          <a:prstGeom prst="rect">
            <a:avLst/>
          </a:prstGeom>
          <a:noFill/>
          <a:ln w="9525">
            <a:noFill/>
            <a:miter lim="800000"/>
            <a:headEnd/>
            <a:tailEnd/>
          </a:ln>
        </p:spPr>
      </p:pic>
      <p:sp>
        <p:nvSpPr>
          <p:cNvPr id="2" name="Заголовок 1"/>
          <p:cNvSpPr>
            <a:spLocks noGrp="1"/>
          </p:cNvSpPr>
          <p:nvPr>
            <p:ph type="ctrTitle"/>
          </p:nvPr>
        </p:nvSpPr>
        <p:spPr>
          <a:xfrm>
            <a:off x="2071670" y="2857496"/>
            <a:ext cx="5214974" cy="1470025"/>
          </a:xfrm>
        </p:spPr>
        <p:txBody>
          <a:bodyPr>
            <a:normAutofit fontScale="90000"/>
          </a:bodyPr>
          <a:lstStyle/>
          <a:p>
            <a:r>
              <a:rPr lang="uk-UA" sz="2700" b="1" dirty="0" smtClean="0">
                <a:solidFill>
                  <a:srgbClr val="00CC00"/>
                </a:solidFill>
                <a:latin typeface="Times New Roman" pitchFamily="18" charset="0"/>
                <a:cs typeface="Times New Roman" pitchFamily="18" charset="0"/>
              </a:rPr>
              <a:t>Урок 3</a:t>
            </a:r>
            <a:r>
              <a:rPr lang="uk-UA" sz="2400" dirty="0" smtClean="0">
                <a:latin typeface="Times New Roman" pitchFamily="18" charset="0"/>
                <a:cs typeface="Times New Roman" pitchFamily="18" charset="0"/>
              </a:rPr>
              <a:t/>
            </a:r>
            <a:br>
              <a:rPr lang="uk-UA" sz="2400" dirty="0" smtClean="0">
                <a:latin typeface="Times New Roman" pitchFamily="18" charset="0"/>
                <a:cs typeface="Times New Roman" pitchFamily="18" charset="0"/>
              </a:rPr>
            </a:br>
            <a:r>
              <a:rPr lang="uk-UA" sz="4000" b="1" dirty="0">
                <a:solidFill>
                  <a:srgbClr val="FF0066"/>
                </a:solidFill>
                <a:latin typeface="Times New Roman" pitchFamily="18" charset="0"/>
                <a:cs typeface="Times New Roman" pitchFamily="18" charset="0"/>
              </a:rPr>
              <a:t>П</a:t>
            </a:r>
            <a:r>
              <a:rPr lang="uk-UA" sz="4000" b="1" dirty="0" smtClean="0">
                <a:solidFill>
                  <a:srgbClr val="FF0066"/>
                </a:solidFill>
                <a:latin typeface="Times New Roman" pitchFamily="18" charset="0"/>
                <a:cs typeface="Times New Roman" pitchFamily="18" charset="0"/>
              </a:rPr>
              <a:t>орівняння </a:t>
            </a:r>
            <a:br>
              <a:rPr lang="uk-UA" sz="4000" b="1" dirty="0" smtClean="0">
                <a:solidFill>
                  <a:srgbClr val="FF0066"/>
                </a:solidFill>
                <a:latin typeface="Times New Roman" pitchFamily="18" charset="0"/>
                <a:cs typeface="Times New Roman" pitchFamily="18" charset="0"/>
              </a:rPr>
            </a:br>
            <a:r>
              <a:rPr lang="uk-UA" sz="4000" b="1" dirty="0" smtClean="0">
                <a:solidFill>
                  <a:srgbClr val="FF0066"/>
                </a:solidFill>
                <a:latin typeface="Times New Roman" pitchFamily="18" charset="0"/>
                <a:cs typeface="Times New Roman" pitchFamily="18" charset="0"/>
              </a:rPr>
              <a:t>звичайних дробів</a:t>
            </a:r>
            <a:endParaRPr lang="ru-RU" sz="4000" b="1" dirty="0">
              <a:solidFill>
                <a:srgbClr val="FF0066"/>
              </a:solidFill>
              <a:latin typeface="Times New Roman" pitchFamily="18" charset="0"/>
              <a:cs typeface="Times New Roman" pitchFamily="18" charset="0"/>
            </a:endParaRPr>
          </a:p>
        </p:txBody>
      </p:sp>
      <p:sp>
        <p:nvSpPr>
          <p:cNvPr id="7" name="Заголовок 1"/>
          <p:cNvSpPr txBox="1">
            <a:spLocks/>
          </p:cNvSpPr>
          <p:nvPr/>
        </p:nvSpPr>
        <p:spPr>
          <a:xfrm>
            <a:off x="2143108" y="4929198"/>
            <a:ext cx="4924404" cy="1714512"/>
          </a:xfrm>
          <a:prstGeom prst="rect">
            <a:avLst/>
          </a:prstGeom>
        </p:spPr>
        <p:txBody>
          <a:bodyPr vert="horz" lIns="91440" tIns="45720" rIns="91440" bIns="45720" rtlCol="0" anchor="ctr">
            <a:noAutofit/>
          </a:bodyPr>
          <a:lstStyle/>
          <a:p>
            <a:pPr lvl="0" algn="ctr">
              <a:spcBef>
                <a:spcPct val="20000"/>
              </a:spcBef>
              <a:defRPr/>
            </a:pPr>
            <a:r>
              <a:rPr kumimoji="0" lang="uk-UA" sz="2000" b="1" i="0" u="none" strike="noStrike" kern="1200" cap="none" spc="0" normalizeH="0" baseline="0" noProof="0" dirty="0" smtClean="0">
                <a:ln>
                  <a:noFill/>
                </a:ln>
                <a:solidFill>
                  <a:srgbClr val="993300"/>
                </a:solidFill>
                <a:effectLst/>
                <a:uLnTx/>
                <a:uFillTx/>
                <a:latin typeface="Times New Roman" pitchFamily="18" charset="0"/>
                <a:ea typeface="+mj-ea"/>
                <a:cs typeface="Times New Roman" pitchFamily="18" charset="0"/>
              </a:rPr>
              <a:t>Розробила</a:t>
            </a:r>
          </a:p>
          <a:p>
            <a:pPr lvl="0" algn="ctr">
              <a:spcBef>
                <a:spcPct val="20000"/>
              </a:spcBef>
              <a:defRPr/>
            </a:pPr>
            <a:r>
              <a:rPr lang="uk-UA" sz="2000" b="1" dirty="0" smtClean="0">
                <a:solidFill>
                  <a:srgbClr val="993300"/>
                </a:solidFill>
                <a:latin typeface="Times New Roman" pitchFamily="18" charset="0"/>
                <a:cs typeface="Times New Roman" pitchFamily="18" charset="0"/>
              </a:rPr>
              <a:t>Гавриш </a:t>
            </a:r>
            <a:r>
              <a:rPr lang="uk-UA" sz="2000" b="1" dirty="0">
                <a:solidFill>
                  <a:srgbClr val="993300"/>
                </a:solidFill>
                <a:latin typeface="Times New Roman" pitchFamily="18" charset="0"/>
                <a:cs typeface="Times New Roman" pitchFamily="18" charset="0"/>
              </a:rPr>
              <a:t>Ольга Миколаївна</a:t>
            </a:r>
          </a:p>
          <a:p>
            <a:pPr lvl="0" algn="ctr">
              <a:spcBef>
                <a:spcPct val="20000"/>
              </a:spcBef>
              <a:defRPr/>
            </a:pPr>
            <a:r>
              <a:rPr lang="uk-UA" sz="2000" b="1" dirty="0">
                <a:solidFill>
                  <a:srgbClr val="993300"/>
                </a:solidFill>
                <a:latin typeface="Times New Roman" pitchFamily="18" charset="0"/>
                <a:cs typeface="Times New Roman" pitchFamily="18" charset="0"/>
              </a:rPr>
              <a:t>вчитель математики</a:t>
            </a:r>
          </a:p>
          <a:p>
            <a:pPr lvl="0" algn="ctr">
              <a:spcBef>
                <a:spcPct val="20000"/>
              </a:spcBef>
              <a:defRPr/>
            </a:pPr>
            <a:r>
              <a:rPr lang="uk-UA" sz="2000" b="1" dirty="0" err="1">
                <a:solidFill>
                  <a:srgbClr val="993300"/>
                </a:solidFill>
                <a:latin typeface="Times New Roman" pitchFamily="18" charset="0"/>
                <a:cs typeface="Times New Roman" pitchFamily="18" charset="0"/>
              </a:rPr>
              <a:t>Дмитрівського</a:t>
            </a:r>
            <a:r>
              <a:rPr lang="uk-UA" sz="2000" b="1" dirty="0">
                <a:solidFill>
                  <a:srgbClr val="993300"/>
                </a:solidFill>
                <a:latin typeface="Times New Roman" pitchFamily="18" charset="0"/>
                <a:cs typeface="Times New Roman" pitchFamily="18" charset="0"/>
              </a:rPr>
              <a:t> НВК</a:t>
            </a:r>
            <a:endParaRPr lang="ru-RU" sz="2000" b="1" dirty="0">
              <a:solidFill>
                <a:srgbClr val="993300"/>
              </a:solidFill>
              <a:latin typeface="Times New Roman" pitchFamily="18" charset="0"/>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000" b="1" i="0" u="none" strike="noStrike" kern="1200" cap="none" spc="0" normalizeH="0" baseline="0" noProof="0" dirty="0" smtClean="0">
                <a:ln>
                  <a:noFill/>
                </a:ln>
                <a:solidFill>
                  <a:srgbClr val="FF0066"/>
                </a:solidFill>
                <a:effectLst/>
                <a:uLnTx/>
                <a:uFillTx/>
                <a:latin typeface="Times New Roman" pitchFamily="18" charset="0"/>
                <a:ea typeface="+mj-ea"/>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2000" b="1" i="0" u="none" strike="noStrike" kern="1200" cap="none" spc="0" normalizeH="0" baseline="0" noProof="0" dirty="0" smtClean="0">
              <a:ln>
                <a:noFill/>
              </a:ln>
              <a:solidFill>
                <a:srgbClr val="FF0066"/>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2000" fill="hold"/>
                                        <p:tgtEl>
                                          <p:spTgt spid="7"/>
                                        </p:tgtEl>
                                        <p:attrNameLst>
                                          <p:attrName>ppt_w</p:attrName>
                                        </p:attrNameLst>
                                      </p:cBhvr>
                                      <p:tavLst>
                                        <p:tav tm="0">
                                          <p:val>
                                            <p:fltVal val="0"/>
                                          </p:val>
                                        </p:tav>
                                        <p:tav tm="100000">
                                          <p:val>
                                            <p:strVal val="#ppt_w"/>
                                          </p:val>
                                        </p:tav>
                                      </p:tavLst>
                                    </p:anim>
                                    <p:anim calcmode="lin" valueType="num">
                                      <p:cBhvr>
                                        <p:cTn id="13" dur="2000" fill="hold"/>
                                        <p:tgtEl>
                                          <p:spTgt spid="7"/>
                                        </p:tgtEl>
                                        <p:attrNameLst>
                                          <p:attrName>ppt_h</p:attrName>
                                        </p:attrNameLst>
                                      </p:cBhvr>
                                      <p:tavLst>
                                        <p:tav tm="0">
                                          <p:val>
                                            <p:fltVal val="0"/>
                                          </p:val>
                                        </p:tav>
                                        <p:tav tm="100000">
                                          <p:val>
                                            <p:strVal val="#ppt_h"/>
                                          </p:val>
                                        </p:tav>
                                      </p:tavLst>
                                    </p:anim>
                                    <p:animEffect transition="in" filter="fade">
                                      <p:cBhvr>
                                        <p:cTn id="1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142852"/>
            <a:ext cx="7772400" cy="1143007"/>
          </a:xfrm>
        </p:spPr>
        <p:txBody>
          <a:bodyPr>
            <a:normAutofit fontScale="90000"/>
          </a:bodyPr>
          <a:lstStyle/>
          <a:p>
            <a:r>
              <a:rPr lang="uk-UA" sz="2700" dirty="0" smtClean="0">
                <a:solidFill>
                  <a:srgbClr val="993300"/>
                </a:solidFill>
                <a:latin typeface="Times New Roman" pitchFamily="18" charset="0"/>
                <a:cs typeface="Times New Roman" pitchFamily="18" charset="0"/>
              </a:rPr>
              <a:t>На координатному промені позначте точки:</a:t>
            </a:r>
            <a:r>
              <a:rPr lang="uk-UA" sz="2400" dirty="0" smtClean="0">
                <a:solidFill>
                  <a:srgbClr val="993300"/>
                </a:solidFill>
                <a:latin typeface="Times New Roman" pitchFamily="18" charset="0"/>
                <a:cs typeface="Times New Roman" pitchFamily="18" charset="0"/>
              </a:rPr>
              <a:t/>
            </a:r>
            <a:br>
              <a:rPr lang="uk-UA" sz="2400" dirty="0" smtClean="0">
                <a:solidFill>
                  <a:srgbClr val="993300"/>
                </a:solidFill>
                <a:latin typeface="Times New Roman" pitchFamily="18" charset="0"/>
                <a:cs typeface="Times New Roman" pitchFamily="18" charset="0"/>
              </a:rPr>
            </a:br>
            <a:r>
              <a:rPr lang="uk-UA" sz="3100" dirty="0" smtClean="0">
                <a:latin typeface="Times New Roman" pitchFamily="18" charset="0"/>
                <a:cs typeface="Times New Roman" pitchFamily="18" charset="0"/>
              </a:rPr>
              <a:t>А</a:t>
            </a:r>
            <a:r>
              <a:rPr lang="uk-UA" sz="3600" dirty="0" smtClean="0">
                <a:latin typeface="Times New Roman" pitchFamily="18" charset="0"/>
                <a:cs typeface="Times New Roman" pitchFamily="18" charset="0"/>
              </a:rPr>
              <a:t>       </a:t>
            </a:r>
            <a:r>
              <a:rPr lang="uk-UA" sz="3100" dirty="0" smtClean="0">
                <a:latin typeface="Times New Roman" pitchFamily="18" charset="0"/>
                <a:cs typeface="Times New Roman" pitchFamily="18" charset="0"/>
              </a:rPr>
              <a:t>В</a:t>
            </a:r>
            <a:r>
              <a:rPr lang="uk-UA" sz="3600" dirty="0" smtClean="0">
                <a:latin typeface="Times New Roman" pitchFamily="18" charset="0"/>
                <a:cs typeface="Times New Roman" pitchFamily="18" charset="0"/>
              </a:rPr>
              <a:t>      </a:t>
            </a:r>
            <a:r>
              <a:rPr lang="uk-UA" sz="3100" dirty="0" smtClean="0">
                <a:latin typeface="Times New Roman" pitchFamily="18" charset="0"/>
                <a:cs typeface="Times New Roman" pitchFamily="18" charset="0"/>
              </a:rPr>
              <a:t>С</a:t>
            </a:r>
            <a:r>
              <a:rPr lang="uk-UA" sz="3600" dirty="0" smtClean="0">
                <a:latin typeface="Times New Roman" pitchFamily="18" charset="0"/>
                <a:cs typeface="Times New Roman" pitchFamily="18" charset="0"/>
              </a:rPr>
              <a:t>      </a:t>
            </a:r>
            <a:r>
              <a:rPr lang="en-US" sz="3100" dirty="0" smtClean="0">
                <a:latin typeface="Times New Roman" pitchFamily="18" charset="0"/>
                <a:cs typeface="Times New Roman" pitchFamily="18" charset="0"/>
              </a:rPr>
              <a:t>D</a:t>
            </a:r>
            <a:r>
              <a:rPr lang="uk-UA" sz="3600" dirty="0" smtClean="0">
                <a:latin typeface="Times New Roman" pitchFamily="18" charset="0"/>
                <a:cs typeface="Times New Roman" pitchFamily="18" charset="0"/>
              </a:rPr>
              <a:t>       </a:t>
            </a:r>
            <a:r>
              <a:rPr lang="uk-UA" sz="3100" dirty="0" smtClean="0">
                <a:latin typeface="Times New Roman" pitchFamily="18" charset="0"/>
                <a:cs typeface="Times New Roman" pitchFamily="18" charset="0"/>
              </a:rPr>
              <a:t>К</a:t>
            </a:r>
            <a:r>
              <a:rPr lang="uk-UA" sz="2400" dirty="0" smtClean="0">
                <a:solidFill>
                  <a:srgbClr val="993300"/>
                </a:solidFill>
                <a:latin typeface="Times New Roman" pitchFamily="18" charset="0"/>
                <a:cs typeface="Times New Roman" pitchFamily="18" charset="0"/>
              </a:rPr>
              <a:t/>
            </a:r>
            <a:br>
              <a:rPr lang="uk-UA" sz="2400" dirty="0" smtClean="0">
                <a:solidFill>
                  <a:srgbClr val="993300"/>
                </a:solidFill>
                <a:latin typeface="Times New Roman" pitchFamily="18" charset="0"/>
                <a:cs typeface="Times New Roman" pitchFamily="18" charset="0"/>
              </a:rPr>
            </a:br>
            <a:endParaRPr lang="ru-RU" sz="2400" dirty="0">
              <a:solidFill>
                <a:srgbClr val="993300"/>
              </a:solidFill>
              <a:latin typeface="Times New Roman" pitchFamily="18" charset="0"/>
              <a:cs typeface="Times New Roman" pitchFamily="18" charset="0"/>
            </a:endParaRPr>
          </a:p>
        </p:txBody>
      </p:sp>
      <p:graphicFrame>
        <p:nvGraphicFramePr>
          <p:cNvPr id="4" name="Объект 3"/>
          <p:cNvGraphicFramePr>
            <a:graphicFrameLocks noChangeAspect="1"/>
          </p:cNvGraphicFramePr>
          <p:nvPr/>
        </p:nvGraphicFramePr>
        <p:xfrm>
          <a:off x="3000364" y="500042"/>
          <a:ext cx="437447" cy="571504"/>
        </p:xfrm>
        <a:graphic>
          <a:graphicData uri="http://schemas.openxmlformats.org/presentationml/2006/ole">
            <p:oleObj spid="_x0000_s33794" name="Формула" r:id="rId3" imgW="330120" imgH="431640" progId="Equation.3">
              <p:embed/>
            </p:oleObj>
          </a:graphicData>
        </a:graphic>
      </p:graphicFrame>
      <p:graphicFrame>
        <p:nvGraphicFramePr>
          <p:cNvPr id="33796" name="Object 4"/>
          <p:cNvGraphicFramePr>
            <a:graphicFrameLocks noChangeAspect="1"/>
          </p:cNvGraphicFramePr>
          <p:nvPr/>
        </p:nvGraphicFramePr>
        <p:xfrm>
          <a:off x="3929059" y="500043"/>
          <a:ext cx="437448" cy="571504"/>
        </p:xfrm>
        <a:graphic>
          <a:graphicData uri="http://schemas.openxmlformats.org/presentationml/2006/ole">
            <p:oleObj spid="_x0000_s33796" name="Формула" r:id="rId4" imgW="330120" imgH="431640" progId="Equation.3">
              <p:embed/>
            </p:oleObj>
          </a:graphicData>
        </a:graphic>
      </p:graphicFrame>
      <p:graphicFrame>
        <p:nvGraphicFramePr>
          <p:cNvPr id="33797" name="Object 5"/>
          <p:cNvGraphicFramePr>
            <a:graphicFrameLocks noChangeAspect="1"/>
          </p:cNvGraphicFramePr>
          <p:nvPr/>
        </p:nvGraphicFramePr>
        <p:xfrm>
          <a:off x="4786315" y="500043"/>
          <a:ext cx="437448" cy="571504"/>
        </p:xfrm>
        <a:graphic>
          <a:graphicData uri="http://schemas.openxmlformats.org/presentationml/2006/ole">
            <p:oleObj spid="_x0000_s33797" name="Формула" r:id="rId5" imgW="330120" imgH="431640" progId="Equation.3">
              <p:embed/>
            </p:oleObj>
          </a:graphicData>
        </a:graphic>
      </p:graphicFrame>
      <p:graphicFrame>
        <p:nvGraphicFramePr>
          <p:cNvPr id="33798" name="Object 6"/>
          <p:cNvGraphicFramePr>
            <a:graphicFrameLocks noChangeAspect="1"/>
          </p:cNvGraphicFramePr>
          <p:nvPr/>
        </p:nvGraphicFramePr>
        <p:xfrm>
          <a:off x="5715008" y="500043"/>
          <a:ext cx="503771" cy="571504"/>
        </p:xfrm>
        <a:graphic>
          <a:graphicData uri="http://schemas.openxmlformats.org/presentationml/2006/ole">
            <p:oleObj spid="_x0000_s33798" name="Формула" r:id="rId6" imgW="380880" imgH="431640" progId="Equation.3">
              <p:embed/>
            </p:oleObj>
          </a:graphicData>
        </a:graphic>
      </p:graphicFrame>
      <p:graphicFrame>
        <p:nvGraphicFramePr>
          <p:cNvPr id="33799" name="Object 7"/>
          <p:cNvGraphicFramePr>
            <a:graphicFrameLocks noChangeAspect="1"/>
          </p:cNvGraphicFramePr>
          <p:nvPr/>
        </p:nvGraphicFramePr>
        <p:xfrm>
          <a:off x="6715141" y="500043"/>
          <a:ext cx="420514" cy="571504"/>
        </p:xfrm>
        <a:graphic>
          <a:graphicData uri="http://schemas.openxmlformats.org/presentationml/2006/ole">
            <p:oleObj spid="_x0000_s33799" name="Формула" r:id="rId7" imgW="317160" imgH="431640" progId="Equation.3">
              <p:embed/>
            </p:oleObj>
          </a:graphicData>
        </a:graphic>
      </p:graphicFrame>
      <p:cxnSp>
        <p:nvCxnSpPr>
          <p:cNvPr id="11" name="Прямая со стрелкой 10"/>
          <p:cNvCxnSpPr/>
          <p:nvPr/>
        </p:nvCxnSpPr>
        <p:spPr>
          <a:xfrm>
            <a:off x="785786" y="1714488"/>
            <a:ext cx="750099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 name="Прямая соединительная линия 12"/>
          <p:cNvCxnSpPr/>
          <p:nvPr/>
        </p:nvCxnSpPr>
        <p:spPr>
          <a:xfrm rot="5400000">
            <a:off x="714348" y="1714488"/>
            <a:ext cx="142876" cy="0"/>
          </a:xfrm>
          <a:prstGeom prst="line">
            <a:avLst/>
          </a:prstGeom>
        </p:spPr>
        <p:style>
          <a:lnRef idx="1">
            <a:schemeClr val="dk1"/>
          </a:lnRef>
          <a:fillRef idx="0">
            <a:schemeClr val="dk1"/>
          </a:fillRef>
          <a:effectRef idx="0">
            <a:schemeClr val="dk1"/>
          </a:effectRef>
          <a:fontRef idx="minor">
            <a:schemeClr val="tx1"/>
          </a:fontRef>
        </p:style>
      </p:cxnSp>
      <p:cxnSp>
        <p:nvCxnSpPr>
          <p:cNvPr id="19" name="Прямая соединительная линия 18"/>
          <p:cNvCxnSpPr/>
          <p:nvPr/>
        </p:nvCxnSpPr>
        <p:spPr>
          <a:xfrm rot="5400000">
            <a:off x="1643042" y="1714488"/>
            <a:ext cx="142876" cy="0"/>
          </a:xfrm>
          <a:prstGeom prst="line">
            <a:avLst/>
          </a:prstGeom>
        </p:spPr>
        <p:style>
          <a:lnRef idx="1">
            <a:schemeClr val="dk1"/>
          </a:lnRef>
          <a:fillRef idx="0">
            <a:schemeClr val="dk1"/>
          </a:fillRef>
          <a:effectRef idx="0">
            <a:schemeClr val="dk1"/>
          </a:effectRef>
          <a:fontRef idx="minor">
            <a:schemeClr val="tx1"/>
          </a:fontRef>
        </p:style>
      </p:cxnSp>
      <p:cxnSp>
        <p:nvCxnSpPr>
          <p:cNvPr id="21" name="Прямая соединительная линия 20"/>
          <p:cNvCxnSpPr/>
          <p:nvPr/>
        </p:nvCxnSpPr>
        <p:spPr>
          <a:xfrm rot="5400000">
            <a:off x="2071670" y="1714488"/>
            <a:ext cx="142876" cy="0"/>
          </a:xfrm>
          <a:prstGeom prst="line">
            <a:avLst/>
          </a:prstGeom>
        </p:spPr>
        <p:style>
          <a:lnRef idx="1">
            <a:schemeClr val="dk1"/>
          </a:lnRef>
          <a:fillRef idx="0">
            <a:schemeClr val="dk1"/>
          </a:fillRef>
          <a:effectRef idx="0">
            <a:schemeClr val="dk1"/>
          </a:effectRef>
          <a:fontRef idx="minor">
            <a:schemeClr val="tx1"/>
          </a:fontRef>
        </p:style>
      </p:cxnSp>
      <p:cxnSp>
        <p:nvCxnSpPr>
          <p:cNvPr id="23" name="Прямая соединительная линия 22"/>
          <p:cNvCxnSpPr/>
          <p:nvPr/>
        </p:nvCxnSpPr>
        <p:spPr>
          <a:xfrm rot="5400000">
            <a:off x="2500298" y="1714488"/>
            <a:ext cx="142876" cy="0"/>
          </a:xfrm>
          <a:prstGeom prst="line">
            <a:avLst/>
          </a:prstGeom>
        </p:spPr>
        <p:style>
          <a:lnRef idx="1">
            <a:schemeClr val="dk1"/>
          </a:lnRef>
          <a:fillRef idx="0">
            <a:schemeClr val="dk1"/>
          </a:fillRef>
          <a:effectRef idx="0">
            <a:schemeClr val="dk1"/>
          </a:effectRef>
          <a:fontRef idx="minor">
            <a:schemeClr val="tx1"/>
          </a:fontRef>
        </p:style>
      </p:cxnSp>
      <p:cxnSp>
        <p:nvCxnSpPr>
          <p:cNvPr id="33" name="Прямая соединительная линия 32"/>
          <p:cNvCxnSpPr/>
          <p:nvPr/>
        </p:nvCxnSpPr>
        <p:spPr>
          <a:xfrm rot="5400000">
            <a:off x="4286248" y="1714488"/>
            <a:ext cx="142876" cy="0"/>
          </a:xfrm>
          <a:prstGeom prst="line">
            <a:avLst/>
          </a:prstGeom>
        </p:spPr>
        <p:style>
          <a:lnRef idx="1">
            <a:schemeClr val="dk1"/>
          </a:lnRef>
          <a:fillRef idx="0">
            <a:schemeClr val="dk1"/>
          </a:fillRef>
          <a:effectRef idx="0">
            <a:schemeClr val="dk1"/>
          </a:effectRef>
          <a:fontRef idx="minor">
            <a:schemeClr val="tx1"/>
          </a:fontRef>
        </p:style>
      </p:cxnSp>
      <p:cxnSp>
        <p:nvCxnSpPr>
          <p:cNvPr id="35" name="Прямая соединительная линия 34"/>
          <p:cNvCxnSpPr/>
          <p:nvPr/>
        </p:nvCxnSpPr>
        <p:spPr>
          <a:xfrm rot="5400000">
            <a:off x="4714876" y="1714488"/>
            <a:ext cx="142876" cy="0"/>
          </a:xfrm>
          <a:prstGeom prst="line">
            <a:avLst/>
          </a:prstGeom>
        </p:spPr>
        <p:style>
          <a:lnRef idx="1">
            <a:schemeClr val="dk1"/>
          </a:lnRef>
          <a:fillRef idx="0">
            <a:schemeClr val="dk1"/>
          </a:fillRef>
          <a:effectRef idx="0">
            <a:schemeClr val="dk1"/>
          </a:effectRef>
          <a:fontRef idx="minor">
            <a:schemeClr val="tx1"/>
          </a:fontRef>
        </p:style>
      </p:cxnSp>
      <p:cxnSp>
        <p:nvCxnSpPr>
          <p:cNvPr id="37" name="Прямая соединительная линия 36"/>
          <p:cNvCxnSpPr/>
          <p:nvPr/>
        </p:nvCxnSpPr>
        <p:spPr>
          <a:xfrm rot="5400000">
            <a:off x="5143504" y="1714488"/>
            <a:ext cx="142876" cy="0"/>
          </a:xfrm>
          <a:prstGeom prst="line">
            <a:avLst/>
          </a:prstGeom>
        </p:spPr>
        <p:style>
          <a:lnRef idx="1">
            <a:schemeClr val="dk1"/>
          </a:lnRef>
          <a:fillRef idx="0">
            <a:schemeClr val="dk1"/>
          </a:fillRef>
          <a:effectRef idx="0">
            <a:schemeClr val="dk1"/>
          </a:effectRef>
          <a:fontRef idx="minor">
            <a:schemeClr val="tx1"/>
          </a:fontRef>
        </p:style>
      </p:cxnSp>
      <p:cxnSp>
        <p:nvCxnSpPr>
          <p:cNvPr id="41" name="Прямая соединительная линия 40"/>
          <p:cNvCxnSpPr/>
          <p:nvPr/>
        </p:nvCxnSpPr>
        <p:spPr>
          <a:xfrm rot="5400000">
            <a:off x="6072198" y="1714488"/>
            <a:ext cx="142876" cy="0"/>
          </a:xfrm>
          <a:prstGeom prst="line">
            <a:avLst/>
          </a:prstGeom>
        </p:spPr>
        <p:style>
          <a:lnRef idx="1">
            <a:schemeClr val="dk1"/>
          </a:lnRef>
          <a:fillRef idx="0">
            <a:schemeClr val="dk1"/>
          </a:fillRef>
          <a:effectRef idx="0">
            <a:schemeClr val="dk1"/>
          </a:effectRef>
          <a:fontRef idx="minor">
            <a:schemeClr val="tx1"/>
          </a:fontRef>
        </p:style>
      </p:cxnSp>
      <p:cxnSp>
        <p:nvCxnSpPr>
          <p:cNvPr id="43" name="Прямая соединительная линия 42"/>
          <p:cNvCxnSpPr/>
          <p:nvPr/>
        </p:nvCxnSpPr>
        <p:spPr>
          <a:xfrm rot="5400000">
            <a:off x="6500826" y="1714488"/>
            <a:ext cx="142876" cy="0"/>
          </a:xfrm>
          <a:prstGeom prst="line">
            <a:avLst/>
          </a:prstGeom>
        </p:spPr>
        <p:style>
          <a:lnRef idx="1">
            <a:schemeClr val="dk1"/>
          </a:lnRef>
          <a:fillRef idx="0">
            <a:schemeClr val="dk1"/>
          </a:fillRef>
          <a:effectRef idx="0">
            <a:schemeClr val="dk1"/>
          </a:effectRef>
          <a:fontRef idx="minor">
            <a:schemeClr val="tx1"/>
          </a:fontRef>
        </p:style>
      </p:cxnSp>
      <p:sp>
        <p:nvSpPr>
          <p:cNvPr id="44" name="Прямоугольник 43"/>
          <p:cNvSpPr/>
          <p:nvPr/>
        </p:nvSpPr>
        <p:spPr>
          <a:xfrm>
            <a:off x="642910" y="1857364"/>
            <a:ext cx="285752" cy="357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dirty="0" smtClean="0">
                <a:solidFill>
                  <a:schemeClr val="tx1"/>
                </a:solidFill>
                <a:latin typeface="Times New Roman" pitchFamily="18" charset="0"/>
                <a:cs typeface="Times New Roman" pitchFamily="18" charset="0"/>
              </a:rPr>
              <a:t>0</a:t>
            </a:r>
            <a:endParaRPr lang="ru-RU" sz="2000" dirty="0">
              <a:solidFill>
                <a:schemeClr val="tx1"/>
              </a:solidFill>
              <a:latin typeface="Times New Roman" pitchFamily="18" charset="0"/>
              <a:cs typeface="Times New Roman" pitchFamily="18" charset="0"/>
            </a:endParaRPr>
          </a:p>
        </p:txBody>
      </p:sp>
      <p:sp>
        <p:nvSpPr>
          <p:cNvPr id="45" name="Прямоугольник 44"/>
          <p:cNvSpPr/>
          <p:nvPr/>
        </p:nvSpPr>
        <p:spPr>
          <a:xfrm>
            <a:off x="3357554" y="1928802"/>
            <a:ext cx="285752" cy="357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smtClean="0">
                <a:solidFill>
                  <a:schemeClr val="tx1"/>
                </a:solidFill>
                <a:latin typeface="Times New Roman" pitchFamily="18" charset="0"/>
                <a:cs typeface="Times New Roman" pitchFamily="18" charset="0"/>
              </a:rPr>
              <a:t>1</a:t>
            </a:r>
            <a:endParaRPr lang="ru-RU" sz="2800" b="1" dirty="0">
              <a:solidFill>
                <a:schemeClr val="tx1"/>
              </a:solidFill>
              <a:latin typeface="Times New Roman" pitchFamily="18" charset="0"/>
              <a:cs typeface="Times New Roman" pitchFamily="18" charset="0"/>
            </a:endParaRPr>
          </a:p>
        </p:txBody>
      </p:sp>
      <p:sp>
        <p:nvSpPr>
          <p:cNvPr id="46" name="Прямоугольник 45"/>
          <p:cNvSpPr/>
          <p:nvPr/>
        </p:nvSpPr>
        <p:spPr>
          <a:xfrm>
            <a:off x="8072462" y="1857364"/>
            <a:ext cx="285752" cy="357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dirty="0" smtClean="0">
                <a:solidFill>
                  <a:schemeClr val="tx1"/>
                </a:solidFill>
                <a:latin typeface="Times New Roman" pitchFamily="18" charset="0"/>
                <a:cs typeface="Times New Roman" pitchFamily="18" charset="0"/>
              </a:rPr>
              <a:t>х</a:t>
            </a:r>
            <a:endParaRPr lang="ru-RU" sz="2000" dirty="0">
              <a:solidFill>
                <a:schemeClr val="tx1"/>
              </a:solidFill>
              <a:latin typeface="Times New Roman" pitchFamily="18" charset="0"/>
              <a:cs typeface="Times New Roman" pitchFamily="18" charset="0"/>
            </a:endParaRPr>
          </a:p>
        </p:txBody>
      </p:sp>
      <p:sp>
        <p:nvSpPr>
          <p:cNvPr id="47" name="Прямоугольник 46"/>
          <p:cNvSpPr/>
          <p:nvPr/>
        </p:nvSpPr>
        <p:spPr>
          <a:xfrm>
            <a:off x="6072198" y="1857364"/>
            <a:ext cx="285752" cy="357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dirty="0" smtClean="0">
                <a:solidFill>
                  <a:schemeClr val="tx1"/>
                </a:solidFill>
                <a:latin typeface="Times New Roman" pitchFamily="18" charset="0"/>
                <a:cs typeface="Times New Roman" pitchFamily="18" charset="0"/>
              </a:rPr>
              <a:t>2</a:t>
            </a:r>
            <a:endParaRPr lang="ru-RU" sz="2800" dirty="0">
              <a:solidFill>
                <a:schemeClr val="tx1"/>
              </a:solidFill>
              <a:latin typeface="Times New Roman" pitchFamily="18" charset="0"/>
              <a:cs typeface="Times New Roman" pitchFamily="18" charset="0"/>
            </a:endParaRPr>
          </a:p>
        </p:txBody>
      </p:sp>
      <p:sp>
        <p:nvSpPr>
          <p:cNvPr id="48" name="Прямоугольник 47"/>
          <p:cNvSpPr/>
          <p:nvPr/>
        </p:nvSpPr>
        <p:spPr>
          <a:xfrm>
            <a:off x="1142976" y="1214422"/>
            <a:ext cx="285752" cy="357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dirty="0" smtClean="0">
                <a:solidFill>
                  <a:schemeClr val="tx1"/>
                </a:solidFill>
                <a:latin typeface="Times New Roman" pitchFamily="18" charset="0"/>
                <a:cs typeface="Times New Roman" pitchFamily="18" charset="0"/>
              </a:rPr>
              <a:t>А</a:t>
            </a:r>
            <a:endParaRPr lang="ru-RU" sz="2000" dirty="0">
              <a:solidFill>
                <a:schemeClr val="tx1"/>
              </a:solidFill>
              <a:latin typeface="Times New Roman" pitchFamily="18" charset="0"/>
              <a:cs typeface="Times New Roman" pitchFamily="18" charset="0"/>
            </a:endParaRPr>
          </a:p>
        </p:txBody>
      </p:sp>
      <p:sp>
        <p:nvSpPr>
          <p:cNvPr id="49" name="Прямоугольник 48"/>
          <p:cNvSpPr/>
          <p:nvPr/>
        </p:nvSpPr>
        <p:spPr>
          <a:xfrm>
            <a:off x="2857488" y="1285860"/>
            <a:ext cx="285752" cy="357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dirty="0" smtClean="0">
                <a:solidFill>
                  <a:schemeClr val="tx1"/>
                </a:solidFill>
                <a:latin typeface="Times New Roman" pitchFamily="18" charset="0"/>
                <a:cs typeface="Times New Roman" pitchFamily="18" charset="0"/>
              </a:rPr>
              <a:t>В</a:t>
            </a:r>
            <a:endParaRPr lang="ru-RU" sz="2000" dirty="0">
              <a:solidFill>
                <a:schemeClr val="tx1"/>
              </a:solidFill>
              <a:latin typeface="Times New Roman" pitchFamily="18" charset="0"/>
              <a:cs typeface="Times New Roman" pitchFamily="18" charset="0"/>
            </a:endParaRPr>
          </a:p>
        </p:txBody>
      </p:sp>
      <p:sp>
        <p:nvSpPr>
          <p:cNvPr id="50" name="Прямоугольник 49"/>
          <p:cNvSpPr/>
          <p:nvPr/>
        </p:nvSpPr>
        <p:spPr>
          <a:xfrm>
            <a:off x="3786182" y="1285860"/>
            <a:ext cx="285752" cy="357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dirty="0" smtClean="0">
                <a:solidFill>
                  <a:schemeClr val="tx1"/>
                </a:solidFill>
                <a:latin typeface="Times New Roman" pitchFamily="18" charset="0"/>
                <a:cs typeface="Times New Roman" pitchFamily="18" charset="0"/>
              </a:rPr>
              <a:t>С</a:t>
            </a:r>
            <a:endParaRPr lang="ru-RU" sz="2000" dirty="0">
              <a:solidFill>
                <a:schemeClr val="tx1"/>
              </a:solidFill>
              <a:latin typeface="Times New Roman" pitchFamily="18" charset="0"/>
              <a:cs typeface="Times New Roman" pitchFamily="18" charset="0"/>
            </a:endParaRPr>
          </a:p>
        </p:txBody>
      </p:sp>
      <p:sp>
        <p:nvSpPr>
          <p:cNvPr id="51" name="Прямоугольник 50"/>
          <p:cNvSpPr/>
          <p:nvPr/>
        </p:nvSpPr>
        <p:spPr>
          <a:xfrm>
            <a:off x="5500694" y="1285860"/>
            <a:ext cx="285752" cy="357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Times New Roman" pitchFamily="18" charset="0"/>
                <a:cs typeface="Times New Roman" pitchFamily="18" charset="0"/>
              </a:rPr>
              <a:t>D</a:t>
            </a:r>
            <a:endParaRPr lang="ru-RU" sz="2000" dirty="0">
              <a:solidFill>
                <a:schemeClr val="tx1"/>
              </a:solidFill>
              <a:latin typeface="Times New Roman" pitchFamily="18" charset="0"/>
              <a:cs typeface="Times New Roman" pitchFamily="18" charset="0"/>
            </a:endParaRPr>
          </a:p>
        </p:txBody>
      </p:sp>
      <p:graphicFrame>
        <p:nvGraphicFramePr>
          <p:cNvPr id="52" name="Объект 51"/>
          <p:cNvGraphicFramePr>
            <a:graphicFrameLocks noChangeAspect="1"/>
          </p:cNvGraphicFramePr>
          <p:nvPr/>
        </p:nvGraphicFramePr>
        <p:xfrm>
          <a:off x="1214414" y="1857364"/>
          <a:ext cx="214314" cy="553645"/>
        </p:xfrm>
        <a:graphic>
          <a:graphicData uri="http://schemas.openxmlformats.org/presentationml/2006/ole">
            <p:oleObj spid="_x0000_s33800" name="Формула" r:id="rId8" imgW="152280" imgH="393480" progId="Equation.3">
              <p:embed/>
            </p:oleObj>
          </a:graphicData>
        </a:graphic>
      </p:graphicFrame>
      <p:graphicFrame>
        <p:nvGraphicFramePr>
          <p:cNvPr id="33801" name="Object 9"/>
          <p:cNvGraphicFramePr>
            <a:graphicFrameLocks noChangeAspect="1"/>
          </p:cNvGraphicFramePr>
          <p:nvPr/>
        </p:nvGraphicFramePr>
        <p:xfrm>
          <a:off x="3428992" y="2214554"/>
          <a:ext cx="214313" cy="554038"/>
        </p:xfrm>
        <a:graphic>
          <a:graphicData uri="http://schemas.openxmlformats.org/presentationml/2006/ole">
            <p:oleObj spid="_x0000_s33801" name="Формула" r:id="rId9" imgW="152280" imgH="393480" progId="Equation.3">
              <p:embed/>
            </p:oleObj>
          </a:graphicData>
        </a:graphic>
      </p:graphicFrame>
      <p:graphicFrame>
        <p:nvGraphicFramePr>
          <p:cNvPr id="33802" name="Object 10"/>
          <p:cNvGraphicFramePr>
            <a:graphicFrameLocks noChangeAspect="1"/>
          </p:cNvGraphicFramePr>
          <p:nvPr/>
        </p:nvGraphicFramePr>
        <p:xfrm>
          <a:off x="2928926" y="1857364"/>
          <a:ext cx="214313" cy="554038"/>
        </p:xfrm>
        <a:graphic>
          <a:graphicData uri="http://schemas.openxmlformats.org/presentationml/2006/ole">
            <p:oleObj spid="_x0000_s33802" name="Формула" r:id="rId10" imgW="152280" imgH="393480" progId="Equation.3">
              <p:embed/>
            </p:oleObj>
          </a:graphicData>
        </a:graphic>
      </p:graphicFrame>
      <p:graphicFrame>
        <p:nvGraphicFramePr>
          <p:cNvPr id="33803" name="Object 11"/>
          <p:cNvGraphicFramePr>
            <a:graphicFrameLocks noChangeAspect="1"/>
          </p:cNvGraphicFramePr>
          <p:nvPr/>
        </p:nvGraphicFramePr>
        <p:xfrm>
          <a:off x="3857620" y="1857364"/>
          <a:ext cx="214313" cy="554038"/>
        </p:xfrm>
        <a:graphic>
          <a:graphicData uri="http://schemas.openxmlformats.org/presentationml/2006/ole">
            <p:oleObj spid="_x0000_s33803" name="Формула" r:id="rId11" imgW="152280" imgH="393480" progId="Equation.3">
              <p:embed/>
            </p:oleObj>
          </a:graphicData>
        </a:graphic>
      </p:graphicFrame>
      <p:graphicFrame>
        <p:nvGraphicFramePr>
          <p:cNvPr id="33804" name="Object 12"/>
          <p:cNvGraphicFramePr>
            <a:graphicFrameLocks noChangeAspect="1"/>
          </p:cNvGraphicFramePr>
          <p:nvPr/>
        </p:nvGraphicFramePr>
        <p:xfrm>
          <a:off x="5572132" y="1857364"/>
          <a:ext cx="266700" cy="554037"/>
        </p:xfrm>
        <a:graphic>
          <a:graphicData uri="http://schemas.openxmlformats.org/presentationml/2006/ole">
            <p:oleObj spid="_x0000_s33804" name="Формула" r:id="rId12" imgW="190440" imgH="393480" progId="Equation.3">
              <p:embed/>
            </p:oleObj>
          </a:graphicData>
        </a:graphic>
      </p:graphicFrame>
      <p:sp>
        <p:nvSpPr>
          <p:cNvPr id="57" name="Прямоугольник 56"/>
          <p:cNvSpPr/>
          <p:nvPr/>
        </p:nvSpPr>
        <p:spPr>
          <a:xfrm>
            <a:off x="3357554" y="1285860"/>
            <a:ext cx="285752" cy="357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dirty="0" smtClean="0">
                <a:solidFill>
                  <a:schemeClr val="tx1"/>
                </a:solidFill>
                <a:latin typeface="Times New Roman" pitchFamily="18" charset="0"/>
                <a:cs typeface="Times New Roman" pitchFamily="18" charset="0"/>
              </a:rPr>
              <a:t>К</a:t>
            </a:r>
            <a:endParaRPr lang="ru-RU" sz="2000" dirty="0">
              <a:solidFill>
                <a:schemeClr val="tx1"/>
              </a:solidFill>
              <a:latin typeface="Times New Roman" pitchFamily="18" charset="0"/>
              <a:cs typeface="Times New Roman" pitchFamily="18" charset="0"/>
            </a:endParaRPr>
          </a:p>
        </p:txBody>
      </p:sp>
      <p:sp>
        <p:nvSpPr>
          <p:cNvPr id="62" name="Овал 61"/>
          <p:cNvSpPr/>
          <p:nvPr/>
        </p:nvSpPr>
        <p:spPr>
          <a:xfrm>
            <a:off x="1285852" y="1714488"/>
            <a:ext cx="71438" cy="714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Овал 62"/>
          <p:cNvSpPr/>
          <p:nvPr/>
        </p:nvSpPr>
        <p:spPr>
          <a:xfrm>
            <a:off x="3000364" y="1714488"/>
            <a:ext cx="71438" cy="714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63"/>
          <p:cNvSpPr/>
          <p:nvPr/>
        </p:nvSpPr>
        <p:spPr>
          <a:xfrm>
            <a:off x="5643570" y="1714488"/>
            <a:ext cx="71438" cy="714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Овал 64"/>
          <p:cNvSpPr/>
          <p:nvPr/>
        </p:nvSpPr>
        <p:spPr>
          <a:xfrm>
            <a:off x="3929058" y="1714488"/>
            <a:ext cx="71438" cy="714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Овал 65"/>
          <p:cNvSpPr/>
          <p:nvPr/>
        </p:nvSpPr>
        <p:spPr>
          <a:xfrm>
            <a:off x="3500430" y="1714488"/>
            <a:ext cx="71438" cy="714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3805" name="Object 13"/>
          <p:cNvGraphicFramePr>
            <a:graphicFrameLocks noChangeAspect="1"/>
          </p:cNvGraphicFramePr>
          <p:nvPr/>
        </p:nvGraphicFramePr>
        <p:xfrm>
          <a:off x="642910" y="2500306"/>
          <a:ext cx="615950" cy="763587"/>
        </p:xfrm>
        <a:graphic>
          <a:graphicData uri="http://schemas.openxmlformats.org/presentationml/2006/ole">
            <p:oleObj spid="_x0000_s33805" name="Формула" r:id="rId13" imgW="317160" imgH="393480" progId="Equation.3">
              <p:embed/>
            </p:oleObj>
          </a:graphicData>
        </a:graphic>
      </p:graphicFrame>
      <p:sp>
        <p:nvSpPr>
          <p:cNvPr id="69" name="Заголовок 1"/>
          <p:cNvSpPr txBox="1">
            <a:spLocks/>
          </p:cNvSpPr>
          <p:nvPr/>
        </p:nvSpPr>
        <p:spPr>
          <a:xfrm>
            <a:off x="928662" y="2500306"/>
            <a:ext cx="3128930" cy="642942"/>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FF0066"/>
                </a:solidFill>
                <a:effectLst/>
                <a:uLnTx/>
                <a:uFillTx/>
                <a:latin typeface="Times New Roman" pitchFamily="18" charset="0"/>
                <a:ea typeface="+mj-ea"/>
                <a:cs typeface="Times New Roman" pitchFamily="18" charset="0"/>
              </a:rPr>
              <a:t>- правильні дроби</a:t>
            </a:r>
            <a:endParaRPr kumimoji="0" lang="ru-RU" sz="2400" b="0" i="0" u="none" strike="noStrike" kern="1200" cap="none" spc="0" normalizeH="0" baseline="0" noProof="0" dirty="0">
              <a:ln>
                <a:noFill/>
              </a:ln>
              <a:solidFill>
                <a:srgbClr val="FF0066"/>
              </a:solidFill>
              <a:effectLst/>
              <a:uLnTx/>
              <a:uFillTx/>
              <a:latin typeface="Times New Roman" pitchFamily="18" charset="0"/>
              <a:ea typeface="+mj-ea"/>
              <a:cs typeface="Times New Roman" pitchFamily="18" charset="0"/>
            </a:endParaRPr>
          </a:p>
        </p:txBody>
      </p:sp>
      <p:graphicFrame>
        <p:nvGraphicFramePr>
          <p:cNvPr id="33807" name="Object 15"/>
          <p:cNvGraphicFramePr>
            <a:graphicFrameLocks noChangeAspect="1"/>
          </p:cNvGraphicFramePr>
          <p:nvPr/>
        </p:nvGraphicFramePr>
        <p:xfrm>
          <a:off x="4000496" y="2428868"/>
          <a:ext cx="846140" cy="763587"/>
        </p:xfrm>
        <a:graphic>
          <a:graphicData uri="http://schemas.openxmlformats.org/presentationml/2006/ole">
            <p:oleObj spid="_x0000_s33807" name="Формула" r:id="rId14" imgW="266400" imgH="393480" progId="Equation.3">
              <p:embed/>
            </p:oleObj>
          </a:graphicData>
        </a:graphic>
      </p:graphicFrame>
      <p:graphicFrame>
        <p:nvGraphicFramePr>
          <p:cNvPr id="33808" name="Object 16"/>
          <p:cNvGraphicFramePr>
            <a:graphicFrameLocks noChangeAspect="1"/>
          </p:cNvGraphicFramePr>
          <p:nvPr/>
        </p:nvGraphicFramePr>
        <p:xfrm>
          <a:off x="5286380" y="2428868"/>
          <a:ext cx="785818" cy="738187"/>
        </p:xfrm>
        <a:graphic>
          <a:graphicData uri="http://schemas.openxmlformats.org/presentationml/2006/ole">
            <p:oleObj spid="_x0000_s33808" name="Формула" r:id="rId15" imgW="266400" imgH="393480" progId="Equation.3">
              <p:embed/>
            </p:oleObj>
          </a:graphicData>
        </a:graphic>
      </p:graphicFrame>
      <p:sp>
        <p:nvSpPr>
          <p:cNvPr id="72" name="Заголовок 1"/>
          <p:cNvSpPr txBox="1">
            <a:spLocks/>
          </p:cNvSpPr>
          <p:nvPr/>
        </p:nvSpPr>
        <p:spPr>
          <a:xfrm>
            <a:off x="928662" y="3214686"/>
            <a:ext cx="7215238" cy="71438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FF0066"/>
                </a:solidFill>
                <a:effectLst/>
                <a:uLnTx/>
                <a:uFillTx/>
                <a:latin typeface="Times New Roman" pitchFamily="18" charset="0"/>
                <a:ea typeface="+mj-ea"/>
                <a:cs typeface="Times New Roman" pitchFamily="18" charset="0"/>
              </a:rPr>
              <a:t>Правильні дроби завжди менші від 1.</a:t>
            </a:r>
            <a:endParaRPr kumimoji="0" lang="ru-RU" sz="2400" b="0" i="0" u="none" strike="noStrike" kern="1200" cap="none" spc="0" normalizeH="0" baseline="0" noProof="0" dirty="0">
              <a:ln>
                <a:noFill/>
              </a:ln>
              <a:solidFill>
                <a:srgbClr val="FF0066"/>
              </a:solidFill>
              <a:effectLst/>
              <a:uLnTx/>
              <a:uFillTx/>
              <a:latin typeface="Times New Roman" pitchFamily="18" charset="0"/>
              <a:ea typeface="+mj-ea"/>
              <a:cs typeface="Times New Roman" pitchFamily="18" charset="0"/>
            </a:endParaRPr>
          </a:p>
        </p:txBody>
      </p:sp>
      <p:graphicFrame>
        <p:nvGraphicFramePr>
          <p:cNvPr id="33809" name="Object 17"/>
          <p:cNvGraphicFramePr>
            <a:graphicFrameLocks noChangeAspect="1"/>
          </p:cNvGraphicFramePr>
          <p:nvPr/>
        </p:nvGraphicFramePr>
        <p:xfrm>
          <a:off x="785786" y="3857628"/>
          <a:ext cx="1023937" cy="738187"/>
        </p:xfrm>
        <a:graphic>
          <a:graphicData uri="http://schemas.openxmlformats.org/presentationml/2006/ole">
            <p:oleObj spid="_x0000_s33809" name="Формула" r:id="rId16" imgW="545760" imgH="393480" progId="Equation.3">
              <p:embed/>
            </p:oleObj>
          </a:graphicData>
        </a:graphic>
      </p:graphicFrame>
      <p:sp>
        <p:nvSpPr>
          <p:cNvPr id="74" name="Заголовок 1"/>
          <p:cNvSpPr txBox="1">
            <a:spLocks/>
          </p:cNvSpPr>
          <p:nvPr/>
        </p:nvSpPr>
        <p:spPr>
          <a:xfrm>
            <a:off x="1643042" y="3857628"/>
            <a:ext cx="3128930" cy="642942"/>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rPr>
              <a:t>- </a:t>
            </a:r>
            <a:r>
              <a:rPr lang="uk-UA" sz="2400" dirty="0" smtClean="0">
                <a:solidFill>
                  <a:srgbClr val="008000"/>
                </a:solidFill>
                <a:latin typeface="Times New Roman" pitchFamily="18" charset="0"/>
                <a:ea typeface="+mj-ea"/>
                <a:cs typeface="Times New Roman" pitchFamily="18" charset="0"/>
              </a:rPr>
              <a:t>н</a:t>
            </a:r>
            <a:r>
              <a:rPr kumimoji="0" lang="uk-UA" sz="2400" b="0" i="0" u="none" strike="noStrike" kern="1200" cap="none" spc="0" normalizeH="0" baseline="0" noProof="0" dirty="0" err="1" smtClean="0">
                <a:ln>
                  <a:noFill/>
                </a:ln>
                <a:solidFill>
                  <a:srgbClr val="008000"/>
                </a:solidFill>
                <a:effectLst/>
                <a:uLnTx/>
                <a:uFillTx/>
                <a:latin typeface="Times New Roman" pitchFamily="18" charset="0"/>
                <a:ea typeface="+mj-ea"/>
                <a:cs typeface="Times New Roman" pitchFamily="18" charset="0"/>
              </a:rPr>
              <a:t>еправильні</a:t>
            </a:r>
            <a:r>
              <a:rPr kumimoji="0" lang="uk-UA" sz="2400" b="0"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rPr>
              <a:t> дроби</a:t>
            </a:r>
            <a:endParaRPr kumimoji="0" lang="ru-RU" sz="2400" b="0" i="0" u="none" strike="noStrike" kern="1200" cap="none" spc="0" normalizeH="0" baseline="0" noProof="0" dirty="0">
              <a:ln>
                <a:noFill/>
              </a:ln>
              <a:solidFill>
                <a:srgbClr val="008000"/>
              </a:solidFill>
              <a:effectLst/>
              <a:uLnTx/>
              <a:uFillTx/>
              <a:latin typeface="Times New Roman" pitchFamily="18" charset="0"/>
              <a:ea typeface="+mj-ea"/>
              <a:cs typeface="Times New Roman" pitchFamily="18" charset="0"/>
            </a:endParaRPr>
          </a:p>
        </p:txBody>
      </p:sp>
      <p:graphicFrame>
        <p:nvGraphicFramePr>
          <p:cNvPr id="33810" name="Object 18"/>
          <p:cNvGraphicFramePr>
            <a:graphicFrameLocks noChangeAspect="1"/>
          </p:cNvGraphicFramePr>
          <p:nvPr/>
        </p:nvGraphicFramePr>
        <p:xfrm>
          <a:off x="6929454" y="3786190"/>
          <a:ext cx="857256" cy="738187"/>
        </p:xfrm>
        <a:graphic>
          <a:graphicData uri="http://schemas.openxmlformats.org/presentationml/2006/ole">
            <p:oleObj spid="_x0000_s33810" name="Формула" r:id="rId17" imgW="304560" imgH="393480" progId="Equation.3">
              <p:embed/>
            </p:oleObj>
          </a:graphicData>
        </a:graphic>
      </p:graphicFrame>
      <p:graphicFrame>
        <p:nvGraphicFramePr>
          <p:cNvPr id="33811" name="Object 19"/>
          <p:cNvGraphicFramePr>
            <a:graphicFrameLocks noChangeAspect="1"/>
          </p:cNvGraphicFramePr>
          <p:nvPr/>
        </p:nvGraphicFramePr>
        <p:xfrm>
          <a:off x="5857884" y="3786190"/>
          <a:ext cx="785818" cy="738188"/>
        </p:xfrm>
        <a:graphic>
          <a:graphicData uri="http://schemas.openxmlformats.org/presentationml/2006/ole">
            <p:oleObj spid="_x0000_s33811" name="Формула" r:id="rId18" imgW="253800" imgH="393480" progId="Equation.3">
              <p:embed/>
            </p:oleObj>
          </a:graphicData>
        </a:graphic>
      </p:graphicFrame>
      <p:sp>
        <p:nvSpPr>
          <p:cNvPr id="77" name="Заголовок 1"/>
          <p:cNvSpPr txBox="1">
            <a:spLocks/>
          </p:cNvSpPr>
          <p:nvPr/>
        </p:nvSpPr>
        <p:spPr>
          <a:xfrm>
            <a:off x="1000100" y="4572008"/>
            <a:ext cx="7215238" cy="714380"/>
          </a:xfrm>
          <a:prstGeom prst="rect">
            <a:avLst/>
          </a:prstGeom>
        </p:spPr>
        <p:txBody>
          <a:bodyPr vert="horz" lIns="91440" tIns="45720" rIns="91440" bIns="45720" rtlCol="0" anchor="ct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rPr>
              <a:t>Неправильні дроби завжди більші від 1 або дорівнюють 1.</a:t>
            </a:r>
            <a:endParaRPr kumimoji="0" lang="ru-RU" sz="2400" b="0" i="0" u="none" strike="noStrike" kern="1200" cap="none" spc="0" normalizeH="0" baseline="0" noProof="0" dirty="0">
              <a:ln>
                <a:noFill/>
              </a:ln>
              <a:solidFill>
                <a:srgbClr val="008000"/>
              </a:solidFill>
              <a:effectLst/>
              <a:uLnTx/>
              <a:uFillTx/>
              <a:latin typeface="Times New Roman" pitchFamily="18" charset="0"/>
              <a:ea typeface="+mj-ea"/>
              <a:cs typeface="Times New Roman" pitchFamily="18" charset="0"/>
            </a:endParaRPr>
          </a:p>
        </p:txBody>
      </p:sp>
      <p:graphicFrame>
        <p:nvGraphicFramePr>
          <p:cNvPr id="33812" name="Object 20"/>
          <p:cNvGraphicFramePr>
            <a:graphicFrameLocks noChangeAspect="1"/>
          </p:cNvGraphicFramePr>
          <p:nvPr/>
        </p:nvGraphicFramePr>
        <p:xfrm>
          <a:off x="4714876" y="3786190"/>
          <a:ext cx="822325" cy="738187"/>
        </p:xfrm>
        <a:graphic>
          <a:graphicData uri="http://schemas.openxmlformats.org/presentationml/2006/ole">
            <p:oleObj spid="_x0000_s33812" name="Формула" r:id="rId19" imgW="342720" imgH="393480" progId="Equation.3">
              <p:embed/>
            </p:oleObj>
          </a:graphicData>
        </a:graphic>
      </p:graphicFrame>
      <p:sp>
        <p:nvSpPr>
          <p:cNvPr id="79" name="Заголовок 1"/>
          <p:cNvSpPr txBox="1">
            <a:spLocks/>
          </p:cNvSpPr>
          <p:nvPr/>
        </p:nvSpPr>
        <p:spPr>
          <a:xfrm>
            <a:off x="1000100" y="5143512"/>
            <a:ext cx="7215238" cy="71438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FF0066"/>
                </a:solidFill>
                <a:effectLst/>
                <a:uLnTx/>
                <a:uFillTx/>
                <a:latin typeface="Times New Roman" pitchFamily="18" charset="0"/>
                <a:ea typeface="+mj-ea"/>
                <a:cs typeface="Times New Roman" pitchFamily="18" charset="0"/>
              </a:rPr>
              <a:t>Неправильні дроби завжди більші за</a:t>
            </a:r>
            <a:r>
              <a:rPr kumimoji="0" lang="uk-UA" sz="2400" b="0" i="0" u="none" strike="noStrike" kern="1200" cap="none" spc="0" normalizeH="0" noProof="0" dirty="0" smtClean="0">
                <a:ln>
                  <a:noFill/>
                </a:ln>
                <a:solidFill>
                  <a:srgbClr val="FF0066"/>
                </a:solidFill>
                <a:effectLst/>
                <a:uLnTx/>
                <a:uFillTx/>
                <a:latin typeface="Times New Roman" pitchFamily="18" charset="0"/>
                <a:ea typeface="+mj-ea"/>
                <a:cs typeface="Times New Roman" pitchFamily="18" charset="0"/>
              </a:rPr>
              <a:t> правильні дроби.</a:t>
            </a:r>
            <a:endParaRPr kumimoji="0" lang="ru-RU" sz="2400" b="0" i="0" u="none" strike="noStrike" kern="1200" cap="none" spc="0" normalizeH="0" baseline="0" noProof="0" dirty="0">
              <a:ln>
                <a:noFill/>
              </a:ln>
              <a:solidFill>
                <a:srgbClr val="FF0066"/>
              </a:solidFill>
              <a:effectLst/>
              <a:uLnTx/>
              <a:uFillTx/>
              <a:latin typeface="Times New Roman" pitchFamily="18" charset="0"/>
              <a:ea typeface="+mj-ea"/>
              <a:cs typeface="Times New Roman" pitchFamily="18" charset="0"/>
            </a:endParaRPr>
          </a:p>
        </p:txBody>
      </p:sp>
      <p:graphicFrame>
        <p:nvGraphicFramePr>
          <p:cNvPr id="33814" name="Object 22"/>
          <p:cNvGraphicFramePr>
            <a:graphicFrameLocks noChangeAspect="1"/>
          </p:cNvGraphicFramePr>
          <p:nvPr/>
        </p:nvGraphicFramePr>
        <p:xfrm>
          <a:off x="1500166" y="5715016"/>
          <a:ext cx="1179513" cy="738187"/>
        </p:xfrm>
        <a:graphic>
          <a:graphicData uri="http://schemas.openxmlformats.org/presentationml/2006/ole">
            <p:oleObj spid="_x0000_s33814" name="Формула" r:id="rId20" imgW="368280" imgH="393480" progId="Equation.3">
              <p:embed/>
            </p:oleObj>
          </a:graphicData>
        </a:graphic>
      </p:graphicFrame>
      <p:graphicFrame>
        <p:nvGraphicFramePr>
          <p:cNvPr id="33815" name="Object 23"/>
          <p:cNvGraphicFramePr>
            <a:graphicFrameLocks noChangeAspect="1"/>
          </p:cNvGraphicFramePr>
          <p:nvPr/>
        </p:nvGraphicFramePr>
        <p:xfrm>
          <a:off x="3143240" y="5715016"/>
          <a:ext cx="1000123" cy="738187"/>
        </p:xfrm>
        <a:graphic>
          <a:graphicData uri="http://schemas.openxmlformats.org/presentationml/2006/ole">
            <p:oleObj spid="_x0000_s33815" name="Формула" r:id="rId21" imgW="317160" imgH="393480" progId="Equation.3">
              <p:embed/>
            </p:oleObj>
          </a:graphicData>
        </a:graphic>
      </p:graphicFrame>
      <p:graphicFrame>
        <p:nvGraphicFramePr>
          <p:cNvPr id="33816" name="Object 24"/>
          <p:cNvGraphicFramePr>
            <a:graphicFrameLocks noChangeAspect="1"/>
          </p:cNvGraphicFramePr>
          <p:nvPr/>
        </p:nvGraphicFramePr>
        <p:xfrm>
          <a:off x="4572000" y="5715016"/>
          <a:ext cx="1000125" cy="738188"/>
        </p:xfrm>
        <a:graphic>
          <a:graphicData uri="http://schemas.openxmlformats.org/presentationml/2006/ole">
            <p:oleObj spid="_x0000_s33816" name="Формула" r:id="rId22" imgW="317160" imgH="393480" progId="Equation.3">
              <p:embed/>
            </p:oleObj>
          </a:graphicData>
        </a:graphic>
      </p:graphicFrame>
      <p:graphicFrame>
        <p:nvGraphicFramePr>
          <p:cNvPr id="33817" name="Object 25"/>
          <p:cNvGraphicFramePr>
            <a:graphicFrameLocks noChangeAspect="1"/>
          </p:cNvGraphicFramePr>
          <p:nvPr/>
        </p:nvGraphicFramePr>
        <p:xfrm>
          <a:off x="5929322" y="5715016"/>
          <a:ext cx="1000125" cy="738188"/>
        </p:xfrm>
        <a:graphic>
          <a:graphicData uri="http://schemas.openxmlformats.org/presentationml/2006/ole">
            <p:oleObj spid="_x0000_s33817" name="Формула" r:id="rId23" imgW="317160" imgH="3934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1000"/>
                                        <p:tgtEl>
                                          <p:spTgt spid="62"/>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childTnLst>
                                </p:cTn>
                              </p:par>
                              <p:par>
                                <p:cTn id="23" presetID="10"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1000"/>
                                        <p:tgtEl>
                                          <p:spTgt spid="6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1000"/>
                                        <p:tgtEl>
                                          <p:spTgt spid="6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10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1000"/>
                                        <p:tgtEl>
                                          <p:spTgt spid="4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fade">
                                      <p:cBhvr>
                                        <p:cTn id="40" dur="1000"/>
                                        <p:tgtEl>
                                          <p:spTgt spid="65"/>
                                        </p:tgtEl>
                                      </p:cBhvr>
                                    </p:animEffect>
                                  </p:childTnLst>
                                </p:cTn>
                              </p:par>
                              <p:par>
                                <p:cTn id="41" presetID="10"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childTnLst>
                                </p:cTn>
                              </p:par>
                              <p:par>
                                <p:cTn id="44" presetID="10" presetClass="entr" presetSubtype="0"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1000"/>
                                        <p:tgtEl>
                                          <p:spTgt spid="35"/>
                                        </p:tgtEl>
                                      </p:cBhvr>
                                    </p:animEffect>
                                  </p:childTnLst>
                                </p:cTn>
                              </p:par>
                              <p:par>
                                <p:cTn id="47" presetID="10" presetClass="entr" presetSubtype="0"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1000"/>
                                        <p:tgtEl>
                                          <p:spTgt spid="64"/>
                                        </p:tgtEl>
                                      </p:cBhvr>
                                    </p:animEffect>
                                  </p:childTnLst>
                                </p:cTn>
                              </p:par>
                              <p:par>
                                <p:cTn id="53" presetID="10" presetClass="entr" presetSubtype="0"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1000"/>
                                        <p:tgtEl>
                                          <p:spTgt spid="41"/>
                                        </p:tgtEl>
                                      </p:cBhvr>
                                    </p:animEffect>
                                  </p:childTnLst>
                                </p:cTn>
                              </p:par>
                              <p:par>
                                <p:cTn id="56" presetID="10" presetClass="entr" presetSubtype="0"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1000"/>
                                        <p:tgtEl>
                                          <p:spTgt spid="4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1000"/>
                                        <p:tgtEl>
                                          <p:spTgt spid="46"/>
                                        </p:tgtEl>
                                      </p:cBhvr>
                                    </p:animEffect>
                                  </p:childTnLst>
                                </p:cTn>
                              </p:par>
                            </p:childTnLst>
                          </p:cTn>
                        </p:par>
                        <p:par>
                          <p:cTn id="62" fill="hold">
                            <p:stCondLst>
                              <p:cond delay="2000"/>
                            </p:stCondLst>
                            <p:childTnLst>
                              <p:par>
                                <p:cTn id="63" presetID="10" presetClass="entr" presetSubtype="0"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1000"/>
                                        <p:tgtEl>
                                          <p:spTgt spid="48"/>
                                        </p:tgtEl>
                                      </p:cBhvr>
                                    </p:animEffect>
                                  </p:childTnLst>
                                </p:cTn>
                              </p:par>
                            </p:childTnLst>
                          </p:cTn>
                        </p:par>
                        <p:par>
                          <p:cTn id="66" fill="hold">
                            <p:stCondLst>
                              <p:cond delay="3000"/>
                            </p:stCondLst>
                            <p:childTnLst>
                              <p:par>
                                <p:cTn id="67" presetID="10" presetClass="entr" presetSubtype="0" fill="hold"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1000"/>
                                        <p:tgtEl>
                                          <p:spTgt spid="52"/>
                                        </p:tgtEl>
                                      </p:cBhvr>
                                    </p:animEffect>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childTnLst>
                                </p:cTn>
                              </p:par>
                              <p:par>
                                <p:cTn id="74" presetID="10" presetClass="entr" presetSubtype="0" fill="hold" nodeType="withEffect">
                                  <p:stCondLst>
                                    <p:cond delay="0"/>
                                  </p:stCondLst>
                                  <p:childTnLst>
                                    <p:set>
                                      <p:cBhvr>
                                        <p:cTn id="75" dur="1" fill="hold">
                                          <p:stCondLst>
                                            <p:cond delay="0"/>
                                          </p:stCondLst>
                                        </p:cTn>
                                        <p:tgtEl>
                                          <p:spTgt spid="33802"/>
                                        </p:tgtEl>
                                        <p:attrNameLst>
                                          <p:attrName>style.visibility</p:attrName>
                                        </p:attrNameLst>
                                      </p:cBhvr>
                                      <p:to>
                                        <p:strVal val="visible"/>
                                      </p:to>
                                    </p:set>
                                    <p:animEffect transition="in" filter="fade">
                                      <p:cBhvr>
                                        <p:cTn id="76" dur="1000"/>
                                        <p:tgtEl>
                                          <p:spTgt spid="33802"/>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1000"/>
                                        <p:tgtEl>
                                          <p:spTgt spid="57"/>
                                        </p:tgtEl>
                                      </p:cBhvr>
                                    </p:animEffect>
                                  </p:childTnLst>
                                </p:cTn>
                              </p:par>
                              <p:par>
                                <p:cTn id="81" presetID="10" presetClass="entr" presetSubtype="0" fill="hold" nodeType="withEffect">
                                  <p:stCondLst>
                                    <p:cond delay="0"/>
                                  </p:stCondLst>
                                  <p:childTnLst>
                                    <p:set>
                                      <p:cBhvr>
                                        <p:cTn id="82" dur="1" fill="hold">
                                          <p:stCondLst>
                                            <p:cond delay="0"/>
                                          </p:stCondLst>
                                        </p:cTn>
                                        <p:tgtEl>
                                          <p:spTgt spid="33801"/>
                                        </p:tgtEl>
                                        <p:attrNameLst>
                                          <p:attrName>style.visibility</p:attrName>
                                        </p:attrNameLst>
                                      </p:cBhvr>
                                      <p:to>
                                        <p:strVal val="visible"/>
                                      </p:to>
                                    </p:set>
                                    <p:animEffect transition="in" filter="fade">
                                      <p:cBhvr>
                                        <p:cTn id="83" dur="1000"/>
                                        <p:tgtEl>
                                          <p:spTgt spid="33801"/>
                                        </p:tgtEl>
                                      </p:cBhvr>
                                    </p:animEffec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fade">
                                      <p:cBhvr>
                                        <p:cTn id="87" dur="1000"/>
                                        <p:tgtEl>
                                          <p:spTgt spid="50"/>
                                        </p:tgtEl>
                                      </p:cBhvr>
                                    </p:animEffect>
                                  </p:childTnLst>
                                </p:cTn>
                              </p:par>
                              <p:par>
                                <p:cTn id="88" presetID="10" presetClass="entr" presetSubtype="0" fill="hold" nodeType="withEffect">
                                  <p:stCondLst>
                                    <p:cond delay="0"/>
                                  </p:stCondLst>
                                  <p:childTnLst>
                                    <p:set>
                                      <p:cBhvr>
                                        <p:cTn id="89" dur="1" fill="hold">
                                          <p:stCondLst>
                                            <p:cond delay="0"/>
                                          </p:stCondLst>
                                        </p:cTn>
                                        <p:tgtEl>
                                          <p:spTgt spid="33803"/>
                                        </p:tgtEl>
                                        <p:attrNameLst>
                                          <p:attrName>style.visibility</p:attrName>
                                        </p:attrNameLst>
                                      </p:cBhvr>
                                      <p:to>
                                        <p:strVal val="visible"/>
                                      </p:to>
                                    </p:set>
                                    <p:animEffect transition="in" filter="fade">
                                      <p:cBhvr>
                                        <p:cTn id="90" dur="1000"/>
                                        <p:tgtEl>
                                          <p:spTgt spid="33803"/>
                                        </p:tgtEl>
                                      </p:cBhvr>
                                    </p:animEffect>
                                  </p:childTnLst>
                                </p:cTn>
                              </p:par>
                            </p:childTnLst>
                          </p:cTn>
                        </p:par>
                        <p:par>
                          <p:cTn id="91" fill="hold">
                            <p:stCondLst>
                              <p:cond delay="7000"/>
                            </p:stCondLst>
                            <p:childTnLst>
                              <p:par>
                                <p:cTn id="92" presetID="10" presetClass="entr" presetSubtype="0" fill="hold" grpId="0" nodeType="after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fade">
                                      <p:cBhvr>
                                        <p:cTn id="94" dur="1000"/>
                                        <p:tgtEl>
                                          <p:spTgt spid="51"/>
                                        </p:tgtEl>
                                      </p:cBhvr>
                                    </p:animEffect>
                                  </p:childTnLst>
                                </p:cTn>
                              </p:par>
                              <p:par>
                                <p:cTn id="95" presetID="10" presetClass="entr" presetSubtype="0" fill="hold" nodeType="withEffect">
                                  <p:stCondLst>
                                    <p:cond delay="0"/>
                                  </p:stCondLst>
                                  <p:childTnLst>
                                    <p:set>
                                      <p:cBhvr>
                                        <p:cTn id="96" dur="1" fill="hold">
                                          <p:stCondLst>
                                            <p:cond delay="0"/>
                                          </p:stCondLst>
                                        </p:cTn>
                                        <p:tgtEl>
                                          <p:spTgt spid="33804"/>
                                        </p:tgtEl>
                                        <p:attrNameLst>
                                          <p:attrName>style.visibility</p:attrName>
                                        </p:attrNameLst>
                                      </p:cBhvr>
                                      <p:to>
                                        <p:strVal val="visible"/>
                                      </p:to>
                                    </p:set>
                                    <p:animEffect transition="in" filter="fade">
                                      <p:cBhvr>
                                        <p:cTn id="97" dur="1000"/>
                                        <p:tgtEl>
                                          <p:spTgt spid="33804"/>
                                        </p:tgtEl>
                                      </p:cBhvr>
                                    </p:animEffect>
                                  </p:childTnLst>
                                </p:cTn>
                              </p:par>
                            </p:childTnLst>
                          </p:cTn>
                        </p:par>
                        <p:par>
                          <p:cTn id="98" fill="hold">
                            <p:stCondLst>
                              <p:cond delay="8000"/>
                            </p:stCondLst>
                            <p:childTnLst>
                              <p:par>
                                <p:cTn id="99" presetID="6" presetClass="emph" presetSubtype="0" fill="hold" grpId="1" nodeType="afterEffect">
                                  <p:stCondLst>
                                    <p:cond delay="0"/>
                                  </p:stCondLst>
                                  <p:childTnLst>
                                    <p:animScale>
                                      <p:cBhvr>
                                        <p:cTn id="100" dur="500" fill="hold"/>
                                        <p:tgtEl>
                                          <p:spTgt spid="45"/>
                                        </p:tgtEl>
                                      </p:cBhvr>
                                      <p:by x="150000" y="150000"/>
                                    </p:animScale>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33805"/>
                                        </p:tgtEl>
                                        <p:attrNameLst>
                                          <p:attrName>style.visibility</p:attrName>
                                        </p:attrNameLst>
                                      </p:cBhvr>
                                      <p:to>
                                        <p:strVal val="visible"/>
                                      </p:to>
                                    </p:set>
                                    <p:animEffect transition="in" filter="fade">
                                      <p:cBhvr>
                                        <p:cTn id="105" dur="2000"/>
                                        <p:tgtEl>
                                          <p:spTgt spid="33805"/>
                                        </p:tgtEl>
                                      </p:cBhvr>
                                    </p:animEffect>
                                  </p:childTnLst>
                                </p:cTn>
                              </p:par>
                            </p:childTnLst>
                          </p:cTn>
                        </p:par>
                        <p:par>
                          <p:cTn id="106" fill="hold">
                            <p:stCondLst>
                              <p:cond delay="2000"/>
                            </p:stCondLst>
                            <p:childTnLst>
                              <p:par>
                                <p:cTn id="107" presetID="10" presetClass="entr" presetSubtype="0" fill="hold" grpId="0" nodeType="after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1000"/>
                                        <p:tgtEl>
                                          <p:spTgt spid="69"/>
                                        </p:tgtEl>
                                      </p:cBhvr>
                                    </p:animEffect>
                                  </p:childTnLst>
                                </p:cTn>
                              </p:par>
                            </p:childTnLst>
                          </p:cTn>
                        </p:par>
                        <p:par>
                          <p:cTn id="110" fill="hold">
                            <p:stCondLst>
                              <p:cond delay="3000"/>
                            </p:stCondLst>
                            <p:childTnLst>
                              <p:par>
                                <p:cTn id="111" presetID="10" presetClass="entr" presetSubtype="0" fill="hold" nodeType="afterEffect">
                                  <p:stCondLst>
                                    <p:cond delay="0"/>
                                  </p:stCondLst>
                                  <p:childTnLst>
                                    <p:set>
                                      <p:cBhvr>
                                        <p:cTn id="112" dur="1" fill="hold">
                                          <p:stCondLst>
                                            <p:cond delay="0"/>
                                          </p:stCondLst>
                                        </p:cTn>
                                        <p:tgtEl>
                                          <p:spTgt spid="33807"/>
                                        </p:tgtEl>
                                        <p:attrNameLst>
                                          <p:attrName>style.visibility</p:attrName>
                                        </p:attrNameLst>
                                      </p:cBhvr>
                                      <p:to>
                                        <p:strVal val="visible"/>
                                      </p:to>
                                    </p:set>
                                    <p:animEffect transition="in" filter="fade">
                                      <p:cBhvr>
                                        <p:cTn id="113" dur="1000"/>
                                        <p:tgtEl>
                                          <p:spTgt spid="33807"/>
                                        </p:tgtEl>
                                      </p:cBhvr>
                                    </p:animEffect>
                                  </p:childTnLst>
                                </p:cTn>
                              </p:par>
                            </p:childTnLst>
                          </p:cTn>
                        </p:par>
                        <p:par>
                          <p:cTn id="114" fill="hold">
                            <p:stCondLst>
                              <p:cond delay="4000"/>
                            </p:stCondLst>
                            <p:childTnLst>
                              <p:par>
                                <p:cTn id="115" presetID="10" presetClass="entr" presetSubtype="0" fill="hold" nodeType="afterEffect">
                                  <p:stCondLst>
                                    <p:cond delay="0"/>
                                  </p:stCondLst>
                                  <p:childTnLst>
                                    <p:set>
                                      <p:cBhvr>
                                        <p:cTn id="116" dur="1" fill="hold">
                                          <p:stCondLst>
                                            <p:cond delay="0"/>
                                          </p:stCondLst>
                                        </p:cTn>
                                        <p:tgtEl>
                                          <p:spTgt spid="33808"/>
                                        </p:tgtEl>
                                        <p:attrNameLst>
                                          <p:attrName>style.visibility</p:attrName>
                                        </p:attrNameLst>
                                      </p:cBhvr>
                                      <p:to>
                                        <p:strVal val="visible"/>
                                      </p:to>
                                    </p:set>
                                    <p:animEffect transition="in" filter="fade">
                                      <p:cBhvr>
                                        <p:cTn id="117" dur="1000"/>
                                        <p:tgtEl>
                                          <p:spTgt spid="33808"/>
                                        </p:tgtEl>
                                      </p:cBhvr>
                                    </p:animEffect>
                                  </p:childTnLst>
                                </p:cTn>
                              </p:par>
                            </p:childTnLst>
                          </p:cTn>
                        </p:par>
                        <p:par>
                          <p:cTn id="118" fill="hold">
                            <p:stCondLst>
                              <p:cond delay="5000"/>
                            </p:stCondLst>
                            <p:childTnLst>
                              <p:par>
                                <p:cTn id="119" presetID="10" presetClass="entr" presetSubtype="0" fill="hold" grpId="1" nodeType="afterEffect">
                                  <p:stCondLst>
                                    <p:cond delay="0"/>
                                  </p:stCondLst>
                                  <p:childTnLst>
                                    <p:set>
                                      <p:cBhvr>
                                        <p:cTn id="120" dur="1" fill="hold">
                                          <p:stCondLst>
                                            <p:cond delay="0"/>
                                          </p:stCondLst>
                                        </p:cTn>
                                        <p:tgtEl>
                                          <p:spTgt spid="72"/>
                                        </p:tgtEl>
                                        <p:attrNameLst>
                                          <p:attrName>style.visibility</p:attrName>
                                        </p:attrNameLst>
                                      </p:cBhvr>
                                      <p:to>
                                        <p:strVal val="visible"/>
                                      </p:to>
                                    </p:set>
                                    <p:animEffect transition="in" filter="fade">
                                      <p:cBhvr>
                                        <p:cTn id="121" dur="2000"/>
                                        <p:tgtEl>
                                          <p:spTgt spid="72"/>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33809"/>
                                        </p:tgtEl>
                                        <p:attrNameLst>
                                          <p:attrName>style.visibility</p:attrName>
                                        </p:attrNameLst>
                                      </p:cBhvr>
                                      <p:to>
                                        <p:strVal val="visible"/>
                                      </p:to>
                                    </p:set>
                                    <p:animEffect transition="in" filter="fade">
                                      <p:cBhvr>
                                        <p:cTn id="126" dur="1000"/>
                                        <p:tgtEl>
                                          <p:spTgt spid="33809"/>
                                        </p:tgtEl>
                                      </p:cBhvr>
                                    </p:animEffect>
                                  </p:childTnLst>
                                </p:cTn>
                              </p:par>
                            </p:childTnLst>
                          </p:cTn>
                        </p:par>
                        <p:par>
                          <p:cTn id="127" fill="hold">
                            <p:stCondLst>
                              <p:cond delay="1000"/>
                            </p:stCondLst>
                            <p:childTnLst>
                              <p:par>
                                <p:cTn id="128" presetID="10" presetClass="entr" presetSubtype="0" fill="hold" grpId="0" nodeType="afterEffect">
                                  <p:stCondLst>
                                    <p:cond delay="0"/>
                                  </p:stCondLst>
                                  <p:childTnLst>
                                    <p:set>
                                      <p:cBhvr>
                                        <p:cTn id="129" dur="1" fill="hold">
                                          <p:stCondLst>
                                            <p:cond delay="0"/>
                                          </p:stCondLst>
                                        </p:cTn>
                                        <p:tgtEl>
                                          <p:spTgt spid="74"/>
                                        </p:tgtEl>
                                        <p:attrNameLst>
                                          <p:attrName>style.visibility</p:attrName>
                                        </p:attrNameLst>
                                      </p:cBhvr>
                                      <p:to>
                                        <p:strVal val="visible"/>
                                      </p:to>
                                    </p:set>
                                    <p:animEffect transition="in" filter="fade">
                                      <p:cBhvr>
                                        <p:cTn id="130" dur="1000"/>
                                        <p:tgtEl>
                                          <p:spTgt spid="74"/>
                                        </p:tgtEl>
                                      </p:cBhvr>
                                    </p:animEffect>
                                  </p:childTnLst>
                                </p:cTn>
                              </p:par>
                            </p:childTnLst>
                          </p:cTn>
                        </p:par>
                        <p:par>
                          <p:cTn id="131" fill="hold">
                            <p:stCondLst>
                              <p:cond delay="2000"/>
                            </p:stCondLst>
                            <p:childTnLst>
                              <p:par>
                                <p:cTn id="132" presetID="10" presetClass="entr" presetSubtype="0" fill="hold" nodeType="afterEffect">
                                  <p:stCondLst>
                                    <p:cond delay="0"/>
                                  </p:stCondLst>
                                  <p:childTnLst>
                                    <p:set>
                                      <p:cBhvr>
                                        <p:cTn id="133" dur="1" fill="hold">
                                          <p:stCondLst>
                                            <p:cond delay="0"/>
                                          </p:stCondLst>
                                        </p:cTn>
                                        <p:tgtEl>
                                          <p:spTgt spid="33812"/>
                                        </p:tgtEl>
                                        <p:attrNameLst>
                                          <p:attrName>style.visibility</p:attrName>
                                        </p:attrNameLst>
                                      </p:cBhvr>
                                      <p:to>
                                        <p:strVal val="visible"/>
                                      </p:to>
                                    </p:set>
                                    <p:animEffect transition="in" filter="fade">
                                      <p:cBhvr>
                                        <p:cTn id="134" dur="1000"/>
                                        <p:tgtEl>
                                          <p:spTgt spid="33812"/>
                                        </p:tgtEl>
                                      </p:cBhvr>
                                    </p:animEffect>
                                  </p:childTnLst>
                                </p:cTn>
                              </p:par>
                            </p:childTnLst>
                          </p:cTn>
                        </p:par>
                        <p:par>
                          <p:cTn id="135" fill="hold">
                            <p:stCondLst>
                              <p:cond delay="3000"/>
                            </p:stCondLst>
                            <p:childTnLst>
                              <p:par>
                                <p:cTn id="136" presetID="10" presetClass="entr" presetSubtype="0" fill="hold" nodeType="afterEffect">
                                  <p:stCondLst>
                                    <p:cond delay="0"/>
                                  </p:stCondLst>
                                  <p:childTnLst>
                                    <p:set>
                                      <p:cBhvr>
                                        <p:cTn id="137" dur="1" fill="hold">
                                          <p:stCondLst>
                                            <p:cond delay="0"/>
                                          </p:stCondLst>
                                        </p:cTn>
                                        <p:tgtEl>
                                          <p:spTgt spid="33811"/>
                                        </p:tgtEl>
                                        <p:attrNameLst>
                                          <p:attrName>style.visibility</p:attrName>
                                        </p:attrNameLst>
                                      </p:cBhvr>
                                      <p:to>
                                        <p:strVal val="visible"/>
                                      </p:to>
                                    </p:set>
                                    <p:animEffect transition="in" filter="fade">
                                      <p:cBhvr>
                                        <p:cTn id="138" dur="1000"/>
                                        <p:tgtEl>
                                          <p:spTgt spid="33811"/>
                                        </p:tgtEl>
                                      </p:cBhvr>
                                    </p:animEffect>
                                  </p:childTnLst>
                                </p:cTn>
                              </p:par>
                            </p:childTnLst>
                          </p:cTn>
                        </p:par>
                        <p:par>
                          <p:cTn id="139" fill="hold">
                            <p:stCondLst>
                              <p:cond delay="4000"/>
                            </p:stCondLst>
                            <p:childTnLst>
                              <p:par>
                                <p:cTn id="140" presetID="10" presetClass="entr" presetSubtype="0" fill="hold" nodeType="afterEffect">
                                  <p:stCondLst>
                                    <p:cond delay="0"/>
                                  </p:stCondLst>
                                  <p:childTnLst>
                                    <p:set>
                                      <p:cBhvr>
                                        <p:cTn id="141" dur="1" fill="hold">
                                          <p:stCondLst>
                                            <p:cond delay="0"/>
                                          </p:stCondLst>
                                        </p:cTn>
                                        <p:tgtEl>
                                          <p:spTgt spid="33810"/>
                                        </p:tgtEl>
                                        <p:attrNameLst>
                                          <p:attrName>style.visibility</p:attrName>
                                        </p:attrNameLst>
                                      </p:cBhvr>
                                      <p:to>
                                        <p:strVal val="visible"/>
                                      </p:to>
                                    </p:set>
                                    <p:animEffect transition="in" filter="fade">
                                      <p:cBhvr>
                                        <p:cTn id="142" dur="1000"/>
                                        <p:tgtEl>
                                          <p:spTgt spid="33810"/>
                                        </p:tgtEl>
                                      </p:cBhvr>
                                    </p:animEffect>
                                  </p:childTnLst>
                                </p:cTn>
                              </p:par>
                            </p:childTnLst>
                          </p:cTn>
                        </p:par>
                        <p:par>
                          <p:cTn id="143" fill="hold">
                            <p:stCondLst>
                              <p:cond delay="5000"/>
                            </p:stCondLst>
                            <p:childTnLst>
                              <p:par>
                                <p:cTn id="144" presetID="10" presetClass="entr" presetSubtype="0"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fade">
                                      <p:cBhvr>
                                        <p:cTn id="146" dur="1000"/>
                                        <p:tgtEl>
                                          <p:spTgt spid="77"/>
                                        </p:tgtEl>
                                      </p:cBhvr>
                                    </p:animEffect>
                                  </p:childTnLst>
                                </p:cTn>
                              </p:par>
                            </p:childTnLst>
                          </p:cTn>
                        </p:par>
                        <p:par>
                          <p:cTn id="147" fill="hold">
                            <p:stCondLst>
                              <p:cond delay="6000"/>
                            </p:stCondLst>
                            <p:childTnLst>
                              <p:par>
                                <p:cTn id="148" presetID="10" presetClass="entr" presetSubtype="0" fill="hold" grpId="0" nodeType="afterEffect">
                                  <p:stCondLst>
                                    <p:cond delay="0"/>
                                  </p:stCondLst>
                                  <p:childTnLst>
                                    <p:set>
                                      <p:cBhvr>
                                        <p:cTn id="149" dur="1" fill="hold">
                                          <p:stCondLst>
                                            <p:cond delay="0"/>
                                          </p:stCondLst>
                                        </p:cTn>
                                        <p:tgtEl>
                                          <p:spTgt spid="79"/>
                                        </p:tgtEl>
                                        <p:attrNameLst>
                                          <p:attrName>style.visibility</p:attrName>
                                        </p:attrNameLst>
                                      </p:cBhvr>
                                      <p:to>
                                        <p:strVal val="visible"/>
                                      </p:to>
                                    </p:set>
                                    <p:animEffect transition="in" filter="fade">
                                      <p:cBhvr>
                                        <p:cTn id="150" dur="1000"/>
                                        <p:tgtEl>
                                          <p:spTgt spid="79"/>
                                        </p:tgtEl>
                                      </p:cBhvr>
                                    </p:animEffect>
                                  </p:childTnLst>
                                </p:cTn>
                              </p:par>
                            </p:childTnLst>
                          </p:cTn>
                        </p:par>
                        <p:par>
                          <p:cTn id="151" fill="hold">
                            <p:stCondLst>
                              <p:cond delay="7000"/>
                            </p:stCondLst>
                            <p:childTnLst>
                              <p:par>
                                <p:cTn id="152" presetID="10" presetClass="entr" presetSubtype="0" fill="hold" nodeType="afterEffect">
                                  <p:stCondLst>
                                    <p:cond delay="0"/>
                                  </p:stCondLst>
                                  <p:childTnLst>
                                    <p:set>
                                      <p:cBhvr>
                                        <p:cTn id="153" dur="1" fill="hold">
                                          <p:stCondLst>
                                            <p:cond delay="0"/>
                                          </p:stCondLst>
                                        </p:cTn>
                                        <p:tgtEl>
                                          <p:spTgt spid="33814"/>
                                        </p:tgtEl>
                                        <p:attrNameLst>
                                          <p:attrName>style.visibility</p:attrName>
                                        </p:attrNameLst>
                                      </p:cBhvr>
                                      <p:to>
                                        <p:strVal val="visible"/>
                                      </p:to>
                                    </p:set>
                                    <p:animEffect transition="in" filter="fade">
                                      <p:cBhvr>
                                        <p:cTn id="154" dur="2000"/>
                                        <p:tgtEl>
                                          <p:spTgt spid="33814"/>
                                        </p:tgtEl>
                                      </p:cBhvr>
                                    </p:animEffect>
                                  </p:childTnLst>
                                </p:cTn>
                              </p:par>
                            </p:childTnLst>
                          </p:cTn>
                        </p:par>
                        <p:par>
                          <p:cTn id="155" fill="hold">
                            <p:stCondLst>
                              <p:cond delay="9000"/>
                            </p:stCondLst>
                            <p:childTnLst>
                              <p:par>
                                <p:cTn id="156" presetID="10" presetClass="entr" presetSubtype="0" fill="hold" nodeType="afterEffect">
                                  <p:stCondLst>
                                    <p:cond delay="0"/>
                                  </p:stCondLst>
                                  <p:childTnLst>
                                    <p:set>
                                      <p:cBhvr>
                                        <p:cTn id="157" dur="1" fill="hold">
                                          <p:stCondLst>
                                            <p:cond delay="0"/>
                                          </p:stCondLst>
                                        </p:cTn>
                                        <p:tgtEl>
                                          <p:spTgt spid="33815"/>
                                        </p:tgtEl>
                                        <p:attrNameLst>
                                          <p:attrName>style.visibility</p:attrName>
                                        </p:attrNameLst>
                                      </p:cBhvr>
                                      <p:to>
                                        <p:strVal val="visible"/>
                                      </p:to>
                                    </p:set>
                                    <p:animEffect transition="in" filter="fade">
                                      <p:cBhvr>
                                        <p:cTn id="158" dur="2000"/>
                                        <p:tgtEl>
                                          <p:spTgt spid="33815"/>
                                        </p:tgtEl>
                                      </p:cBhvr>
                                    </p:animEffect>
                                  </p:childTnLst>
                                </p:cTn>
                              </p:par>
                            </p:childTnLst>
                          </p:cTn>
                        </p:par>
                        <p:par>
                          <p:cTn id="159" fill="hold">
                            <p:stCondLst>
                              <p:cond delay="11000"/>
                            </p:stCondLst>
                            <p:childTnLst>
                              <p:par>
                                <p:cTn id="160" presetID="10" presetClass="entr" presetSubtype="0" fill="hold" nodeType="afterEffect">
                                  <p:stCondLst>
                                    <p:cond delay="0"/>
                                  </p:stCondLst>
                                  <p:childTnLst>
                                    <p:set>
                                      <p:cBhvr>
                                        <p:cTn id="161" dur="1" fill="hold">
                                          <p:stCondLst>
                                            <p:cond delay="0"/>
                                          </p:stCondLst>
                                        </p:cTn>
                                        <p:tgtEl>
                                          <p:spTgt spid="33816"/>
                                        </p:tgtEl>
                                        <p:attrNameLst>
                                          <p:attrName>style.visibility</p:attrName>
                                        </p:attrNameLst>
                                      </p:cBhvr>
                                      <p:to>
                                        <p:strVal val="visible"/>
                                      </p:to>
                                    </p:set>
                                    <p:animEffect transition="in" filter="fade">
                                      <p:cBhvr>
                                        <p:cTn id="162" dur="2000"/>
                                        <p:tgtEl>
                                          <p:spTgt spid="33816"/>
                                        </p:tgtEl>
                                      </p:cBhvr>
                                    </p:animEffect>
                                  </p:childTnLst>
                                </p:cTn>
                              </p:par>
                            </p:childTnLst>
                          </p:cTn>
                        </p:par>
                        <p:par>
                          <p:cTn id="163" fill="hold">
                            <p:stCondLst>
                              <p:cond delay="13000"/>
                            </p:stCondLst>
                            <p:childTnLst>
                              <p:par>
                                <p:cTn id="164" presetID="10" presetClass="entr" presetSubtype="0" fill="hold" nodeType="afterEffect">
                                  <p:stCondLst>
                                    <p:cond delay="0"/>
                                  </p:stCondLst>
                                  <p:childTnLst>
                                    <p:set>
                                      <p:cBhvr>
                                        <p:cTn id="165" dur="1" fill="hold">
                                          <p:stCondLst>
                                            <p:cond delay="0"/>
                                          </p:stCondLst>
                                        </p:cTn>
                                        <p:tgtEl>
                                          <p:spTgt spid="33817"/>
                                        </p:tgtEl>
                                        <p:attrNameLst>
                                          <p:attrName>style.visibility</p:attrName>
                                        </p:attrNameLst>
                                      </p:cBhvr>
                                      <p:to>
                                        <p:strVal val="visible"/>
                                      </p:to>
                                    </p:set>
                                    <p:animEffect transition="in" filter="fade">
                                      <p:cBhvr>
                                        <p:cTn id="166" dur="2000"/>
                                        <p:tgtEl>
                                          <p:spTgt spid="33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47" grpId="0" animBg="1"/>
      <p:bldP spid="48" grpId="0" animBg="1"/>
      <p:bldP spid="49" grpId="0" animBg="1"/>
      <p:bldP spid="50" grpId="0" animBg="1"/>
      <p:bldP spid="51" grpId="0" animBg="1"/>
      <p:bldP spid="57" grpId="0" animBg="1"/>
      <p:bldP spid="62" grpId="0" animBg="1"/>
      <p:bldP spid="63" grpId="0" animBg="1"/>
      <p:bldP spid="64" grpId="0" animBg="1"/>
      <p:bldP spid="65" grpId="0" animBg="1"/>
      <p:bldP spid="66" grpId="0" animBg="1"/>
      <p:bldP spid="69" grpId="0"/>
      <p:bldP spid="72" grpId="1"/>
      <p:bldP spid="74" grpId="0"/>
      <p:bldP spid="77" grpId="0"/>
      <p:bldP spid="7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142852"/>
            <a:ext cx="7772400" cy="1470025"/>
          </a:xfrm>
        </p:spPr>
        <p:txBody>
          <a:bodyPr>
            <a:normAutofit/>
          </a:bodyPr>
          <a:lstStyle/>
          <a:p>
            <a:pPr algn="l"/>
            <a:r>
              <a:rPr lang="uk-UA" sz="2000" dirty="0" smtClean="0">
                <a:solidFill>
                  <a:srgbClr val="006600"/>
                </a:solidFill>
                <a:latin typeface="Times New Roman" pitchFamily="18" charset="0"/>
                <a:cs typeface="Times New Roman" pitchFamily="18" charset="0"/>
              </a:rPr>
              <a:t>З поданих дробів виберіть ті, які:</a:t>
            </a:r>
            <a:br>
              <a:rPr lang="uk-UA" sz="2000" dirty="0" smtClean="0">
                <a:solidFill>
                  <a:srgbClr val="006600"/>
                </a:solidFill>
                <a:latin typeface="Times New Roman" pitchFamily="18" charset="0"/>
                <a:cs typeface="Times New Roman" pitchFamily="18" charset="0"/>
              </a:rPr>
            </a:br>
            <a:r>
              <a:rPr lang="uk-UA" sz="2000" dirty="0" smtClean="0">
                <a:solidFill>
                  <a:srgbClr val="006600"/>
                </a:solidFill>
                <a:latin typeface="Times New Roman" pitchFamily="18" charset="0"/>
                <a:cs typeface="Times New Roman" pitchFamily="18" charset="0"/>
              </a:rPr>
              <a:t>      1) менші від 1;</a:t>
            </a:r>
            <a:br>
              <a:rPr lang="uk-UA" sz="2000" dirty="0" smtClean="0">
                <a:solidFill>
                  <a:srgbClr val="006600"/>
                </a:solidFill>
                <a:latin typeface="Times New Roman" pitchFamily="18" charset="0"/>
                <a:cs typeface="Times New Roman" pitchFamily="18" charset="0"/>
              </a:rPr>
            </a:br>
            <a:r>
              <a:rPr lang="uk-UA" sz="2000" dirty="0" smtClean="0">
                <a:solidFill>
                  <a:srgbClr val="006600"/>
                </a:solidFill>
                <a:latin typeface="Times New Roman" pitchFamily="18" charset="0"/>
                <a:cs typeface="Times New Roman" pitchFamily="18" charset="0"/>
              </a:rPr>
              <a:t>      2) більші від 1;</a:t>
            </a:r>
            <a:br>
              <a:rPr lang="uk-UA" sz="2000" dirty="0" smtClean="0">
                <a:solidFill>
                  <a:srgbClr val="006600"/>
                </a:solidFill>
                <a:latin typeface="Times New Roman" pitchFamily="18" charset="0"/>
                <a:cs typeface="Times New Roman" pitchFamily="18" charset="0"/>
              </a:rPr>
            </a:br>
            <a:r>
              <a:rPr lang="uk-UA" sz="2000" dirty="0" smtClean="0">
                <a:solidFill>
                  <a:srgbClr val="006600"/>
                </a:solidFill>
                <a:latin typeface="Times New Roman" pitchFamily="18" charset="0"/>
                <a:cs typeface="Times New Roman" pitchFamily="18" charset="0"/>
              </a:rPr>
              <a:t>      3) дорівнюють 1.</a:t>
            </a:r>
            <a:endParaRPr lang="ru-RU" sz="2000" dirty="0">
              <a:solidFill>
                <a:srgbClr val="006600"/>
              </a:solidFill>
              <a:latin typeface="Times New Roman" pitchFamily="18" charset="0"/>
              <a:cs typeface="Times New Roman" pitchFamily="18" charset="0"/>
            </a:endParaRPr>
          </a:p>
        </p:txBody>
      </p:sp>
      <p:sp>
        <p:nvSpPr>
          <p:cNvPr id="3481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4820"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4822" name="Arc 6"/>
          <p:cNvSpPr>
            <a:spLocks/>
          </p:cNvSpPr>
          <p:nvPr/>
        </p:nvSpPr>
        <p:spPr bwMode="auto">
          <a:xfrm rot="21178825" flipH="1">
            <a:off x="6331600" y="687192"/>
            <a:ext cx="1946275" cy="85725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76200">
            <a:solidFill>
              <a:srgbClr val="996633"/>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4823" name="Freeform 7"/>
          <p:cNvSpPr>
            <a:spLocks/>
          </p:cNvSpPr>
          <p:nvPr/>
        </p:nvSpPr>
        <p:spPr bwMode="auto">
          <a:xfrm>
            <a:off x="7358082" y="642918"/>
            <a:ext cx="1268413" cy="1858962"/>
          </a:xfrm>
          <a:custGeom>
            <a:avLst/>
            <a:gdLst/>
            <a:ahLst/>
            <a:cxnLst>
              <a:cxn ang="0">
                <a:pos x="693" y="107"/>
              </a:cxn>
              <a:cxn ang="0">
                <a:pos x="99" y="747"/>
              </a:cxn>
              <a:cxn ang="0">
                <a:pos x="99" y="1095"/>
              </a:cxn>
              <a:cxn ang="0">
                <a:pos x="488" y="1094"/>
              </a:cxn>
              <a:cxn ang="0">
                <a:pos x="259" y="1730"/>
              </a:cxn>
              <a:cxn ang="0">
                <a:pos x="465" y="2096"/>
              </a:cxn>
              <a:cxn ang="0">
                <a:pos x="808" y="1730"/>
              </a:cxn>
              <a:cxn ang="0">
                <a:pos x="1082" y="2781"/>
              </a:cxn>
              <a:cxn ang="0">
                <a:pos x="1562" y="2598"/>
              </a:cxn>
              <a:cxn ang="0">
                <a:pos x="1448" y="2096"/>
              </a:cxn>
              <a:cxn ang="0">
                <a:pos x="1950" y="2210"/>
              </a:cxn>
              <a:cxn ang="0">
                <a:pos x="1402" y="1095"/>
              </a:cxn>
              <a:cxn ang="0">
                <a:pos x="1905" y="1456"/>
              </a:cxn>
              <a:cxn ang="0">
                <a:pos x="1928" y="747"/>
              </a:cxn>
              <a:cxn ang="0">
                <a:pos x="1493" y="509"/>
              </a:cxn>
              <a:cxn ang="0">
                <a:pos x="1882" y="482"/>
              </a:cxn>
              <a:cxn ang="0">
                <a:pos x="1219" y="107"/>
              </a:cxn>
              <a:cxn ang="0">
                <a:pos x="693" y="107"/>
              </a:cxn>
            </a:cxnLst>
            <a:rect l="0" t="0" r="r" b="b"/>
            <a:pathLst>
              <a:path w="1997" h="2926">
                <a:moveTo>
                  <a:pt x="693" y="107"/>
                </a:moveTo>
                <a:cubicBezTo>
                  <a:pt x="506" y="214"/>
                  <a:pt x="198" y="582"/>
                  <a:pt x="99" y="747"/>
                </a:cubicBezTo>
                <a:cubicBezTo>
                  <a:pt x="0" y="912"/>
                  <a:pt x="34" y="1037"/>
                  <a:pt x="99" y="1095"/>
                </a:cubicBezTo>
                <a:cubicBezTo>
                  <a:pt x="164" y="1153"/>
                  <a:pt x="461" y="988"/>
                  <a:pt x="488" y="1094"/>
                </a:cubicBezTo>
                <a:cubicBezTo>
                  <a:pt x="515" y="1200"/>
                  <a:pt x="263" y="1563"/>
                  <a:pt x="259" y="1730"/>
                </a:cubicBezTo>
                <a:cubicBezTo>
                  <a:pt x="255" y="1897"/>
                  <a:pt x="374" y="2096"/>
                  <a:pt x="465" y="2096"/>
                </a:cubicBezTo>
                <a:cubicBezTo>
                  <a:pt x="556" y="2096"/>
                  <a:pt x="705" y="1616"/>
                  <a:pt x="808" y="1730"/>
                </a:cubicBezTo>
                <a:cubicBezTo>
                  <a:pt x="911" y="1844"/>
                  <a:pt x="956" y="2636"/>
                  <a:pt x="1082" y="2781"/>
                </a:cubicBezTo>
                <a:cubicBezTo>
                  <a:pt x="1208" y="2926"/>
                  <a:pt x="1501" y="2712"/>
                  <a:pt x="1562" y="2598"/>
                </a:cubicBezTo>
                <a:cubicBezTo>
                  <a:pt x="1623" y="2484"/>
                  <a:pt x="1383" y="2161"/>
                  <a:pt x="1448" y="2096"/>
                </a:cubicBezTo>
                <a:cubicBezTo>
                  <a:pt x="1513" y="2031"/>
                  <a:pt x="1958" y="2377"/>
                  <a:pt x="1950" y="2210"/>
                </a:cubicBezTo>
                <a:cubicBezTo>
                  <a:pt x="1942" y="2043"/>
                  <a:pt x="1409" y="1221"/>
                  <a:pt x="1402" y="1095"/>
                </a:cubicBezTo>
                <a:cubicBezTo>
                  <a:pt x="1395" y="969"/>
                  <a:pt x="1817" y="1514"/>
                  <a:pt x="1905" y="1456"/>
                </a:cubicBezTo>
                <a:cubicBezTo>
                  <a:pt x="1993" y="1398"/>
                  <a:pt x="1997" y="905"/>
                  <a:pt x="1928" y="747"/>
                </a:cubicBezTo>
                <a:cubicBezTo>
                  <a:pt x="1859" y="589"/>
                  <a:pt x="1501" y="553"/>
                  <a:pt x="1493" y="509"/>
                </a:cubicBezTo>
                <a:cubicBezTo>
                  <a:pt x="1485" y="465"/>
                  <a:pt x="1928" y="549"/>
                  <a:pt x="1882" y="482"/>
                </a:cubicBezTo>
                <a:cubicBezTo>
                  <a:pt x="1836" y="415"/>
                  <a:pt x="1432" y="169"/>
                  <a:pt x="1219" y="107"/>
                </a:cubicBezTo>
                <a:cubicBezTo>
                  <a:pt x="1006" y="45"/>
                  <a:pt x="880" y="0"/>
                  <a:pt x="693" y="107"/>
                </a:cubicBezTo>
                <a:close/>
              </a:path>
            </a:pathLst>
          </a:custGeom>
          <a:solidFill>
            <a:srgbClr val="00B05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4824" name="Freeform 8"/>
          <p:cNvSpPr>
            <a:spLocks/>
          </p:cNvSpPr>
          <p:nvPr/>
        </p:nvSpPr>
        <p:spPr bwMode="auto">
          <a:xfrm>
            <a:off x="4286248" y="0"/>
            <a:ext cx="2836862" cy="1254125"/>
          </a:xfrm>
          <a:custGeom>
            <a:avLst/>
            <a:gdLst/>
            <a:ahLst/>
            <a:cxnLst>
              <a:cxn ang="0">
                <a:pos x="4333" y="1573"/>
              </a:cxn>
              <a:cxn ang="0">
                <a:pos x="3442" y="133"/>
              </a:cxn>
              <a:cxn ang="0">
                <a:pos x="3442" y="773"/>
              </a:cxn>
              <a:cxn ang="0">
                <a:pos x="2208" y="133"/>
              </a:cxn>
              <a:cxn ang="0">
                <a:pos x="2208" y="522"/>
              </a:cxn>
              <a:cxn ang="0">
                <a:pos x="928" y="339"/>
              </a:cxn>
              <a:cxn ang="0">
                <a:pos x="1042" y="727"/>
              </a:cxn>
              <a:cxn ang="0">
                <a:pos x="72" y="979"/>
              </a:cxn>
              <a:cxn ang="0">
                <a:pos x="608" y="1413"/>
              </a:cxn>
              <a:cxn ang="0">
                <a:pos x="333" y="1573"/>
              </a:cxn>
              <a:cxn ang="0">
                <a:pos x="1522" y="1573"/>
              </a:cxn>
              <a:cxn ang="0">
                <a:pos x="1705" y="1948"/>
              </a:cxn>
              <a:cxn ang="0">
                <a:pos x="2436" y="1573"/>
              </a:cxn>
              <a:cxn ang="0">
                <a:pos x="2573" y="1948"/>
              </a:cxn>
              <a:cxn ang="0">
                <a:pos x="3259" y="1413"/>
              </a:cxn>
              <a:cxn ang="0">
                <a:pos x="3259" y="1710"/>
              </a:cxn>
              <a:cxn ang="0">
                <a:pos x="4242" y="1459"/>
              </a:cxn>
              <a:cxn ang="0">
                <a:pos x="4333" y="1573"/>
              </a:cxn>
            </a:cxnLst>
            <a:rect l="0" t="0" r="r" b="b"/>
            <a:pathLst>
              <a:path w="4466" h="1975">
                <a:moveTo>
                  <a:pt x="4333" y="1573"/>
                </a:moveTo>
                <a:cubicBezTo>
                  <a:pt x="4200" y="1352"/>
                  <a:pt x="3590" y="266"/>
                  <a:pt x="3442" y="133"/>
                </a:cubicBezTo>
                <a:cubicBezTo>
                  <a:pt x="3294" y="0"/>
                  <a:pt x="3648" y="773"/>
                  <a:pt x="3442" y="773"/>
                </a:cubicBezTo>
                <a:cubicBezTo>
                  <a:pt x="3236" y="773"/>
                  <a:pt x="2414" y="175"/>
                  <a:pt x="2208" y="133"/>
                </a:cubicBezTo>
                <a:cubicBezTo>
                  <a:pt x="2002" y="91"/>
                  <a:pt x="2421" y="488"/>
                  <a:pt x="2208" y="522"/>
                </a:cubicBezTo>
                <a:cubicBezTo>
                  <a:pt x="1995" y="556"/>
                  <a:pt x="1122" y="305"/>
                  <a:pt x="928" y="339"/>
                </a:cubicBezTo>
                <a:cubicBezTo>
                  <a:pt x="734" y="373"/>
                  <a:pt x="1185" y="620"/>
                  <a:pt x="1042" y="727"/>
                </a:cubicBezTo>
                <a:cubicBezTo>
                  <a:pt x="899" y="834"/>
                  <a:pt x="144" y="865"/>
                  <a:pt x="72" y="979"/>
                </a:cubicBezTo>
                <a:cubicBezTo>
                  <a:pt x="0" y="1093"/>
                  <a:pt x="565" y="1314"/>
                  <a:pt x="608" y="1413"/>
                </a:cubicBezTo>
                <a:cubicBezTo>
                  <a:pt x="651" y="1512"/>
                  <a:pt x="181" y="1546"/>
                  <a:pt x="333" y="1573"/>
                </a:cubicBezTo>
                <a:cubicBezTo>
                  <a:pt x="485" y="1600"/>
                  <a:pt x="1294" y="1511"/>
                  <a:pt x="1522" y="1573"/>
                </a:cubicBezTo>
                <a:cubicBezTo>
                  <a:pt x="1750" y="1635"/>
                  <a:pt x="1553" y="1948"/>
                  <a:pt x="1705" y="1948"/>
                </a:cubicBezTo>
                <a:cubicBezTo>
                  <a:pt x="1857" y="1948"/>
                  <a:pt x="2291" y="1573"/>
                  <a:pt x="2436" y="1573"/>
                </a:cubicBezTo>
                <a:cubicBezTo>
                  <a:pt x="2581" y="1573"/>
                  <a:pt x="2436" y="1975"/>
                  <a:pt x="2573" y="1948"/>
                </a:cubicBezTo>
                <a:cubicBezTo>
                  <a:pt x="2710" y="1921"/>
                  <a:pt x="3145" y="1453"/>
                  <a:pt x="3259" y="1413"/>
                </a:cubicBezTo>
                <a:cubicBezTo>
                  <a:pt x="3373" y="1373"/>
                  <a:pt x="3095" y="1702"/>
                  <a:pt x="3259" y="1710"/>
                </a:cubicBezTo>
                <a:cubicBezTo>
                  <a:pt x="3423" y="1718"/>
                  <a:pt x="4067" y="1482"/>
                  <a:pt x="4242" y="1459"/>
                </a:cubicBezTo>
                <a:cubicBezTo>
                  <a:pt x="4417" y="1436"/>
                  <a:pt x="4466" y="1794"/>
                  <a:pt x="4333" y="1573"/>
                </a:cubicBezTo>
                <a:close/>
              </a:path>
            </a:pathLst>
          </a:custGeom>
          <a:solidFill>
            <a:srgbClr val="00B05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4825" name="Arc 9"/>
          <p:cNvSpPr>
            <a:spLocks/>
          </p:cNvSpPr>
          <p:nvPr/>
        </p:nvSpPr>
        <p:spPr bwMode="auto">
          <a:xfrm rot="20784864">
            <a:off x="6621094" y="1347078"/>
            <a:ext cx="652463" cy="110172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6633"/>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4826" name="Arc 10"/>
          <p:cNvSpPr>
            <a:spLocks/>
          </p:cNvSpPr>
          <p:nvPr/>
        </p:nvSpPr>
        <p:spPr bwMode="auto">
          <a:xfrm flipH="1">
            <a:off x="5011381" y="1471270"/>
            <a:ext cx="1336675" cy="37782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6633"/>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4827" name="Arc 11"/>
          <p:cNvSpPr>
            <a:spLocks/>
          </p:cNvSpPr>
          <p:nvPr/>
        </p:nvSpPr>
        <p:spPr bwMode="auto">
          <a:xfrm>
            <a:off x="7215206" y="1785926"/>
            <a:ext cx="581025" cy="66833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6633"/>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4828" name="Arc 12"/>
          <p:cNvSpPr>
            <a:spLocks/>
          </p:cNvSpPr>
          <p:nvPr/>
        </p:nvSpPr>
        <p:spPr bwMode="auto">
          <a:xfrm rot="21434537" flipH="1">
            <a:off x="6438795" y="1729605"/>
            <a:ext cx="638175" cy="4064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6633"/>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4829" name="Arc 13"/>
          <p:cNvSpPr>
            <a:spLocks/>
          </p:cNvSpPr>
          <p:nvPr/>
        </p:nvSpPr>
        <p:spPr bwMode="auto">
          <a:xfrm rot="20332303" flipH="1">
            <a:off x="6858016" y="2000240"/>
            <a:ext cx="361950" cy="2317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6633"/>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4832" name="Arc 16"/>
          <p:cNvSpPr>
            <a:spLocks/>
          </p:cNvSpPr>
          <p:nvPr/>
        </p:nvSpPr>
        <p:spPr bwMode="auto">
          <a:xfrm rot="926709" flipH="1">
            <a:off x="4954406" y="1189042"/>
            <a:ext cx="1471613" cy="38893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6633"/>
            </a:solidFill>
            <a:round/>
            <a:headEnd/>
            <a:tailEnd/>
          </a:ln>
        </p:spPr>
        <p:txBody>
          <a:bodyPr vert="horz" wrap="square" lIns="91440" tIns="45720" rIns="91440" bIns="45720" numCol="1" anchor="t" anchorCtr="0" compatLnSpc="1">
            <a:prstTxWarp prst="textNoShape">
              <a:avLst/>
            </a:prstTxWarp>
          </a:bodyPr>
          <a:lstStyle/>
          <a:p>
            <a:endParaRPr lang="ru-RU"/>
          </a:p>
        </p:txBody>
      </p:sp>
      <p:cxnSp>
        <p:nvCxnSpPr>
          <p:cNvPr id="34835" name="AutoShape 19"/>
          <p:cNvCxnSpPr>
            <a:cxnSpLocks noChangeShapeType="1"/>
          </p:cNvCxnSpPr>
          <p:nvPr/>
        </p:nvCxnSpPr>
        <p:spPr bwMode="auto">
          <a:xfrm>
            <a:off x="7929586" y="714356"/>
            <a:ext cx="317500" cy="1698625"/>
          </a:xfrm>
          <a:prstGeom prst="straightConnector1">
            <a:avLst/>
          </a:prstGeom>
          <a:noFill/>
          <a:ln w="9525">
            <a:solidFill>
              <a:srgbClr val="996633"/>
            </a:solidFill>
            <a:round/>
            <a:headEnd/>
            <a:tailEnd/>
          </a:ln>
        </p:spPr>
      </p:cxnSp>
      <p:cxnSp>
        <p:nvCxnSpPr>
          <p:cNvPr id="34836" name="AutoShape 20"/>
          <p:cNvCxnSpPr>
            <a:cxnSpLocks noChangeShapeType="1"/>
          </p:cNvCxnSpPr>
          <p:nvPr/>
        </p:nvCxnSpPr>
        <p:spPr bwMode="auto">
          <a:xfrm>
            <a:off x="8001024" y="928670"/>
            <a:ext cx="434975" cy="406400"/>
          </a:xfrm>
          <a:prstGeom prst="straightConnector1">
            <a:avLst/>
          </a:prstGeom>
          <a:noFill/>
          <a:ln w="9525">
            <a:solidFill>
              <a:srgbClr val="996633"/>
            </a:solidFill>
            <a:round/>
            <a:headEnd/>
            <a:tailEnd/>
          </a:ln>
        </p:spPr>
      </p:cxnSp>
      <p:cxnSp>
        <p:nvCxnSpPr>
          <p:cNvPr id="34837" name="AutoShape 21"/>
          <p:cNvCxnSpPr>
            <a:cxnSpLocks noChangeShapeType="1"/>
          </p:cNvCxnSpPr>
          <p:nvPr/>
        </p:nvCxnSpPr>
        <p:spPr bwMode="auto">
          <a:xfrm flipH="1">
            <a:off x="7786710" y="1142984"/>
            <a:ext cx="146050" cy="390525"/>
          </a:xfrm>
          <a:prstGeom prst="straightConnector1">
            <a:avLst/>
          </a:prstGeom>
          <a:noFill/>
          <a:ln w="9525">
            <a:solidFill>
              <a:srgbClr val="996633"/>
            </a:solidFill>
            <a:round/>
            <a:headEnd/>
            <a:tailEnd/>
          </a:ln>
        </p:spPr>
      </p:cxnSp>
      <p:cxnSp>
        <p:nvCxnSpPr>
          <p:cNvPr id="34838" name="AutoShape 22"/>
          <p:cNvCxnSpPr>
            <a:cxnSpLocks noChangeShapeType="1"/>
          </p:cNvCxnSpPr>
          <p:nvPr/>
        </p:nvCxnSpPr>
        <p:spPr bwMode="auto">
          <a:xfrm>
            <a:off x="8072462" y="1500174"/>
            <a:ext cx="333375" cy="333375"/>
          </a:xfrm>
          <a:prstGeom prst="straightConnector1">
            <a:avLst/>
          </a:prstGeom>
          <a:noFill/>
          <a:ln w="9525">
            <a:solidFill>
              <a:srgbClr val="996633"/>
            </a:solidFill>
            <a:round/>
            <a:headEnd/>
            <a:tailEnd/>
          </a:ln>
        </p:spPr>
      </p:cxnSp>
      <p:sp>
        <p:nvSpPr>
          <p:cNvPr id="34839" name="Arc 23"/>
          <p:cNvSpPr>
            <a:spLocks/>
          </p:cNvSpPr>
          <p:nvPr/>
        </p:nvSpPr>
        <p:spPr bwMode="auto">
          <a:xfrm rot="10800000" flipH="1" flipV="1">
            <a:off x="4429124" y="642918"/>
            <a:ext cx="2633663" cy="33813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996633"/>
            </a:solidFill>
            <a:round/>
            <a:headEnd/>
            <a:tailEnd/>
          </a:ln>
        </p:spPr>
        <p:txBody>
          <a:bodyPr vert="horz" wrap="square" lIns="91440" tIns="45720" rIns="91440" bIns="45720" numCol="1" anchor="t" anchorCtr="0" compatLnSpc="1">
            <a:prstTxWarp prst="textNoShape">
              <a:avLst/>
            </a:prstTxWarp>
          </a:bodyPr>
          <a:lstStyle/>
          <a:p>
            <a:endParaRPr lang="ru-RU"/>
          </a:p>
        </p:txBody>
      </p:sp>
      <p:cxnSp>
        <p:nvCxnSpPr>
          <p:cNvPr id="34840" name="AutoShape 24"/>
          <p:cNvCxnSpPr>
            <a:cxnSpLocks noChangeShapeType="1"/>
          </p:cNvCxnSpPr>
          <p:nvPr/>
        </p:nvCxnSpPr>
        <p:spPr bwMode="auto">
          <a:xfrm flipH="1" flipV="1">
            <a:off x="5857884" y="357166"/>
            <a:ext cx="203200" cy="276225"/>
          </a:xfrm>
          <a:prstGeom prst="straightConnector1">
            <a:avLst/>
          </a:prstGeom>
          <a:noFill/>
          <a:ln w="9525">
            <a:solidFill>
              <a:srgbClr val="996633"/>
            </a:solidFill>
            <a:round/>
            <a:headEnd/>
            <a:tailEnd/>
          </a:ln>
        </p:spPr>
      </p:cxnSp>
      <p:cxnSp>
        <p:nvCxnSpPr>
          <p:cNvPr id="34841" name="AutoShape 25"/>
          <p:cNvCxnSpPr>
            <a:cxnSpLocks noChangeShapeType="1"/>
          </p:cNvCxnSpPr>
          <p:nvPr/>
        </p:nvCxnSpPr>
        <p:spPr bwMode="auto">
          <a:xfrm flipH="1">
            <a:off x="6000760" y="785794"/>
            <a:ext cx="203200" cy="117475"/>
          </a:xfrm>
          <a:prstGeom prst="straightConnector1">
            <a:avLst/>
          </a:prstGeom>
          <a:noFill/>
          <a:ln w="9525">
            <a:solidFill>
              <a:srgbClr val="996633"/>
            </a:solidFill>
            <a:round/>
            <a:headEnd/>
            <a:tailEnd/>
          </a:ln>
        </p:spPr>
      </p:cxnSp>
      <p:cxnSp>
        <p:nvCxnSpPr>
          <p:cNvPr id="34842" name="AutoShape 26"/>
          <p:cNvCxnSpPr>
            <a:cxnSpLocks noChangeShapeType="1"/>
          </p:cNvCxnSpPr>
          <p:nvPr/>
        </p:nvCxnSpPr>
        <p:spPr bwMode="auto">
          <a:xfrm flipH="1">
            <a:off x="4786314" y="714356"/>
            <a:ext cx="609600" cy="131762"/>
          </a:xfrm>
          <a:prstGeom prst="straightConnector1">
            <a:avLst/>
          </a:prstGeom>
          <a:noFill/>
          <a:ln w="9525">
            <a:solidFill>
              <a:srgbClr val="996633"/>
            </a:solidFill>
            <a:round/>
            <a:headEnd/>
            <a:tailEnd/>
          </a:ln>
        </p:spPr>
      </p:cxnSp>
      <p:sp>
        <p:nvSpPr>
          <p:cNvPr id="34843" name="Arc 27"/>
          <p:cNvSpPr>
            <a:spLocks/>
          </p:cNvSpPr>
          <p:nvPr/>
        </p:nvSpPr>
        <p:spPr bwMode="auto">
          <a:xfrm flipH="1">
            <a:off x="5715008" y="1500174"/>
            <a:ext cx="146050" cy="47783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6633"/>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4844" name="Arc 28"/>
          <p:cNvSpPr>
            <a:spLocks/>
          </p:cNvSpPr>
          <p:nvPr/>
        </p:nvSpPr>
        <p:spPr bwMode="auto">
          <a:xfrm rot="912721" flipH="1">
            <a:off x="4735095" y="1400986"/>
            <a:ext cx="914400" cy="27622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6633"/>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6" name="Овал 35"/>
          <p:cNvSpPr/>
          <p:nvPr/>
        </p:nvSpPr>
        <p:spPr>
          <a:xfrm>
            <a:off x="5000628" y="3786190"/>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7" name="Овал 36"/>
          <p:cNvSpPr/>
          <p:nvPr/>
        </p:nvSpPr>
        <p:spPr>
          <a:xfrm>
            <a:off x="1785918" y="2285992"/>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38" name="Овал 37"/>
          <p:cNvSpPr/>
          <p:nvPr/>
        </p:nvSpPr>
        <p:spPr>
          <a:xfrm>
            <a:off x="785786" y="5143512"/>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Овал 38"/>
          <p:cNvSpPr/>
          <p:nvPr/>
        </p:nvSpPr>
        <p:spPr>
          <a:xfrm>
            <a:off x="7643834" y="3857628"/>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0" name="Овал 39"/>
          <p:cNvSpPr/>
          <p:nvPr/>
        </p:nvSpPr>
        <p:spPr>
          <a:xfrm>
            <a:off x="2571736" y="3714752"/>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1" name="Овал 40"/>
          <p:cNvSpPr/>
          <p:nvPr/>
        </p:nvSpPr>
        <p:spPr>
          <a:xfrm>
            <a:off x="4214810" y="3643314"/>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2" name="Овал 41"/>
          <p:cNvSpPr/>
          <p:nvPr/>
        </p:nvSpPr>
        <p:spPr>
          <a:xfrm>
            <a:off x="3643306" y="4714884"/>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3" name="Овал 42"/>
          <p:cNvSpPr/>
          <p:nvPr/>
        </p:nvSpPr>
        <p:spPr>
          <a:xfrm>
            <a:off x="7072330" y="5286388"/>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4" name="Овал 43"/>
          <p:cNvSpPr/>
          <p:nvPr/>
        </p:nvSpPr>
        <p:spPr>
          <a:xfrm>
            <a:off x="5429256" y="5072074"/>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5" name="Овал 44"/>
          <p:cNvSpPr/>
          <p:nvPr/>
        </p:nvSpPr>
        <p:spPr>
          <a:xfrm>
            <a:off x="571472" y="3500438"/>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6" name="Овал 45"/>
          <p:cNvSpPr/>
          <p:nvPr/>
        </p:nvSpPr>
        <p:spPr>
          <a:xfrm>
            <a:off x="4500562" y="5500702"/>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p>
        </p:txBody>
      </p:sp>
      <p:sp>
        <p:nvSpPr>
          <p:cNvPr id="47" name="Овал 46"/>
          <p:cNvSpPr/>
          <p:nvPr/>
        </p:nvSpPr>
        <p:spPr>
          <a:xfrm>
            <a:off x="3357554" y="3286124"/>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8" name="Овал 47"/>
          <p:cNvSpPr/>
          <p:nvPr/>
        </p:nvSpPr>
        <p:spPr>
          <a:xfrm>
            <a:off x="1928794" y="4857760"/>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Овал 48"/>
          <p:cNvSpPr/>
          <p:nvPr/>
        </p:nvSpPr>
        <p:spPr>
          <a:xfrm>
            <a:off x="6286512" y="4071942"/>
            <a:ext cx="785818" cy="7858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aphicFrame>
        <p:nvGraphicFramePr>
          <p:cNvPr id="50" name="Объект 49"/>
          <p:cNvGraphicFramePr>
            <a:graphicFrameLocks noChangeAspect="1"/>
          </p:cNvGraphicFramePr>
          <p:nvPr/>
        </p:nvGraphicFramePr>
        <p:xfrm>
          <a:off x="2000232" y="2285992"/>
          <a:ext cx="282576" cy="796351"/>
        </p:xfrm>
        <a:graphic>
          <a:graphicData uri="http://schemas.openxmlformats.org/presentationml/2006/ole">
            <p:oleObj spid="_x0000_s34845" name="Формула" r:id="rId3" imgW="139680" imgH="393480" progId="Equation.3">
              <p:embed/>
            </p:oleObj>
          </a:graphicData>
        </a:graphic>
      </p:graphicFrame>
      <p:graphicFrame>
        <p:nvGraphicFramePr>
          <p:cNvPr id="34846" name="Object 30"/>
          <p:cNvGraphicFramePr>
            <a:graphicFrameLocks noChangeAspect="1"/>
          </p:cNvGraphicFramePr>
          <p:nvPr/>
        </p:nvGraphicFramePr>
        <p:xfrm>
          <a:off x="1058863" y="5143500"/>
          <a:ext cx="309562" cy="796925"/>
        </p:xfrm>
        <a:graphic>
          <a:graphicData uri="http://schemas.openxmlformats.org/presentationml/2006/ole">
            <p:oleObj spid="_x0000_s34846" name="Формула" r:id="rId4" imgW="152280" imgH="393480" progId="Equation.3">
              <p:embed/>
            </p:oleObj>
          </a:graphicData>
        </a:graphic>
      </p:graphicFrame>
      <p:graphicFrame>
        <p:nvGraphicFramePr>
          <p:cNvPr id="34847" name="Object 31"/>
          <p:cNvGraphicFramePr>
            <a:graphicFrameLocks noChangeAspect="1"/>
          </p:cNvGraphicFramePr>
          <p:nvPr/>
        </p:nvGraphicFramePr>
        <p:xfrm>
          <a:off x="3878263" y="4714875"/>
          <a:ext cx="412750" cy="796925"/>
        </p:xfrm>
        <a:graphic>
          <a:graphicData uri="http://schemas.openxmlformats.org/presentationml/2006/ole">
            <p:oleObj spid="_x0000_s34847" name="Формула" r:id="rId5" imgW="203040" imgH="393480" progId="Equation.3">
              <p:embed/>
            </p:oleObj>
          </a:graphicData>
        </a:graphic>
      </p:graphicFrame>
      <p:graphicFrame>
        <p:nvGraphicFramePr>
          <p:cNvPr id="34849" name="Object 33"/>
          <p:cNvGraphicFramePr>
            <a:graphicFrameLocks noChangeAspect="1"/>
          </p:cNvGraphicFramePr>
          <p:nvPr/>
        </p:nvGraphicFramePr>
        <p:xfrm>
          <a:off x="2720975" y="3714750"/>
          <a:ext cx="439738" cy="796925"/>
        </p:xfrm>
        <a:graphic>
          <a:graphicData uri="http://schemas.openxmlformats.org/presentationml/2006/ole">
            <p:oleObj spid="_x0000_s34849" name="Формула" r:id="rId6" imgW="215640" imgH="393480" progId="Equation.3">
              <p:embed/>
            </p:oleObj>
          </a:graphicData>
        </a:graphic>
      </p:graphicFrame>
      <p:graphicFrame>
        <p:nvGraphicFramePr>
          <p:cNvPr id="34850" name="Object 34"/>
          <p:cNvGraphicFramePr>
            <a:graphicFrameLocks noChangeAspect="1"/>
          </p:cNvGraphicFramePr>
          <p:nvPr/>
        </p:nvGraphicFramePr>
        <p:xfrm>
          <a:off x="6424613" y="4071938"/>
          <a:ext cx="463550" cy="796925"/>
        </p:xfrm>
        <a:graphic>
          <a:graphicData uri="http://schemas.openxmlformats.org/presentationml/2006/ole">
            <p:oleObj spid="_x0000_s34850" name="Формула" r:id="rId7" imgW="228600" imgH="393480" progId="Equation.3">
              <p:embed/>
            </p:oleObj>
          </a:graphicData>
        </a:graphic>
      </p:graphicFrame>
      <p:graphicFrame>
        <p:nvGraphicFramePr>
          <p:cNvPr id="34851" name="Object 35"/>
          <p:cNvGraphicFramePr>
            <a:graphicFrameLocks noChangeAspect="1"/>
          </p:cNvGraphicFramePr>
          <p:nvPr/>
        </p:nvGraphicFramePr>
        <p:xfrm>
          <a:off x="7877175" y="3857625"/>
          <a:ext cx="282575" cy="796925"/>
        </p:xfrm>
        <a:graphic>
          <a:graphicData uri="http://schemas.openxmlformats.org/presentationml/2006/ole">
            <p:oleObj spid="_x0000_s34851" name="Формула" r:id="rId8" imgW="139680" imgH="393480" progId="Equation.3">
              <p:embed/>
            </p:oleObj>
          </a:graphicData>
        </a:graphic>
      </p:graphicFrame>
      <p:graphicFrame>
        <p:nvGraphicFramePr>
          <p:cNvPr id="34852" name="Object 36"/>
          <p:cNvGraphicFramePr>
            <a:graphicFrameLocks noChangeAspect="1"/>
          </p:cNvGraphicFramePr>
          <p:nvPr/>
        </p:nvGraphicFramePr>
        <p:xfrm>
          <a:off x="4429124" y="3643314"/>
          <a:ext cx="309562" cy="796925"/>
        </p:xfrm>
        <a:graphic>
          <a:graphicData uri="http://schemas.openxmlformats.org/presentationml/2006/ole">
            <p:oleObj spid="_x0000_s34852" name="Формула" r:id="rId9" imgW="152280" imgH="393480" progId="Equation.3">
              <p:embed/>
            </p:oleObj>
          </a:graphicData>
        </a:graphic>
      </p:graphicFrame>
      <p:graphicFrame>
        <p:nvGraphicFramePr>
          <p:cNvPr id="34853" name="Object 37"/>
          <p:cNvGraphicFramePr>
            <a:graphicFrameLocks noChangeAspect="1"/>
          </p:cNvGraphicFramePr>
          <p:nvPr/>
        </p:nvGraphicFramePr>
        <p:xfrm>
          <a:off x="4643438" y="5500702"/>
          <a:ext cx="463550" cy="796925"/>
        </p:xfrm>
        <a:graphic>
          <a:graphicData uri="http://schemas.openxmlformats.org/presentationml/2006/ole">
            <p:oleObj spid="_x0000_s34853" name="Формула" r:id="rId10" imgW="228600" imgH="393480" progId="Equation.3">
              <p:embed/>
            </p:oleObj>
          </a:graphicData>
        </a:graphic>
      </p:graphicFrame>
      <p:graphicFrame>
        <p:nvGraphicFramePr>
          <p:cNvPr id="34854" name="Object 38"/>
          <p:cNvGraphicFramePr>
            <a:graphicFrameLocks noChangeAspect="1"/>
          </p:cNvGraphicFramePr>
          <p:nvPr/>
        </p:nvGraphicFramePr>
        <p:xfrm>
          <a:off x="5648325" y="5072063"/>
          <a:ext cx="309563" cy="796925"/>
        </p:xfrm>
        <a:graphic>
          <a:graphicData uri="http://schemas.openxmlformats.org/presentationml/2006/ole">
            <p:oleObj spid="_x0000_s34854" name="Формула" r:id="rId11" imgW="152280" imgH="393480" progId="Equation.3">
              <p:embed/>
            </p:oleObj>
          </a:graphicData>
        </a:graphic>
      </p:graphicFrame>
      <p:graphicFrame>
        <p:nvGraphicFramePr>
          <p:cNvPr id="34855" name="Object 39"/>
          <p:cNvGraphicFramePr>
            <a:graphicFrameLocks noChangeAspect="1"/>
          </p:cNvGraphicFramePr>
          <p:nvPr/>
        </p:nvGraphicFramePr>
        <p:xfrm>
          <a:off x="5143504" y="3786190"/>
          <a:ext cx="617538" cy="796925"/>
        </p:xfrm>
        <a:graphic>
          <a:graphicData uri="http://schemas.openxmlformats.org/presentationml/2006/ole">
            <p:oleObj spid="_x0000_s34855" name="Формула" r:id="rId12" imgW="304560" imgH="393480" progId="Equation.3">
              <p:embed/>
            </p:oleObj>
          </a:graphicData>
        </a:graphic>
      </p:graphicFrame>
      <p:graphicFrame>
        <p:nvGraphicFramePr>
          <p:cNvPr id="34856" name="Object 40"/>
          <p:cNvGraphicFramePr>
            <a:graphicFrameLocks noChangeAspect="1"/>
          </p:cNvGraphicFramePr>
          <p:nvPr/>
        </p:nvGraphicFramePr>
        <p:xfrm>
          <a:off x="3513138" y="3286125"/>
          <a:ext cx="436562" cy="796925"/>
        </p:xfrm>
        <a:graphic>
          <a:graphicData uri="http://schemas.openxmlformats.org/presentationml/2006/ole">
            <p:oleObj spid="_x0000_s34856" name="Формула" r:id="rId13" imgW="215640" imgH="393480" progId="Equation.3">
              <p:embed/>
            </p:oleObj>
          </a:graphicData>
        </a:graphic>
      </p:graphicFrame>
      <p:graphicFrame>
        <p:nvGraphicFramePr>
          <p:cNvPr id="34859" name="Object 43"/>
          <p:cNvGraphicFramePr>
            <a:graphicFrameLocks noChangeAspect="1"/>
          </p:cNvGraphicFramePr>
          <p:nvPr/>
        </p:nvGraphicFramePr>
        <p:xfrm>
          <a:off x="709613" y="3500438"/>
          <a:ext cx="463550" cy="796925"/>
        </p:xfrm>
        <a:graphic>
          <a:graphicData uri="http://schemas.openxmlformats.org/presentationml/2006/ole">
            <p:oleObj spid="_x0000_s34859" name="Формула" r:id="rId14" imgW="228600" imgH="393480" progId="Equation.3">
              <p:embed/>
            </p:oleObj>
          </a:graphicData>
        </a:graphic>
      </p:graphicFrame>
      <p:graphicFrame>
        <p:nvGraphicFramePr>
          <p:cNvPr id="34860" name="Object 44"/>
          <p:cNvGraphicFramePr>
            <a:graphicFrameLocks noChangeAspect="1"/>
          </p:cNvGraphicFramePr>
          <p:nvPr/>
        </p:nvGraphicFramePr>
        <p:xfrm>
          <a:off x="2085975" y="4857750"/>
          <a:ext cx="566738" cy="796925"/>
        </p:xfrm>
        <a:graphic>
          <a:graphicData uri="http://schemas.openxmlformats.org/presentationml/2006/ole">
            <p:oleObj spid="_x0000_s34860" name="Формула" r:id="rId15" imgW="279360" imgH="393480" progId="Equation.3">
              <p:embed/>
            </p:oleObj>
          </a:graphicData>
        </a:graphic>
      </p:graphicFrame>
      <p:graphicFrame>
        <p:nvGraphicFramePr>
          <p:cNvPr id="34861" name="Object 45"/>
          <p:cNvGraphicFramePr>
            <a:graphicFrameLocks noChangeAspect="1"/>
          </p:cNvGraphicFramePr>
          <p:nvPr/>
        </p:nvGraphicFramePr>
        <p:xfrm>
          <a:off x="7223125" y="5286375"/>
          <a:ext cx="438150" cy="796925"/>
        </p:xfrm>
        <a:graphic>
          <a:graphicData uri="http://schemas.openxmlformats.org/presentationml/2006/ole">
            <p:oleObj spid="_x0000_s34861" name="Формула" r:id="rId16" imgW="215640" imgH="3934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4" presetClass="path" presetSubtype="0" accel="50000" decel="50000" fill="hold" grpId="0" nodeType="clickEffect">
                                  <p:stCondLst>
                                    <p:cond delay="0"/>
                                  </p:stCondLst>
                                  <p:childTnLst>
                                    <p:animMotion origin="layout" path="M -4.44444E-6 7.40741E-7 L 0.254 -0.15301 " pathEditMode="relative" rAng="0" ptsTypes="AA">
                                      <p:cBhvr>
                                        <p:cTn id="11" dur="2000" fill="hold"/>
                                        <p:tgtEl>
                                          <p:spTgt spid="37"/>
                                        </p:tgtEl>
                                        <p:attrNameLst>
                                          <p:attrName>ppt_x</p:attrName>
                                          <p:attrName>ppt_y</p:attrName>
                                        </p:attrNameLst>
                                      </p:cBhvr>
                                      <p:rCtr x="127" y="-77"/>
                                    </p:animMotion>
                                  </p:childTnLst>
                                </p:cTn>
                              </p:par>
                              <p:par>
                                <p:cTn id="12" presetID="64" presetClass="path" presetSubtype="0" accel="50000" decel="50000" fill="hold" nodeType="withEffect">
                                  <p:stCondLst>
                                    <p:cond delay="0"/>
                                  </p:stCondLst>
                                  <p:childTnLst>
                                    <p:animMotion origin="layout" path="M -1.38889E-6 4.81481E-6 L 0.25799 -0.15394 " pathEditMode="relative" rAng="0" ptsTypes="AA">
                                      <p:cBhvr>
                                        <p:cTn id="13" dur="2000" fill="hold"/>
                                        <p:tgtEl>
                                          <p:spTgt spid="50"/>
                                        </p:tgtEl>
                                        <p:attrNameLst>
                                          <p:attrName>ppt_x</p:attrName>
                                          <p:attrName>ppt_y</p:attrName>
                                        </p:attrNameLst>
                                      </p:cBhvr>
                                      <p:rCtr x="129" y="-77"/>
                                    </p:animMotion>
                                  </p:childTnLst>
                                </p:cTn>
                              </p:par>
                            </p:childTnLst>
                          </p:cTn>
                        </p:par>
                        <p:par>
                          <p:cTn id="14" fill="hold">
                            <p:stCondLst>
                              <p:cond delay="2000"/>
                            </p:stCondLst>
                            <p:childTnLst>
                              <p:par>
                                <p:cTn id="15" presetID="64" presetClass="path" presetSubtype="0" accel="50000" decel="50000" fill="hold" grpId="0" nodeType="afterEffect">
                                  <p:stCondLst>
                                    <p:cond delay="0"/>
                                  </p:stCondLst>
                                  <p:childTnLst>
                                    <p:animMotion origin="layout" path="M 5.55556E-7 4.07407E-6 L 0.41059 -0.51713 " pathEditMode="relative" rAng="0" ptsTypes="AA">
                                      <p:cBhvr>
                                        <p:cTn id="16" dur="2000" fill="hold"/>
                                        <p:tgtEl>
                                          <p:spTgt spid="38"/>
                                        </p:tgtEl>
                                        <p:attrNameLst>
                                          <p:attrName>ppt_x</p:attrName>
                                          <p:attrName>ppt_y</p:attrName>
                                        </p:attrNameLst>
                                      </p:cBhvr>
                                      <p:rCtr x="205" y="-259"/>
                                    </p:animMotion>
                                  </p:childTnLst>
                                </p:cTn>
                              </p:par>
                              <p:par>
                                <p:cTn id="17" presetID="64" presetClass="path" presetSubtype="0" accel="50000" decel="50000" fill="hold" nodeType="withEffect">
                                  <p:stCondLst>
                                    <p:cond delay="0"/>
                                  </p:stCondLst>
                                  <p:childTnLst>
                                    <p:animMotion origin="layout" path="M 1.11111E-6 -1.85185E-6 L 0.40677 -0.51805 " pathEditMode="relative" rAng="0" ptsTypes="AA">
                                      <p:cBhvr>
                                        <p:cTn id="18" dur="2000" fill="hold"/>
                                        <p:tgtEl>
                                          <p:spTgt spid="34846"/>
                                        </p:tgtEl>
                                        <p:attrNameLst>
                                          <p:attrName>ppt_x</p:attrName>
                                          <p:attrName>ppt_y</p:attrName>
                                        </p:attrNameLst>
                                      </p:cBhvr>
                                      <p:rCtr x="203" y="-259"/>
                                    </p:animMotion>
                                  </p:childTnLst>
                                </p:cTn>
                              </p:par>
                            </p:childTnLst>
                          </p:cTn>
                        </p:par>
                        <p:par>
                          <p:cTn id="19" fill="hold">
                            <p:stCondLst>
                              <p:cond delay="4000"/>
                            </p:stCondLst>
                            <p:childTnLst>
                              <p:par>
                                <p:cTn id="20" presetID="64" presetClass="path" presetSubtype="0" accel="50000" decel="50000" fill="hold" grpId="0" nodeType="afterEffect">
                                  <p:stCondLst>
                                    <p:cond delay="0"/>
                                  </p:stCondLst>
                                  <p:childTnLst>
                                    <p:animMotion origin="layout" path="M 5.55556E-7 7.40741E-7 L 0.06736 -0.52732 " pathEditMode="relative" rAng="0" ptsTypes="AA">
                                      <p:cBhvr>
                                        <p:cTn id="21" dur="2000" fill="hold"/>
                                        <p:tgtEl>
                                          <p:spTgt spid="46"/>
                                        </p:tgtEl>
                                        <p:attrNameLst>
                                          <p:attrName>ppt_x</p:attrName>
                                          <p:attrName>ppt_y</p:attrName>
                                        </p:attrNameLst>
                                      </p:cBhvr>
                                      <p:rCtr x="34" y="-264"/>
                                    </p:animMotion>
                                  </p:childTnLst>
                                </p:cTn>
                              </p:par>
                              <p:par>
                                <p:cTn id="22" presetID="64" presetClass="path" presetSubtype="0" accel="50000" decel="50000" fill="hold" nodeType="withEffect">
                                  <p:stCondLst>
                                    <p:cond delay="0"/>
                                  </p:stCondLst>
                                  <p:childTnLst>
                                    <p:animMotion origin="layout" path="M 2.77778E-7 4.81481E-6 L 0.06927 -0.52825 " pathEditMode="relative" rAng="0" ptsTypes="AA">
                                      <p:cBhvr>
                                        <p:cTn id="23" dur="2000" fill="hold"/>
                                        <p:tgtEl>
                                          <p:spTgt spid="34853"/>
                                        </p:tgtEl>
                                        <p:attrNameLst>
                                          <p:attrName>ppt_x</p:attrName>
                                          <p:attrName>ppt_y</p:attrName>
                                        </p:attrNameLst>
                                      </p:cBhvr>
                                      <p:rCtr x="35" y="-264"/>
                                    </p:animMotion>
                                  </p:childTnLst>
                                </p:cTn>
                              </p:par>
                            </p:childTnLst>
                          </p:cTn>
                        </p:par>
                        <p:par>
                          <p:cTn id="24" fill="hold">
                            <p:stCondLst>
                              <p:cond delay="6000"/>
                            </p:stCondLst>
                            <p:childTnLst>
                              <p:par>
                                <p:cTn id="25" presetID="64" presetClass="path" presetSubtype="0" accel="50000" decel="50000" fill="hold" grpId="0" nodeType="afterEffect">
                                  <p:stCondLst>
                                    <p:cond delay="0"/>
                                  </p:stCondLst>
                                  <p:childTnLst>
                                    <p:animMotion origin="layout" path="M 3.05556E-6 7.40741E-7 L 0.0835 -0.24583 " pathEditMode="relative" rAng="0" ptsTypes="AA">
                                      <p:cBhvr>
                                        <p:cTn id="26" dur="2000" fill="hold"/>
                                        <p:tgtEl>
                                          <p:spTgt spid="36"/>
                                        </p:tgtEl>
                                        <p:attrNameLst>
                                          <p:attrName>ppt_x</p:attrName>
                                          <p:attrName>ppt_y</p:attrName>
                                        </p:attrNameLst>
                                      </p:cBhvr>
                                      <p:rCtr x="42" y="-123"/>
                                    </p:animMotion>
                                  </p:childTnLst>
                                </p:cTn>
                              </p:par>
                              <p:par>
                                <p:cTn id="27" presetID="64" presetClass="path" presetSubtype="0" accel="50000" decel="50000" fill="hold" nodeType="withEffect">
                                  <p:stCondLst>
                                    <p:cond delay="0"/>
                                  </p:stCondLst>
                                  <p:childTnLst>
                                    <p:animMotion origin="layout" path="M -4.44444E-6 -1.48148E-6 L 0.07882 -0.23866 " pathEditMode="relative" rAng="0" ptsTypes="AA">
                                      <p:cBhvr>
                                        <p:cTn id="28" dur="2000" fill="hold"/>
                                        <p:tgtEl>
                                          <p:spTgt spid="34855"/>
                                        </p:tgtEl>
                                        <p:attrNameLst>
                                          <p:attrName>ppt_x</p:attrName>
                                          <p:attrName>ppt_y</p:attrName>
                                        </p:attrNameLst>
                                      </p:cBhvr>
                                      <p:rCtr x="39" y="-119"/>
                                    </p:animMotion>
                                  </p:childTnLst>
                                </p:cTn>
                              </p:par>
                            </p:childTnLst>
                          </p:cTn>
                        </p:par>
                        <p:par>
                          <p:cTn id="29" fill="hold">
                            <p:stCondLst>
                              <p:cond delay="8000"/>
                            </p:stCondLst>
                            <p:childTnLst>
                              <p:par>
                                <p:cTn id="30" presetID="64" presetClass="path" presetSubtype="0" accel="50000" decel="50000" fill="hold" grpId="0" nodeType="afterEffect">
                                  <p:stCondLst>
                                    <p:cond delay="0"/>
                                  </p:stCondLst>
                                  <p:childTnLst>
                                    <p:animMotion origin="layout" path="M -1.94444E-6 4.07407E-6 L 0.0217 -0.25602 " pathEditMode="relative" rAng="0" ptsTypes="AA">
                                      <p:cBhvr>
                                        <p:cTn id="31" dur="2000" fill="hold"/>
                                        <p:tgtEl>
                                          <p:spTgt spid="49"/>
                                        </p:tgtEl>
                                        <p:attrNameLst>
                                          <p:attrName>ppt_x</p:attrName>
                                          <p:attrName>ppt_y</p:attrName>
                                        </p:attrNameLst>
                                      </p:cBhvr>
                                      <p:rCtr x="11" y="-128"/>
                                    </p:animMotion>
                                  </p:childTnLst>
                                </p:cTn>
                              </p:par>
                              <p:par>
                                <p:cTn id="32" presetID="64" presetClass="path" presetSubtype="0" accel="50000" decel="50000" fill="hold" nodeType="withEffect">
                                  <p:stCondLst>
                                    <p:cond delay="0"/>
                                  </p:stCondLst>
                                  <p:childTnLst>
                                    <p:animMotion origin="layout" path="M -1.38889E-6 -1.85185E-6 L 0.02413 -0.25694 " pathEditMode="relative" rAng="0" ptsTypes="AA">
                                      <p:cBhvr>
                                        <p:cTn id="33" dur="2000" fill="hold"/>
                                        <p:tgtEl>
                                          <p:spTgt spid="34850"/>
                                        </p:tgtEl>
                                        <p:attrNameLst>
                                          <p:attrName>ppt_x</p:attrName>
                                          <p:attrName>ppt_y</p:attrName>
                                        </p:attrNameLst>
                                      </p:cBhvr>
                                      <p:rCtr x="12" y="-128"/>
                                    </p:animMotion>
                                  </p:childTnLst>
                                </p:cTn>
                              </p:par>
                            </p:childTnLst>
                          </p:cTn>
                        </p:par>
                        <p:par>
                          <p:cTn id="34" fill="hold">
                            <p:stCondLst>
                              <p:cond delay="10000"/>
                            </p:stCondLst>
                            <p:childTnLst>
                              <p:par>
                                <p:cTn id="35" presetID="63" presetClass="path" presetSubtype="0" accel="50000" decel="50000" fill="hold" grpId="0" nodeType="afterEffect">
                                  <p:stCondLst>
                                    <p:cond delay="0"/>
                                  </p:stCondLst>
                                  <p:childTnLst>
                                    <p:animMotion origin="layout" path="M 0.00087 -0.01041 L 0.72622 -0.16203 " pathEditMode="relative" rAng="0" ptsTypes="AA">
                                      <p:cBhvr>
                                        <p:cTn id="36" dur="2000" fill="hold"/>
                                        <p:tgtEl>
                                          <p:spTgt spid="45"/>
                                        </p:tgtEl>
                                        <p:attrNameLst>
                                          <p:attrName>ppt_x</p:attrName>
                                          <p:attrName>ppt_y</p:attrName>
                                        </p:attrNameLst>
                                      </p:cBhvr>
                                      <p:rCtr x="363" y="-76"/>
                                    </p:animMotion>
                                  </p:childTnLst>
                                </p:cTn>
                              </p:par>
                              <p:par>
                                <p:cTn id="37" presetID="63" presetClass="path" presetSubtype="0" accel="50000" decel="50000" fill="hold" nodeType="withEffect">
                                  <p:stCondLst>
                                    <p:cond delay="0"/>
                                  </p:stCondLst>
                                  <p:childTnLst>
                                    <p:animMotion origin="layout" path="M -1.38889E-6 1.48148E-6 L 0.72778 -0.16296 " pathEditMode="relative" rAng="0" ptsTypes="AA">
                                      <p:cBhvr>
                                        <p:cTn id="38" dur="2000" fill="hold"/>
                                        <p:tgtEl>
                                          <p:spTgt spid="34859"/>
                                        </p:tgtEl>
                                        <p:attrNameLst>
                                          <p:attrName>ppt_x</p:attrName>
                                          <p:attrName>ppt_y</p:attrName>
                                        </p:attrNameLst>
                                      </p:cBhvr>
                                      <p:rCtr x="364" y="-81"/>
                                    </p:animMotion>
                                  </p:childTnLst>
                                </p:cTn>
                              </p:par>
                            </p:childTnLst>
                          </p:cTn>
                        </p:par>
                      </p:childTnLst>
                    </p:cTn>
                  </p:par>
                  <p:par>
                    <p:cTn id="39" fill="hold">
                      <p:stCondLst>
                        <p:cond delay="indefinite"/>
                      </p:stCondLst>
                      <p:childTnLst>
                        <p:par>
                          <p:cTn id="40" fill="hold">
                            <p:stCondLst>
                              <p:cond delay="0"/>
                            </p:stCondLst>
                            <p:childTnLst>
                              <p:par>
                                <p:cTn id="41" presetID="64" presetClass="path" presetSubtype="0" accel="50000" decel="50000" fill="hold" grpId="0" nodeType="clickEffect">
                                  <p:stCondLst>
                                    <p:cond delay="0"/>
                                  </p:stCondLst>
                                  <p:childTnLst>
                                    <p:animMotion origin="layout" path="M 5.55556E-7 7.40741E-7 L 0.21476 -0.4125 " pathEditMode="relative" rAng="0" ptsTypes="AA">
                                      <p:cBhvr>
                                        <p:cTn id="42" dur="2000" fill="hold"/>
                                        <p:tgtEl>
                                          <p:spTgt spid="48"/>
                                        </p:tgtEl>
                                        <p:attrNameLst>
                                          <p:attrName>ppt_x</p:attrName>
                                          <p:attrName>ppt_y</p:attrName>
                                        </p:attrNameLst>
                                      </p:cBhvr>
                                      <p:rCtr x="107" y="-206"/>
                                    </p:animMotion>
                                  </p:childTnLst>
                                </p:cTn>
                              </p:par>
                              <p:par>
                                <p:cTn id="43" presetID="64" presetClass="path" presetSubtype="0" accel="50000" decel="50000" fill="hold" nodeType="withEffect">
                                  <p:stCondLst>
                                    <p:cond delay="0"/>
                                  </p:stCondLst>
                                  <p:childTnLst>
                                    <p:animMotion origin="layout" path="M 2.22222E-6 4.81481E-6 L 0.20955 -0.41343 " pathEditMode="relative" rAng="0" ptsTypes="AA">
                                      <p:cBhvr>
                                        <p:cTn id="44" dur="2000" fill="hold"/>
                                        <p:tgtEl>
                                          <p:spTgt spid="34860"/>
                                        </p:tgtEl>
                                        <p:attrNameLst>
                                          <p:attrName>ppt_x</p:attrName>
                                          <p:attrName>ppt_y</p:attrName>
                                        </p:attrNameLst>
                                      </p:cBhvr>
                                      <p:rCtr x="105" y="-207"/>
                                    </p:animMotion>
                                  </p:childTnLst>
                                </p:cTn>
                              </p:par>
                            </p:childTnLst>
                          </p:cTn>
                        </p:par>
                        <p:par>
                          <p:cTn id="45" fill="hold">
                            <p:stCondLst>
                              <p:cond delay="2000"/>
                            </p:stCondLst>
                            <p:childTnLst>
                              <p:par>
                                <p:cTn id="46" presetID="64" presetClass="path" presetSubtype="0" accel="50000" decel="50000" fill="hold" grpId="0" nodeType="afterEffect">
                                  <p:stCondLst>
                                    <p:cond delay="0"/>
                                  </p:stCondLst>
                                  <p:childTnLst>
                                    <p:animMotion origin="layout" path="M 5.55556E-7 -2.59259E-6 L 0.12135 -0.14143 " pathEditMode="relative" rAng="0" ptsTypes="AA">
                                      <p:cBhvr>
                                        <p:cTn id="47" dur="2000" fill="hold"/>
                                        <p:tgtEl>
                                          <p:spTgt spid="47"/>
                                        </p:tgtEl>
                                        <p:attrNameLst>
                                          <p:attrName>ppt_x</p:attrName>
                                          <p:attrName>ppt_y</p:attrName>
                                        </p:attrNameLst>
                                      </p:cBhvr>
                                      <p:rCtr x="61" y="-71"/>
                                    </p:animMotion>
                                  </p:childTnLst>
                                </p:cTn>
                              </p:par>
                              <p:par>
                                <p:cTn id="48" presetID="64" presetClass="path" presetSubtype="0" accel="50000" decel="50000" fill="hold" nodeType="withEffect">
                                  <p:stCondLst>
                                    <p:cond delay="0"/>
                                  </p:stCondLst>
                                  <p:childTnLst>
                                    <p:animMotion origin="layout" path="M 3.88889E-6 1.48148E-6 L 0.12343 -0.14236 " pathEditMode="relative" rAng="0" ptsTypes="AA">
                                      <p:cBhvr>
                                        <p:cTn id="49" dur="2000" fill="hold"/>
                                        <p:tgtEl>
                                          <p:spTgt spid="34856"/>
                                        </p:tgtEl>
                                        <p:attrNameLst>
                                          <p:attrName>ppt_x</p:attrName>
                                          <p:attrName>ppt_y</p:attrName>
                                        </p:attrNameLst>
                                      </p:cBhvr>
                                      <p:rCtr x="62" y="-71"/>
                                    </p:animMotion>
                                  </p:childTnLst>
                                </p:cTn>
                              </p:par>
                            </p:childTnLst>
                          </p:cTn>
                        </p:par>
                        <p:par>
                          <p:cTn id="50" fill="hold">
                            <p:stCondLst>
                              <p:cond delay="4000"/>
                            </p:stCondLst>
                            <p:childTnLst>
                              <p:par>
                                <p:cTn id="51" presetID="64" presetClass="path" presetSubtype="0" accel="50000" decel="50000" fill="hold" grpId="0" nodeType="afterEffect">
                                  <p:stCondLst>
                                    <p:cond delay="0"/>
                                  </p:stCondLst>
                                  <p:childTnLst>
                                    <p:animMotion origin="layout" path="M 5.55556E-7 4.07407E-6 L 0.09062 -0.14098 " pathEditMode="relative" rAng="0" ptsTypes="AA">
                                      <p:cBhvr>
                                        <p:cTn id="52" dur="2000" fill="hold"/>
                                        <p:tgtEl>
                                          <p:spTgt spid="41"/>
                                        </p:tgtEl>
                                        <p:attrNameLst>
                                          <p:attrName>ppt_x</p:attrName>
                                          <p:attrName>ppt_y</p:attrName>
                                        </p:attrNameLst>
                                      </p:cBhvr>
                                      <p:rCtr x="45" y="-71"/>
                                    </p:animMotion>
                                  </p:childTnLst>
                                </p:cTn>
                              </p:par>
                              <p:par>
                                <p:cTn id="53" presetID="64" presetClass="path" presetSubtype="0" accel="50000" decel="50000" fill="hold" nodeType="withEffect">
                                  <p:stCondLst>
                                    <p:cond delay="0"/>
                                  </p:stCondLst>
                                  <p:childTnLst>
                                    <p:animMotion origin="layout" path="M 4.72222E-6 -1.85185E-6 L 0.09322 -0.1419 " pathEditMode="relative" rAng="0" ptsTypes="AA">
                                      <p:cBhvr>
                                        <p:cTn id="54" dur="2000" fill="hold"/>
                                        <p:tgtEl>
                                          <p:spTgt spid="34852"/>
                                        </p:tgtEl>
                                        <p:attrNameLst>
                                          <p:attrName>ppt_x</p:attrName>
                                          <p:attrName>ppt_y</p:attrName>
                                        </p:attrNameLst>
                                      </p:cBhvr>
                                      <p:rCtr x="47" y="-71"/>
                                    </p:animMotion>
                                  </p:childTnLst>
                                </p:cTn>
                              </p:par>
                            </p:childTnLst>
                          </p:cTn>
                        </p:par>
                        <p:par>
                          <p:cTn id="55" fill="hold">
                            <p:stCondLst>
                              <p:cond delay="6000"/>
                            </p:stCondLst>
                            <p:childTnLst>
                              <p:par>
                                <p:cTn id="56" presetID="63" presetClass="path" presetSubtype="0" accel="50000" decel="50000" fill="hold" grpId="0" nodeType="afterEffect">
                                  <p:stCondLst>
                                    <p:cond delay="0"/>
                                  </p:stCondLst>
                                  <p:childTnLst>
                                    <p:animMotion origin="layout" path="M 5.55556E-7 4.07407E-6 L 0.23194 -0.26574 " pathEditMode="relative" rAng="0" ptsTypes="AA">
                                      <p:cBhvr>
                                        <p:cTn id="57" dur="2000" fill="hold"/>
                                        <p:tgtEl>
                                          <p:spTgt spid="42"/>
                                        </p:tgtEl>
                                        <p:attrNameLst>
                                          <p:attrName>ppt_x</p:attrName>
                                          <p:attrName>ppt_y</p:attrName>
                                        </p:attrNameLst>
                                      </p:cBhvr>
                                      <p:rCtr x="116" y="-133"/>
                                    </p:animMotion>
                                  </p:childTnLst>
                                </p:cTn>
                              </p:par>
                              <p:par>
                                <p:cTn id="58" presetID="63" presetClass="path" presetSubtype="0" accel="50000" decel="50000" fill="hold" nodeType="withEffect">
                                  <p:stCondLst>
                                    <p:cond delay="0"/>
                                  </p:stCondLst>
                                  <p:childTnLst>
                                    <p:animMotion origin="layout" path="M -1.38889E-6 -1.85185E-6 L 0.22656 -0.26666 " pathEditMode="relative" rAng="0" ptsTypes="AA">
                                      <p:cBhvr>
                                        <p:cTn id="59" dur="2000" fill="hold"/>
                                        <p:tgtEl>
                                          <p:spTgt spid="34847"/>
                                        </p:tgtEl>
                                        <p:attrNameLst>
                                          <p:attrName>ppt_x</p:attrName>
                                          <p:attrName>ppt_y</p:attrName>
                                        </p:attrNameLst>
                                      </p:cBhvr>
                                      <p:rCtr x="113" y="-133"/>
                                    </p:animMotion>
                                  </p:childTnLst>
                                </p:cTn>
                              </p:par>
                            </p:childTnLst>
                          </p:cTn>
                        </p:par>
                        <p:par>
                          <p:cTn id="60" fill="hold">
                            <p:stCondLst>
                              <p:cond delay="8000"/>
                            </p:stCondLst>
                            <p:childTnLst>
                              <p:par>
                                <p:cTn id="61" presetID="64" presetClass="path" presetSubtype="0" accel="50000" decel="50000" fill="hold" grpId="0" nodeType="afterEffect">
                                  <p:stCondLst>
                                    <p:cond delay="0"/>
                                  </p:stCondLst>
                                  <p:childTnLst>
                                    <p:animMotion origin="layout" path="M 5.55556E-7 7.40741E-7 L -0.06424 -0.32801 " pathEditMode="relative" rAng="0" ptsTypes="AA">
                                      <p:cBhvr>
                                        <p:cTn id="62" dur="2000" fill="hold"/>
                                        <p:tgtEl>
                                          <p:spTgt spid="43"/>
                                        </p:tgtEl>
                                        <p:attrNameLst>
                                          <p:attrName>ppt_x</p:attrName>
                                          <p:attrName>ppt_y</p:attrName>
                                        </p:attrNameLst>
                                      </p:cBhvr>
                                      <p:rCtr x="-32" y="-164"/>
                                    </p:animMotion>
                                  </p:childTnLst>
                                </p:cTn>
                              </p:par>
                              <p:par>
                                <p:cTn id="63" presetID="64" presetClass="path" presetSubtype="0" accel="50000" decel="50000" fill="hold" nodeType="withEffect">
                                  <p:stCondLst>
                                    <p:cond delay="0"/>
                                  </p:stCondLst>
                                  <p:childTnLst>
                                    <p:animMotion origin="layout" path="M 1.11111E-6 4.81481E-6 L -0.06181 -0.32894 " pathEditMode="relative" rAng="0" ptsTypes="AA">
                                      <p:cBhvr>
                                        <p:cTn id="64" dur="2000" fill="hold"/>
                                        <p:tgtEl>
                                          <p:spTgt spid="34861"/>
                                        </p:tgtEl>
                                        <p:attrNameLst>
                                          <p:attrName>ppt_x</p:attrName>
                                          <p:attrName>ppt_y</p:attrName>
                                        </p:attrNameLst>
                                      </p:cBhvr>
                                      <p:rCtr x="-31" y="-165"/>
                                    </p:animMotion>
                                  </p:childTnLst>
                                </p:cTn>
                              </p:par>
                            </p:childTnLst>
                          </p:cTn>
                        </p:par>
                      </p:childTnLst>
                    </p:cTn>
                  </p:par>
                  <p:par>
                    <p:cTn id="65" fill="hold">
                      <p:stCondLst>
                        <p:cond delay="indefinite"/>
                      </p:stCondLst>
                      <p:childTnLst>
                        <p:par>
                          <p:cTn id="66" fill="hold">
                            <p:stCondLst>
                              <p:cond delay="0"/>
                            </p:stCondLst>
                            <p:childTnLst>
                              <p:par>
                                <p:cTn id="67" presetID="64" presetClass="path" presetSubtype="0" accel="50000" decel="50000" fill="hold" grpId="0" nodeType="clickEffect">
                                  <p:stCondLst>
                                    <p:cond delay="0"/>
                                  </p:stCondLst>
                                  <p:childTnLst>
                                    <p:animMotion origin="layout" path="M -1.94444E-6 7.40741E-7 L -0.04219 -0.24421 " pathEditMode="relative" rAng="0" ptsTypes="AA">
                                      <p:cBhvr>
                                        <p:cTn id="68" dur="2000" fill="hold"/>
                                        <p:tgtEl>
                                          <p:spTgt spid="44"/>
                                        </p:tgtEl>
                                        <p:attrNameLst>
                                          <p:attrName>ppt_x</p:attrName>
                                          <p:attrName>ppt_y</p:attrName>
                                        </p:attrNameLst>
                                      </p:cBhvr>
                                      <p:rCtr x="-21" y="-122"/>
                                    </p:animMotion>
                                  </p:childTnLst>
                                </p:cTn>
                              </p:par>
                              <p:par>
                                <p:cTn id="69" presetID="64" presetClass="path" presetSubtype="0" accel="50000" decel="50000" fill="hold" nodeType="withEffect">
                                  <p:stCondLst>
                                    <p:cond delay="0"/>
                                  </p:stCondLst>
                                  <p:childTnLst>
                                    <p:animMotion origin="layout" path="M 1.38889E-6 4.81481E-6 L -0.04011 -0.25579 " pathEditMode="relative" rAng="0" ptsTypes="AA">
                                      <p:cBhvr>
                                        <p:cTn id="70" dur="2000" fill="hold"/>
                                        <p:tgtEl>
                                          <p:spTgt spid="34854"/>
                                        </p:tgtEl>
                                        <p:attrNameLst>
                                          <p:attrName>ppt_x</p:attrName>
                                          <p:attrName>ppt_y</p:attrName>
                                        </p:attrNameLst>
                                      </p:cBhvr>
                                      <p:rCtr x="-20" y="-128"/>
                                    </p:animMotion>
                                  </p:childTnLst>
                                </p:cTn>
                              </p:par>
                            </p:childTnLst>
                          </p:cTn>
                        </p:par>
                        <p:par>
                          <p:cTn id="71" fill="hold">
                            <p:stCondLst>
                              <p:cond delay="2000"/>
                            </p:stCondLst>
                            <p:childTnLst>
                              <p:par>
                                <p:cTn id="72" presetID="64" presetClass="path" presetSubtype="0" accel="50000" decel="50000" fill="hold" grpId="0" nodeType="afterEffect">
                                  <p:stCondLst>
                                    <p:cond delay="0"/>
                                  </p:stCondLst>
                                  <p:childTnLst>
                                    <p:animMotion origin="layout" path="M 5.55556E-7 4.07407E-6 L -0.19774 -0.04607 " pathEditMode="relative" rAng="0" ptsTypes="AA">
                                      <p:cBhvr>
                                        <p:cTn id="73" dur="2000" fill="hold"/>
                                        <p:tgtEl>
                                          <p:spTgt spid="39"/>
                                        </p:tgtEl>
                                        <p:attrNameLst>
                                          <p:attrName>ppt_x</p:attrName>
                                          <p:attrName>ppt_y</p:attrName>
                                        </p:attrNameLst>
                                      </p:cBhvr>
                                      <p:rCtr x="-99" y="-23"/>
                                    </p:animMotion>
                                  </p:childTnLst>
                                </p:cTn>
                              </p:par>
                              <p:par>
                                <p:cTn id="74" presetID="35" presetClass="path" presetSubtype="0" accel="50000" decel="50000" fill="hold" nodeType="withEffect">
                                  <p:stCondLst>
                                    <p:cond delay="0"/>
                                  </p:stCondLst>
                                  <p:childTnLst>
                                    <p:animMotion origin="layout" path="M 2.77778E-7 -1.85185E-6 L -0.18785 -0.04699 " pathEditMode="relative" rAng="0" ptsTypes="AA">
                                      <p:cBhvr>
                                        <p:cTn id="75" dur="2000" fill="hold"/>
                                        <p:tgtEl>
                                          <p:spTgt spid="34851"/>
                                        </p:tgtEl>
                                        <p:attrNameLst>
                                          <p:attrName>ppt_x</p:attrName>
                                          <p:attrName>ppt_y</p:attrName>
                                        </p:attrNameLst>
                                      </p:cBhvr>
                                      <p:rCtr x="-94" y="-24"/>
                                    </p:animMotion>
                                  </p:childTnLst>
                                </p:cTn>
                              </p:par>
                            </p:childTnLst>
                          </p:cTn>
                        </p:par>
                        <p:par>
                          <p:cTn id="76" fill="hold">
                            <p:stCondLst>
                              <p:cond delay="4000"/>
                            </p:stCondLst>
                            <p:childTnLst>
                              <p:par>
                                <p:cTn id="77" presetID="64" presetClass="path" presetSubtype="0" accel="50000" decel="50000" fill="hold" grpId="0" nodeType="afterEffect">
                                  <p:stCondLst>
                                    <p:cond delay="0"/>
                                  </p:stCondLst>
                                  <p:childTnLst>
                                    <p:animMotion origin="layout" path="M -1.94444E-6 -2.59259E-6 L 0.19167 -0.08842 " pathEditMode="relative" rAng="0" ptsTypes="AA">
                                      <p:cBhvr>
                                        <p:cTn id="78" dur="2000" fill="hold"/>
                                        <p:tgtEl>
                                          <p:spTgt spid="40"/>
                                        </p:tgtEl>
                                        <p:attrNameLst>
                                          <p:attrName>ppt_x</p:attrName>
                                          <p:attrName>ppt_y</p:attrName>
                                        </p:attrNameLst>
                                      </p:cBhvr>
                                      <p:rCtr x="96" y="-44"/>
                                    </p:animMotion>
                                  </p:childTnLst>
                                </p:cTn>
                              </p:par>
                              <p:par>
                                <p:cTn id="79" presetID="64" presetClass="path" presetSubtype="0" accel="50000" decel="50000" fill="hold" nodeType="withEffect">
                                  <p:stCondLst>
                                    <p:cond delay="0"/>
                                  </p:stCondLst>
                                  <p:childTnLst>
                                    <p:animMotion origin="layout" path="M 2.22222E-6 1.48148E-6 L 0.19427 -0.08935 " pathEditMode="relative" rAng="0" ptsTypes="AA">
                                      <p:cBhvr>
                                        <p:cTn id="80" dur="2000" fill="hold"/>
                                        <p:tgtEl>
                                          <p:spTgt spid="34849"/>
                                        </p:tgtEl>
                                        <p:attrNameLst>
                                          <p:attrName>ppt_x</p:attrName>
                                          <p:attrName>ppt_y</p:attrName>
                                        </p:attrNameLst>
                                      </p:cBhvr>
                                      <p:rCtr x="97" y="-4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0"/>
            <a:ext cx="7772400" cy="1071570"/>
          </a:xfrm>
        </p:spPr>
        <p:txBody>
          <a:bodyPr>
            <a:normAutofit/>
          </a:bodyPr>
          <a:lstStyle/>
          <a:p>
            <a:r>
              <a:rPr lang="uk-UA" sz="2400" dirty="0" smtClean="0">
                <a:solidFill>
                  <a:srgbClr val="006600"/>
                </a:solidFill>
                <a:latin typeface="Times New Roman" pitchFamily="18" charset="0"/>
                <a:cs typeface="Times New Roman" pitchFamily="18" charset="0"/>
              </a:rPr>
              <a:t>Розташуйте дроби в порядку зростання</a:t>
            </a:r>
            <a:r>
              <a:rPr lang="uk-UA"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graphicFrame>
        <p:nvGraphicFramePr>
          <p:cNvPr id="4" name="Объект 3"/>
          <p:cNvGraphicFramePr>
            <a:graphicFrameLocks noChangeAspect="1"/>
          </p:cNvGraphicFramePr>
          <p:nvPr/>
        </p:nvGraphicFramePr>
        <p:xfrm>
          <a:off x="2214546" y="857232"/>
          <a:ext cx="4643470" cy="928695"/>
        </p:xfrm>
        <a:graphic>
          <a:graphicData uri="http://schemas.openxmlformats.org/presentationml/2006/ole">
            <p:oleObj spid="_x0000_s36866" name="Формула" r:id="rId3" imgW="1663560" imgH="393480" progId="Equation.3">
              <p:embed/>
            </p:oleObj>
          </a:graphicData>
        </a:graphic>
      </p:graphicFrame>
      <p:sp>
        <p:nvSpPr>
          <p:cNvPr id="5" name="Заголовок 1"/>
          <p:cNvSpPr txBox="1">
            <a:spLocks/>
          </p:cNvSpPr>
          <p:nvPr/>
        </p:nvSpPr>
        <p:spPr>
          <a:xfrm>
            <a:off x="928662" y="1857364"/>
            <a:ext cx="7772400" cy="107157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70C0"/>
                </a:solidFill>
                <a:effectLst/>
                <a:uLnTx/>
                <a:uFillTx/>
                <a:latin typeface="Times New Roman" pitchFamily="18" charset="0"/>
                <a:ea typeface="+mj-ea"/>
                <a:cs typeface="Times New Roman" pitchFamily="18" charset="0"/>
              </a:rPr>
              <a:t>Розташуйте дроби в порядку спадання</a:t>
            </a:r>
            <a:r>
              <a:rPr kumimoji="0" lang="uk-UA" sz="2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a:t>
            </a:r>
            <a:endParaRPr kumimoji="0" lang="ru-RU" sz="24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graphicFrame>
        <p:nvGraphicFramePr>
          <p:cNvPr id="6" name="Объект 5"/>
          <p:cNvGraphicFramePr>
            <a:graphicFrameLocks noChangeAspect="1"/>
          </p:cNvGraphicFramePr>
          <p:nvPr/>
        </p:nvGraphicFramePr>
        <p:xfrm>
          <a:off x="2428860" y="2786058"/>
          <a:ext cx="4311060" cy="982668"/>
        </p:xfrm>
        <a:graphic>
          <a:graphicData uri="http://schemas.openxmlformats.org/presentationml/2006/ole">
            <p:oleObj spid="_x0000_s36867" name="Формула" r:id="rId4" imgW="1726920" imgH="393480" progId="Equation.3">
              <p:embed/>
            </p:oleObj>
          </a:graphicData>
        </a:graphic>
      </p:graphicFrame>
      <p:sp>
        <p:nvSpPr>
          <p:cNvPr id="8" name="Заголовок 1"/>
          <p:cNvSpPr txBox="1">
            <a:spLocks/>
          </p:cNvSpPr>
          <p:nvPr/>
        </p:nvSpPr>
        <p:spPr>
          <a:xfrm>
            <a:off x="714348" y="4500570"/>
            <a:ext cx="7772400" cy="192882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996633"/>
                </a:solidFill>
                <a:effectLst/>
                <a:uLnTx/>
                <a:uFillTx/>
                <a:latin typeface="Times New Roman" pitchFamily="18" charset="0"/>
                <a:ea typeface="+mj-ea"/>
                <a:cs typeface="Times New Roman" pitchFamily="18" charset="0"/>
              </a:rPr>
              <a:t>Назвіть дроби, що:</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uk-UA" sz="2400" b="0" i="0" u="none" strike="noStrike" kern="1200" cap="none" spc="0" normalizeH="0" baseline="0" noProof="0" dirty="0" smtClean="0">
              <a:ln>
                <a:noFill/>
              </a:ln>
              <a:solidFill>
                <a:srgbClr val="996633"/>
              </a:solidFill>
              <a:effectLst/>
              <a:uLnTx/>
              <a:uFillTx/>
              <a:latin typeface="Times New Roman" pitchFamily="18" charset="0"/>
              <a:ea typeface="+mj-ea"/>
              <a:cs typeface="Times New Roman" pitchFamily="18" charset="0"/>
            </a:endParaRPr>
          </a:p>
          <a:p>
            <a:pPr marL="457200" marR="0" lvl="0" indent="-457200" algn="ctr" defTabSz="914400" rtl="0" eaLnBrk="1" fontAlgn="auto" latinLnBrk="0" hangingPunct="1">
              <a:lnSpc>
                <a:spcPct val="100000"/>
              </a:lnSpc>
              <a:spcBef>
                <a:spcPct val="0"/>
              </a:spcBef>
              <a:spcAft>
                <a:spcPts val="0"/>
              </a:spcAft>
              <a:buClrTx/>
              <a:buSzTx/>
              <a:buFontTx/>
              <a:buAutoNum type="arabicParenR"/>
              <a:tabLst/>
              <a:defRPr/>
            </a:pPr>
            <a:r>
              <a:rPr lang="uk-UA" sz="2400" dirty="0" smtClean="0">
                <a:solidFill>
                  <a:srgbClr val="996633"/>
                </a:solidFill>
                <a:latin typeface="Times New Roman" pitchFamily="18" charset="0"/>
                <a:ea typeface="+mj-ea"/>
                <a:cs typeface="Times New Roman" pitchFamily="18" charset="0"/>
              </a:rPr>
              <a:t>менші від 1;</a:t>
            </a:r>
          </a:p>
          <a:p>
            <a:pPr marL="457200" marR="0" lvl="0" indent="-457200" algn="ctr" defTabSz="914400" rtl="0" eaLnBrk="1" fontAlgn="auto" latinLnBrk="0" hangingPunct="1">
              <a:lnSpc>
                <a:spcPct val="100000"/>
              </a:lnSpc>
              <a:spcBef>
                <a:spcPct val="0"/>
              </a:spcBef>
              <a:spcAft>
                <a:spcPts val="0"/>
              </a:spcAft>
              <a:buClrTx/>
              <a:buSzTx/>
              <a:buFontTx/>
              <a:buAutoNum type="arabicParenR"/>
              <a:tabLst/>
              <a:defRPr/>
            </a:pPr>
            <a:r>
              <a:rPr lang="uk-UA" sz="2400" dirty="0" smtClean="0">
                <a:solidFill>
                  <a:srgbClr val="996633"/>
                </a:solidFill>
                <a:latin typeface="Times New Roman" pitchFamily="18" charset="0"/>
                <a:ea typeface="+mj-ea"/>
                <a:cs typeface="Times New Roman" pitchFamily="18" charset="0"/>
              </a:rPr>
              <a:t>більші від 1;</a:t>
            </a:r>
          </a:p>
          <a:p>
            <a:pPr marL="457200" marR="0" lvl="0" indent="-457200" algn="ctr" defTabSz="914400" rtl="0" eaLnBrk="1" fontAlgn="auto" latinLnBrk="0" hangingPunct="1">
              <a:lnSpc>
                <a:spcPct val="100000"/>
              </a:lnSpc>
              <a:spcBef>
                <a:spcPct val="0"/>
              </a:spcBef>
              <a:spcAft>
                <a:spcPts val="0"/>
              </a:spcAft>
              <a:buClrTx/>
              <a:buSzTx/>
              <a:buFontTx/>
              <a:buAutoNum type="arabicParenR"/>
              <a:tabLst/>
              <a:defRPr/>
            </a:pPr>
            <a:r>
              <a:rPr lang="uk-UA" sz="2400" dirty="0" smtClean="0">
                <a:solidFill>
                  <a:srgbClr val="996633"/>
                </a:solidFill>
                <a:latin typeface="Times New Roman" pitchFamily="18" charset="0"/>
                <a:ea typeface="+mj-ea"/>
                <a:cs typeface="Times New Roman" pitchFamily="18" charset="0"/>
              </a:rPr>
              <a:t>дорівнюють 1.</a:t>
            </a:r>
          </a:p>
          <a:p>
            <a:pPr marL="457200" marR="0" lvl="0" indent="-457200" algn="ctr" defTabSz="914400" rtl="0" eaLnBrk="1" fontAlgn="auto" latinLnBrk="0" hangingPunct="1">
              <a:lnSpc>
                <a:spcPct val="100000"/>
              </a:lnSpc>
              <a:spcBef>
                <a:spcPct val="0"/>
              </a:spcBef>
              <a:spcAft>
                <a:spcPts val="0"/>
              </a:spcAft>
              <a:buClrTx/>
              <a:buSzTx/>
              <a:buFontTx/>
              <a:buAutoNum type="arabicParenR"/>
              <a:tabLst/>
              <a:defRPr/>
            </a:pPr>
            <a:endParaRPr lang="uk-UA" sz="2400" dirty="0" smtClean="0">
              <a:solidFill>
                <a:srgbClr val="996633"/>
              </a:solidFill>
              <a:latin typeface="Times New Roman" pitchFamily="18" charset="0"/>
              <a:ea typeface="+mj-ea"/>
              <a:cs typeface="Times New Roman" pitchFamily="18" charset="0"/>
            </a:endParaRPr>
          </a:p>
          <a:p>
            <a:pPr marL="457200" marR="0" lvl="0" indent="-457200" algn="ctr" defTabSz="914400" rtl="0" eaLnBrk="1" fontAlgn="auto" latinLnBrk="0" hangingPunct="1">
              <a:lnSpc>
                <a:spcPct val="100000"/>
              </a:lnSpc>
              <a:spcBef>
                <a:spcPct val="0"/>
              </a:spcBef>
              <a:spcAft>
                <a:spcPts val="0"/>
              </a:spcAft>
              <a:buClrTx/>
              <a:buSzTx/>
              <a:buFontTx/>
              <a:buAutoNum type="arabicParenR"/>
              <a:tabLst/>
              <a:defRPr/>
            </a:pPr>
            <a:endParaRPr kumimoji="0" lang="ru-RU" sz="2400" b="0" i="0" u="none" strike="noStrike" kern="1200" cap="none" spc="0" normalizeH="0" baseline="0" noProof="0" dirty="0">
              <a:ln>
                <a:noFill/>
              </a:ln>
              <a:solidFill>
                <a:srgbClr val="996633"/>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1.bp.blogspot.com/_qgKkz0Vuk1s/TLwo2E64UdI/AAAAAAAAAmI/Al6JtAFKuOk/s1600/%D1%86%D0%B2%D0%B5%D1%82%D1%8B.jpg"/>
          <p:cNvPicPr/>
          <p:nvPr/>
        </p:nvPicPr>
        <p:blipFill>
          <a:blip r:embed="rId2" cstate="print"/>
          <a:srcRect l="39717" t="26854" b="45106"/>
          <a:stretch>
            <a:fillRect/>
          </a:stretch>
        </p:blipFill>
        <p:spPr bwMode="auto">
          <a:xfrm rot="16200000">
            <a:off x="6370113" y="4059779"/>
            <a:ext cx="3430003" cy="1596941"/>
          </a:xfrm>
          <a:prstGeom prst="rect">
            <a:avLst/>
          </a:prstGeom>
          <a:noFill/>
          <a:ln w="9525">
            <a:noFill/>
            <a:miter lim="800000"/>
            <a:headEnd/>
            <a:tailEnd/>
          </a:ln>
        </p:spPr>
      </p:pic>
      <p:sp>
        <p:nvSpPr>
          <p:cNvPr id="2" name="Заголовок 1"/>
          <p:cNvSpPr>
            <a:spLocks noGrp="1"/>
          </p:cNvSpPr>
          <p:nvPr>
            <p:ph type="ctrTitle"/>
          </p:nvPr>
        </p:nvSpPr>
        <p:spPr>
          <a:xfrm>
            <a:off x="685800" y="357166"/>
            <a:ext cx="7772400" cy="6000792"/>
          </a:xfrm>
        </p:spPr>
        <p:txBody>
          <a:bodyPr>
            <a:normAutofit fontScale="90000"/>
          </a:bodyPr>
          <a:lstStyle/>
          <a:p>
            <a:r>
              <a:rPr lang="uk-UA" sz="2700" b="1" dirty="0" smtClean="0">
                <a:solidFill>
                  <a:srgbClr val="800080"/>
                </a:solidFill>
                <a:latin typeface="Times New Roman" pitchFamily="18" charset="0"/>
                <a:cs typeface="Times New Roman" pitchFamily="18" charset="0"/>
              </a:rPr>
              <a:t>Дайте відповідь на запитання:</a:t>
            </a:r>
            <a:r>
              <a:rPr lang="uk-UA" sz="2000" dirty="0" smtClean="0">
                <a:solidFill>
                  <a:srgbClr val="800080"/>
                </a:solidFill>
                <a:latin typeface="Times New Roman" pitchFamily="18" charset="0"/>
                <a:cs typeface="Times New Roman" pitchFamily="18" charset="0"/>
              </a:rPr>
              <a:t/>
            </a:r>
            <a:br>
              <a:rPr lang="uk-UA" sz="2000" dirty="0" smtClean="0">
                <a:solidFill>
                  <a:srgbClr val="800080"/>
                </a:solidFill>
                <a:latin typeface="Times New Roman" pitchFamily="18" charset="0"/>
                <a:cs typeface="Times New Roman" pitchFamily="18" charset="0"/>
              </a:rPr>
            </a:br>
            <a:r>
              <a:rPr lang="uk-UA" sz="2000" dirty="0" smtClean="0">
                <a:solidFill>
                  <a:srgbClr val="800080"/>
                </a:solidFill>
                <a:latin typeface="Times New Roman" pitchFamily="18" charset="0"/>
                <a:cs typeface="Times New Roman" pitchFamily="18" charset="0"/>
              </a:rPr>
              <a:t/>
            </a:r>
            <a:br>
              <a:rPr lang="uk-UA" sz="20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1) Що вам найбільше сподобалось на уроці?</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2) Що цікавого ви дізнались на уроці?</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3) Який дріб завжди менший від 1?</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4) Який дріб завжди більший від 1?</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5) Який дріб завжди дорівнює 1?</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6) Як порівняти дроби з однаковими знаменниками?</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7)  Як порівняти дроби з однаковими чисельниками?</a:t>
            </a:r>
            <a:br>
              <a:rPr lang="uk-UA" sz="2200" dirty="0" smtClean="0">
                <a:solidFill>
                  <a:srgbClr val="800080"/>
                </a:solidFill>
                <a:latin typeface="Times New Roman" pitchFamily="18" charset="0"/>
                <a:cs typeface="Times New Roman" pitchFamily="18" charset="0"/>
              </a:rPr>
            </a:br>
            <a:r>
              <a:rPr lang="uk-UA" sz="2200" smtClean="0">
                <a:solidFill>
                  <a:srgbClr val="800080"/>
                </a:solidFill>
                <a:latin typeface="Times New Roman" pitchFamily="18" charset="0"/>
                <a:cs typeface="Times New Roman" pitchFamily="18" charset="0"/>
              </a:rPr>
              <a:t/>
            </a:r>
            <a:br>
              <a:rPr lang="uk-UA" sz="220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
            </a:r>
            <a:br>
              <a:rPr lang="uk-UA" sz="2200" dirty="0" smtClean="0">
                <a:solidFill>
                  <a:srgbClr val="800080"/>
                </a:solidFill>
                <a:latin typeface="Times New Roman" pitchFamily="18" charset="0"/>
                <a:cs typeface="Times New Roman" pitchFamily="18" charset="0"/>
              </a:rPr>
            </a:br>
            <a:r>
              <a:rPr lang="uk-UA" sz="2200" dirty="0" smtClean="0">
                <a:solidFill>
                  <a:srgbClr val="800080"/>
                </a:solidFill>
                <a:latin typeface="Times New Roman" pitchFamily="18" charset="0"/>
                <a:cs typeface="Times New Roman" pitchFamily="18" charset="0"/>
              </a:rPr>
              <a:t/>
            </a:r>
            <a:br>
              <a:rPr lang="uk-UA" sz="2200" dirty="0" smtClean="0">
                <a:solidFill>
                  <a:srgbClr val="800080"/>
                </a:solidFill>
                <a:latin typeface="Times New Roman" pitchFamily="18" charset="0"/>
                <a:cs typeface="Times New Roman" pitchFamily="18" charset="0"/>
              </a:rPr>
            </a:br>
            <a:r>
              <a:rPr lang="uk-UA" sz="2000" dirty="0" smtClean="0">
                <a:latin typeface="Times New Roman" pitchFamily="18" charset="0"/>
                <a:cs typeface="Times New Roman" pitchFamily="18" charset="0"/>
              </a:rPr>
              <a:t/>
            </a:r>
            <a:br>
              <a:rPr lang="uk-UA"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785786" y="142852"/>
            <a:ext cx="7772400" cy="1470025"/>
          </a:xfrm>
          <a:prstGeom prst="rect">
            <a:avLst/>
          </a:prstGeom>
        </p:spPr>
        <p:txBody>
          <a:bodyPr>
            <a:normAutofit/>
          </a:bodyPr>
          <a:lstStyle/>
          <a:p>
            <a:pPr marL="0" marR="0" lvl="0" indent="0" algn="just" defTabSz="914400" rtl="0" eaLnBrk="1" fontAlgn="auto" latinLnBrk="0" hangingPunct="1">
              <a:lnSpc>
                <a:spcPct val="150000"/>
              </a:lnSpc>
              <a:spcBef>
                <a:spcPct val="0"/>
              </a:spcBef>
              <a:spcAft>
                <a:spcPts val="0"/>
              </a:spcAft>
              <a:buClrTx/>
              <a:buSzTx/>
              <a:buFontTx/>
              <a:buNone/>
              <a:tabLst/>
              <a:defRPr/>
            </a:pPr>
            <a:r>
              <a:rPr kumimoji="0" lang="uk-UA" sz="2000" b="1" i="0" u="none" strike="noStrike" kern="1200" cap="none" spc="0" normalizeH="0" baseline="0" noProof="0" smtClean="0">
                <a:ln>
                  <a:noFill/>
                </a:ln>
                <a:solidFill>
                  <a:srgbClr val="C00000"/>
                </a:solidFill>
                <a:effectLst/>
                <a:uLnTx/>
                <a:uFillTx/>
                <a:latin typeface="Times New Roman" pitchFamily="18" charset="0"/>
                <a:ea typeface="+mj-ea"/>
                <a:cs typeface="Times New Roman" pitchFamily="18" charset="0"/>
              </a:rPr>
              <a:t>Розмістіть морквинки за цукристістю, порівнявши їх із зайчиковою</a:t>
            </a:r>
            <a:r>
              <a:rPr kumimoji="0" lang="uk-UA" sz="2000" b="0"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a:t>
            </a:r>
            <a:endParaRPr kumimoji="0" lang="ru-RU" sz="20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3" name="Picture 2" descr="http://cterra.com/muz/z-zaychik.png"/>
          <p:cNvPicPr>
            <a:picLocks noChangeAspect="1" noChangeArrowheads="1"/>
          </p:cNvPicPr>
          <p:nvPr/>
        </p:nvPicPr>
        <p:blipFill>
          <a:blip r:embed="rId3" cstate="print"/>
          <a:srcRect/>
          <a:stretch>
            <a:fillRect/>
          </a:stretch>
        </p:blipFill>
        <p:spPr bwMode="auto">
          <a:xfrm>
            <a:off x="6010966" y="3357562"/>
            <a:ext cx="2980646" cy="3209926"/>
          </a:xfrm>
          <a:prstGeom prst="rect">
            <a:avLst/>
          </a:prstGeom>
          <a:noFill/>
        </p:spPr>
      </p:pic>
      <p:pic>
        <p:nvPicPr>
          <p:cNvPr id="4" name="Рисунок 3" descr="http://www.lenagold.ru/fon/clipart/m/mork/mork18.jpg"/>
          <p:cNvPicPr/>
          <p:nvPr/>
        </p:nvPicPr>
        <p:blipFill>
          <a:blip r:embed="rId4" cstate="print"/>
          <a:srcRect/>
          <a:stretch>
            <a:fillRect/>
          </a:stretch>
        </p:blipFill>
        <p:spPr bwMode="auto">
          <a:xfrm rot="17489192">
            <a:off x="620546" y="1644521"/>
            <a:ext cx="2144503" cy="1565989"/>
          </a:xfrm>
          <a:prstGeom prst="rect">
            <a:avLst/>
          </a:prstGeom>
          <a:noFill/>
          <a:ln w="9525">
            <a:noFill/>
            <a:miter lim="800000"/>
            <a:headEnd/>
            <a:tailEnd/>
          </a:ln>
        </p:spPr>
      </p:pic>
      <p:pic>
        <p:nvPicPr>
          <p:cNvPr id="5" name="Рисунок 4" descr="http://www.lenagold.ru/fon/clipart/m/mork/mork18.jpg"/>
          <p:cNvPicPr/>
          <p:nvPr/>
        </p:nvPicPr>
        <p:blipFill>
          <a:blip r:embed="rId4" cstate="print"/>
          <a:srcRect/>
          <a:stretch>
            <a:fillRect/>
          </a:stretch>
        </p:blipFill>
        <p:spPr bwMode="auto">
          <a:xfrm rot="17489192">
            <a:off x="2263620" y="1573083"/>
            <a:ext cx="2144503" cy="1565989"/>
          </a:xfrm>
          <a:prstGeom prst="rect">
            <a:avLst/>
          </a:prstGeom>
          <a:noFill/>
          <a:ln w="9525">
            <a:noFill/>
            <a:miter lim="800000"/>
            <a:headEnd/>
            <a:tailEnd/>
          </a:ln>
        </p:spPr>
      </p:pic>
      <p:pic>
        <p:nvPicPr>
          <p:cNvPr id="6" name="Рисунок 5" descr="http://www.lenagold.ru/fon/clipart/m/mork/mork18.jpg"/>
          <p:cNvPicPr/>
          <p:nvPr/>
        </p:nvPicPr>
        <p:blipFill>
          <a:blip r:embed="rId4" cstate="print"/>
          <a:srcRect/>
          <a:stretch>
            <a:fillRect/>
          </a:stretch>
        </p:blipFill>
        <p:spPr bwMode="auto">
          <a:xfrm rot="17489192">
            <a:off x="3906695" y="1573083"/>
            <a:ext cx="2144503" cy="1565989"/>
          </a:xfrm>
          <a:prstGeom prst="rect">
            <a:avLst/>
          </a:prstGeom>
          <a:noFill/>
          <a:ln w="9525">
            <a:noFill/>
            <a:miter lim="800000"/>
            <a:headEnd/>
            <a:tailEnd/>
          </a:ln>
        </p:spPr>
      </p:pic>
      <p:pic>
        <p:nvPicPr>
          <p:cNvPr id="7" name="Рисунок 6" descr="http://www.lenagold.ru/fon/clipart/m/mork/mork18.jpg"/>
          <p:cNvPicPr/>
          <p:nvPr/>
        </p:nvPicPr>
        <p:blipFill>
          <a:blip r:embed="rId4" cstate="print"/>
          <a:srcRect/>
          <a:stretch>
            <a:fillRect/>
          </a:stretch>
        </p:blipFill>
        <p:spPr bwMode="auto">
          <a:xfrm rot="17489192">
            <a:off x="5478331" y="1573082"/>
            <a:ext cx="2144503" cy="1565989"/>
          </a:xfrm>
          <a:prstGeom prst="rect">
            <a:avLst/>
          </a:prstGeom>
          <a:noFill/>
          <a:ln w="9525">
            <a:noFill/>
            <a:miter lim="800000"/>
            <a:headEnd/>
            <a:tailEnd/>
          </a:ln>
        </p:spPr>
      </p:pic>
      <p:pic>
        <p:nvPicPr>
          <p:cNvPr id="8" name="Рисунок 7" descr="http://www.lenagold.ru/fon/clipart/m/mork/mork18.jpg"/>
          <p:cNvPicPr/>
          <p:nvPr/>
        </p:nvPicPr>
        <p:blipFill>
          <a:blip r:embed="rId4" cstate="print"/>
          <a:srcRect/>
          <a:stretch>
            <a:fillRect/>
          </a:stretch>
        </p:blipFill>
        <p:spPr bwMode="auto">
          <a:xfrm rot="17489192">
            <a:off x="49074" y="4216289"/>
            <a:ext cx="2144503" cy="1565989"/>
          </a:xfrm>
          <a:prstGeom prst="rect">
            <a:avLst/>
          </a:prstGeom>
          <a:noFill/>
          <a:ln w="9525">
            <a:noFill/>
            <a:miter lim="800000"/>
            <a:headEnd/>
            <a:tailEnd/>
          </a:ln>
        </p:spPr>
      </p:pic>
      <p:pic>
        <p:nvPicPr>
          <p:cNvPr id="9" name="Рисунок 8" descr="http://www.lenagold.ru/fon/clipart/m/mork/mork18.jpg"/>
          <p:cNvPicPr/>
          <p:nvPr/>
        </p:nvPicPr>
        <p:blipFill>
          <a:blip r:embed="rId4" cstate="print"/>
          <a:srcRect/>
          <a:stretch>
            <a:fillRect/>
          </a:stretch>
        </p:blipFill>
        <p:spPr bwMode="auto">
          <a:xfrm rot="17489192">
            <a:off x="1692117" y="4287725"/>
            <a:ext cx="2144503" cy="1565989"/>
          </a:xfrm>
          <a:prstGeom prst="rect">
            <a:avLst/>
          </a:prstGeom>
          <a:noFill/>
          <a:ln w="9525">
            <a:noFill/>
            <a:miter lim="800000"/>
            <a:headEnd/>
            <a:tailEnd/>
          </a:ln>
        </p:spPr>
      </p:pic>
      <p:pic>
        <p:nvPicPr>
          <p:cNvPr id="10" name="Рисунок 9" descr="http://www.lenagold.ru/fon/clipart/m/mork/mork18.jpg"/>
          <p:cNvPicPr/>
          <p:nvPr/>
        </p:nvPicPr>
        <p:blipFill>
          <a:blip r:embed="rId4" cstate="print"/>
          <a:srcRect/>
          <a:stretch>
            <a:fillRect/>
          </a:stretch>
        </p:blipFill>
        <p:spPr bwMode="auto">
          <a:xfrm rot="17489192">
            <a:off x="3478067" y="4287727"/>
            <a:ext cx="2144503" cy="1565989"/>
          </a:xfrm>
          <a:prstGeom prst="rect">
            <a:avLst/>
          </a:prstGeom>
          <a:noFill/>
          <a:ln w="9525">
            <a:noFill/>
            <a:miter lim="800000"/>
            <a:headEnd/>
            <a:tailEnd/>
          </a:ln>
        </p:spPr>
      </p:pic>
      <p:graphicFrame>
        <p:nvGraphicFramePr>
          <p:cNvPr id="39938" name="Object 2"/>
          <p:cNvGraphicFramePr>
            <a:graphicFrameLocks noChangeAspect="1"/>
          </p:cNvGraphicFramePr>
          <p:nvPr/>
        </p:nvGraphicFramePr>
        <p:xfrm>
          <a:off x="6643688" y="5143500"/>
          <a:ext cx="384175" cy="714375"/>
        </p:xfrm>
        <a:graphic>
          <a:graphicData uri="http://schemas.openxmlformats.org/presentationml/2006/ole">
            <p:oleObj spid="_x0000_s39938" name="Формула" r:id="rId5" imgW="88560" imgH="164880" progId="Equation.3">
              <p:embed/>
            </p:oleObj>
          </a:graphicData>
        </a:graphic>
      </p:graphicFrame>
      <p:graphicFrame>
        <p:nvGraphicFramePr>
          <p:cNvPr id="39939" name="Object 3"/>
          <p:cNvGraphicFramePr>
            <a:graphicFrameLocks noChangeAspect="1"/>
          </p:cNvGraphicFramePr>
          <p:nvPr/>
        </p:nvGraphicFramePr>
        <p:xfrm>
          <a:off x="1643042" y="2285992"/>
          <a:ext cx="285750" cy="804862"/>
        </p:xfrm>
        <a:graphic>
          <a:graphicData uri="http://schemas.openxmlformats.org/presentationml/2006/ole">
            <p:oleObj spid="_x0000_s39939" name="Формула" r:id="rId6" imgW="139680" imgH="393480" progId="Equation.3">
              <p:embed/>
            </p:oleObj>
          </a:graphicData>
        </a:graphic>
      </p:graphicFrame>
      <p:graphicFrame>
        <p:nvGraphicFramePr>
          <p:cNvPr id="39940" name="Object 4"/>
          <p:cNvGraphicFramePr>
            <a:graphicFrameLocks noChangeAspect="1"/>
          </p:cNvGraphicFramePr>
          <p:nvPr/>
        </p:nvGraphicFramePr>
        <p:xfrm>
          <a:off x="3286116" y="2214554"/>
          <a:ext cx="303213" cy="785813"/>
        </p:xfrm>
        <a:graphic>
          <a:graphicData uri="http://schemas.openxmlformats.org/presentationml/2006/ole">
            <p:oleObj spid="_x0000_s39940" name="Формула" r:id="rId7" imgW="152280" imgH="393480" progId="Equation.3">
              <p:embed/>
            </p:oleObj>
          </a:graphicData>
        </a:graphic>
      </p:graphicFrame>
      <p:graphicFrame>
        <p:nvGraphicFramePr>
          <p:cNvPr id="39941" name="Object 5"/>
          <p:cNvGraphicFramePr>
            <a:graphicFrameLocks noChangeAspect="1"/>
          </p:cNvGraphicFramePr>
          <p:nvPr/>
        </p:nvGraphicFramePr>
        <p:xfrm>
          <a:off x="4857752" y="2214554"/>
          <a:ext cx="352425" cy="857250"/>
        </p:xfrm>
        <a:graphic>
          <a:graphicData uri="http://schemas.openxmlformats.org/presentationml/2006/ole">
            <p:oleObj spid="_x0000_s39941" name="Формула" r:id="rId8" imgW="203040" imgH="393480" progId="Equation.3">
              <p:embed/>
            </p:oleObj>
          </a:graphicData>
        </a:graphic>
      </p:graphicFrame>
      <p:graphicFrame>
        <p:nvGraphicFramePr>
          <p:cNvPr id="39942" name="Object 6"/>
          <p:cNvGraphicFramePr>
            <a:graphicFrameLocks noChangeAspect="1"/>
          </p:cNvGraphicFramePr>
          <p:nvPr/>
        </p:nvGraphicFramePr>
        <p:xfrm>
          <a:off x="6429388" y="2214554"/>
          <a:ext cx="312738" cy="804862"/>
        </p:xfrm>
        <a:graphic>
          <a:graphicData uri="http://schemas.openxmlformats.org/presentationml/2006/ole">
            <p:oleObj spid="_x0000_s39942" name="Формула" r:id="rId9" imgW="152280" imgH="393480" progId="Equation.3">
              <p:embed/>
            </p:oleObj>
          </a:graphicData>
        </a:graphic>
      </p:graphicFrame>
      <p:graphicFrame>
        <p:nvGraphicFramePr>
          <p:cNvPr id="39943" name="Object 7"/>
          <p:cNvGraphicFramePr>
            <a:graphicFrameLocks noChangeAspect="1"/>
          </p:cNvGraphicFramePr>
          <p:nvPr/>
        </p:nvGraphicFramePr>
        <p:xfrm>
          <a:off x="1000100" y="4857760"/>
          <a:ext cx="406400" cy="785813"/>
        </p:xfrm>
        <a:graphic>
          <a:graphicData uri="http://schemas.openxmlformats.org/presentationml/2006/ole">
            <p:oleObj spid="_x0000_s39943" name="Формула" r:id="rId10" imgW="203040" imgH="393480" progId="Equation.3">
              <p:embed/>
            </p:oleObj>
          </a:graphicData>
        </a:graphic>
      </p:graphicFrame>
      <p:graphicFrame>
        <p:nvGraphicFramePr>
          <p:cNvPr id="39944" name="Object 8"/>
          <p:cNvGraphicFramePr>
            <a:graphicFrameLocks noChangeAspect="1"/>
          </p:cNvGraphicFramePr>
          <p:nvPr/>
        </p:nvGraphicFramePr>
        <p:xfrm>
          <a:off x="2714612" y="4857760"/>
          <a:ext cx="331787" cy="857250"/>
        </p:xfrm>
        <a:graphic>
          <a:graphicData uri="http://schemas.openxmlformats.org/presentationml/2006/ole">
            <p:oleObj spid="_x0000_s39944" name="Формула" r:id="rId11" imgW="152280" imgH="393480" progId="Equation.3">
              <p:embed/>
            </p:oleObj>
          </a:graphicData>
        </a:graphic>
      </p:graphicFrame>
      <p:graphicFrame>
        <p:nvGraphicFramePr>
          <p:cNvPr id="39945" name="Object 9"/>
          <p:cNvGraphicFramePr>
            <a:graphicFrameLocks noChangeAspect="1"/>
          </p:cNvGraphicFramePr>
          <p:nvPr/>
        </p:nvGraphicFramePr>
        <p:xfrm>
          <a:off x="4500563" y="5000625"/>
          <a:ext cx="285750" cy="804863"/>
        </p:xfrm>
        <a:graphic>
          <a:graphicData uri="http://schemas.openxmlformats.org/presentationml/2006/ole">
            <p:oleObj spid="_x0000_s39945" name="Формула" r:id="rId12" imgW="139680" imgH="393480" progId="Equation.3">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rot="10800000" flipV="1">
            <a:off x="3214678" y="1285860"/>
            <a:ext cx="285752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2400" b="0" i="0" u="none" strike="noStrike" cap="none" normalizeH="0" baseline="0" dirty="0" smtClean="0">
                <a:ln>
                  <a:noFill/>
                </a:ln>
                <a:solidFill>
                  <a:srgbClr val="FF0000"/>
                </a:solidFill>
                <a:effectLst/>
                <a:latin typeface="Times New Roman" pitchFamily="18" charset="0"/>
                <a:cs typeface="Times New Roman" pitchFamily="18" charset="0"/>
              </a:rPr>
              <a:t>Домашнє завдання:</a:t>
            </a:r>
          </a:p>
        </p:txBody>
      </p:sp>
      <p:sp>
        <p:nvSpPr>
          <p:cNvPr id="5" name="Rectangle 1"/>
          <p:cNvSpPr>
            <a:spLocks noChangeArrowheads="1"/>
          </p:cNvSpPr>
          <p:nvPr/>
        </p:nvSpPr>
        <p:spPr bwMode="auto">
          <a:xfrm rot="10800000" flipV="1">
            <a:off x="2143108" y="2214554"/>
            <a:ext cx="528641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2400" b="0" i="0" u="none" strike="noStrike" cap="none" normalizeH="0" baseline="0" dirty="0" smtClean="0">
                <a:ln>
                  <a:noFill/>
                </a:ln>
                <a:effectLst/>
                <a:latin typeface="Times New Roman" pitchFamily="18" charset="0"/>
                <a:ea typeface="Times New Roman" pitchFamily="18" charset="0"/>
                <a:cs typeface="Times New Roman" pitchFamily="18" charset="0"/>
              </a:rPr>
              <a:t>Вивчити: §23 (ст.195 -197). </a:t>
            </a:r>
            <a:endParaRPr kumimoji="0" lang="en-US" sz="2400" b="0" i="0" u="none" strike="noStrike" cap="none" normalizeH="0" baseline="0" dirty="0" smtClean="0">
              <a:ln>
                <a:noFill/>
              </a:ln>
              <a:effectLst/>
              <a:latin typeface="Times New Roman" pitchFamily="18"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uk-UA" sz="2400" b="0" i="0" u="none" strike="noStrike" cap="none" normalizeH="0" baseline="0" dirty="0" smtClean="0">
                <a:ln>
                  <a:noFill/>
                </a:ln>
                <a:effectLst/>
                <a:latin typeface="Times New Roman" pitchFamily="18" charset="0"/>
                <a:ea typeface="Times New Roman" pitchFamily="18" charset="0"/>
                <a:cs typeface="Times New Roman" pitchFamily="18" charset="0"/>
              </a:rPr>
              <a:t>Запитання 1-8, ст.197.</a:t>
            </a:r>
            <a:endParaRPr kumimoji="0" lang="ru-RU" sz="2400" b="0" i="0" u="none" strike="noStrike" cap="none" normalizeH="0" baseline="0" dirty="0" smtClean="0">
              <a:ln>
                <a:noFill/>
              </a:ln>
              <a:effectLst/>
              <a:latin typeface="Times New Roman" pitchFamily="18" charset="0"/>
              <a:cs typeface="Times New Roman" pitchFamily="18" charset="0"/>
            </a:endParaRPr>
          </a:p>
          <a:p>
            <a:pPr lvl="0" algn="just" eaLnBrk="0" fontAlgn="base" hangingPunct="0">
              <a:spcBef>
                <a:spcPct val="0"/>
              </a:spcBef>
              <a:spcAft>
                <a:spcPct val="0"/>
              </a:spcAft>
            </a:pPr>
            <a:r>
              <a:rPr kumimoji="0" lang="uk-UA" sz="2400" b="0" i="0" u="none" strike="noStrike" cap="none" normalizeH="0" baseline="0" dirty="0" smtClean="0">
                <a:ln>
                  <a:noFill/>
                </a:ln>
                <a:effectLst/>
                <a:latin typeface="Times New Roman" pitchFamily="18" charset="0"/>
                <a:ea typeface="Times New Roman" pitchFamily="18" charset="0"/>
                <a:cs typeface="Times New Roman" pitchFamily="18" charset="0"/>
              </a:rPr>
              <a:t>№ </a:t>
            </a:r>
            <a:r>
              <a:rPr lang="uk-UA" sz="2400" dirty="0" smtClean="0">
                <a:latin typeface="Times New Roman" pitchFamily="18" charset="0"/>
                <a:ea typeface="Times New Roman" pitchFamily="18" charset="0"/>
                <a:cs typeface="Times New Roman" pitchFamily="18" charset="0"/>
              </a:rPr>
              <a:t>885</a:t>
            </a:r>
            <a:r>
              <a:rPr kumimoji="0" lang="uk-UA" sz="2400" b="0" i="0" u="none" strike="noStrike" cap="none" normalizeH="0" baseline="0" dirty="0" smtClean="0">
                <a:ln>
                  <a:noFill/>
                </a:ln>
                <a:effectLst/>
                <a:latin typeface="Times New Roman" pitchFamily="18" charset="0"/>
                <a:ea typeface="Times New Roman" pitchFamily="18" charset="0"/>
                <a:cs typeface="Times New Roman" pitchFamily="18" charset="0"/>
              </a:rPr>
              <a:t>, №889</a:t>
            </a:r>
            <a:r>
              <a:rPr lang="uk-UA" sz="2400" dirty="0" smtClean="0">
                <a:latin typeface="Times New Roman" pitchFamily="18" charset="0"/>
                <a:ea typeface="Times New Roman" pitchFamily="18" charset="0"/>
                <a:cs typeface="Times New Roman" pitchFamily="18" charset="0"/>
              </a:rPr>
              <a:t>, №905. </a:t>
            </a:r>
            <a:endParaRPr kumimoji="0" lang="en-US" sz="2400" b="0" i="0" u="none" strike="noStrike" cap="none" normalizeH="0" baseline="0" dirty="0" smtClean="0">
              <a:ln>
                <a:noFill/>
              </a:ln>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uk-UA" sz="2400" b="0" i="0" u="none" strike="noStrike" cap="none" normalizeH="0" baseline="0" dirty="0" smtClean="0">
                <a:ln>
                  <a:noFill/>
                </a:ln>
                <a:effectLst/>
                <a:latin typeface="Times New Roman" pitchFamily="18" charset="0"/>
                <a:ea typeface="Times New Roman" pitchFamily="18" charset="0"/>
                <a:cs typeface="Times New Roman" pitchFamily="18" charset="0"/>
              </a:rPr>
              <a:t>(до підручника авт. Н.А.</a:t>
            </a:r>
            <a:r>
              <a:rPr kumimoji="0" lang="uk-UA" sz="2400" b="0" i="0" u="none" strike="noStrike" cap="none" normalizeH="0" baseline="0" dirty="0" err="1" smtClean="0">
                <a:ln>
                  <a:noFill/>
                </a:ln>
                <a:effectLst/>
                <a:latin typeface="Times New Roman" pitchFamily="18" charset="0"/>
                <a:ea typeface="Times New Roman" pitchFamily="18" charset="0"/>
                <a:cs typeface="Times New Roman" pitchFamily="18" charset="0"/>
              </a:rPr>
              <a:t>Тарасенкова</a:t>
            </a:r>
            <a:r>
              <a:rPr kumimoji="0" lang="uk-UA" sz="2400" b="0" i="0" u="none" strike="noStrike" cap="none" normalizeH="0" baseline="0" dirty="0" smtClean="0">
                <a:ln>
                  <a:noFill/>
                </a:ln>
                <a:effectLst/>
                <a:latin typeface="Times New Roman" pitchFamily="18" charset="0"/>
                <a:ea typeface="Times New Roman" pitchFamily="18" charset="0"/>
                <a:cs typeface="Times New Roman" pitchFamily="18" charset="0"/>
              </a:rPr>
              <a:t>)</a:t>
            </a:r>
            <a:endParaRPr kumimoji="0" lang="uk-UA" sz="2400" b="0" i="0" u="none" strike="noStrike" cap="none" normalizeH="0" baseline="0" dirty="0" smtClean="0">
              <a:ln>
                <a:noFill/>
              </a:ln>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1071538" y="297728"/>
            <a:ext cx="7143800" cy="60478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Література:</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5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Тарасенкова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Н.А., Богатирьова І.М., Бочко О.П., Коломієць О.М., Сердюк З.О. Математика: підручник для 5 класу загальноосвітніх навчальних закладів. – К.:</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Освіта, 2013. – 2013. – 211 – 221 с. </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5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Тарасенкова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Н.А., Богатирьова І.М., Бочко О.П., Коломієць О.М., Сердюк З.О. Експрес-контроль з математики для 5 класу: У 2</a:t>
            </a:r>
            <a:r>
              <a:rPr kumimoji="0" lang="uk-UA"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х</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частинах: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Навч.-</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метод.посібник</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Частина 2. – К.: Видавничий дім «Освіта», 2013. – 96 с.</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5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Возняк Г.М. </a:t>
            </a:r>
            <a:r>
              <a:rPr lang="uk-UA" smtClean="0">
                <a:latin typeface="Times New Roman" pitchFamily="18" charset="0"/>
                <a:ea typeface="Calibri" pitchFamily="34" charset="0"/>
                <a:cs typeface="Times New Roman" pitchFamily="18" charset="0"/>
              </a:rPr>
              <a:t>Д</a:t>
            </a:r>
            <a:r>
              <a:rPr kumimoji="0" lang="uk-UA"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иференційовані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дидактичні матеріали з математики для 5 класу. – Тернопіль: Підручники і посібники, 2000. – 64 с.</a:t>
            </a:r>
            <a:endParaRPr kumimoji="0" lang="en-US"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uk-UA"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Інтернет-ресурси</a:t>
            </a:r>
            <a:r>
              <a:rPr kumimoji="0" lang="uk-UA"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5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3"/>
              </a:rPr>
              <a:t>http</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3"/>
              </a:rPr>
              <a:t>crosti</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3"/>
              </a:rPr>
              <a:t>ru</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3"/>
              </a:rPr>
              <a:t>pattern</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/78148/</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 </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http</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chytanka</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com</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ua</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ebooks</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index</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php</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action</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url</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view</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&amp;</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url</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_</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id</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=1812</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5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 </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http</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chytanka</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com</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ua</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ebooks</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index</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php</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action</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url</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view</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&amp;</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url</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_</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5"/>
              </a:rPr>
              <a:t>id</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a:rPr>
              <a:t>=1323</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img0.liveinternet.ru/images/attach/b/4/102/977/102977316_large_0_77e1d_96abacbf_XXXL.png"/>
          <p:cNvPicPr/>
          <p:nvPr/>
        </p:nvPicPr>
        <p:blipFill>
          <a:blip r:embed="rId2" cstate="print"/>
          <a:srcRect b="2247"/>
          <a:stretch>
            <a:fillRect/>
          </a:stretch>
        </p:blipFill>
        <p:spPr bwMode="auto">
          <a:xfrm>
            <a:off x="1857356" y="285728"/>
            <a:ext cx="6215106" cy="6429420"/>
          </a:xfrm>
          <a:prstGeom prst="rect">
            <a:avLst/>
          </a:prstGeom>
          <a:noFill/>
          <a:ln w="9525">
            <a:noFill/>
            <a:miter lim="800000"/>
            <a:headEnd/>
            <a:tailEnd/>
          </a:ln>
        </p:spPr>
      </p:pic>
      <p:sp>
        <p:nvSpPr>
          <p:cNvPr id="2" name="Заголовок 1"/>
          <p:cNvSpPr>
            <a:spLocks noGrp="1"/>
          </p:cNvSpPr>
          <p:nvPr>
            <p:ph type="ctrTitle"/>
          </p:nvPr>
        </p:nvSpPr>
        <p:spPr>
          <a:xfrm rot="21368519">
            <a:off x="2357422" y="785794"/>
            <a:ext cx="3929090" cy="4857784"/>
          </a:xfrm>
        </p:spPr>
        <p:txBody>
          <a:bodyPr>
            <a:normAutofit fontScale="90000"/>
          </a:bodyPr>
          <a:lstStyle/>
          <a:p>
            <a:pPr lvl="0"/>
            <a:r>
              <a:rPr lang="uk-UA" sz="2200" dirty="0" smtClean="0">
                <a:solidFill>
                  <a:srgbClr val="FF0000"/>
                </a:solidFill>
                <a:latin typeface="Times New Roman" pitchFamily="18" charset="0"/>
                <a:cs typeface="Times New Roman" pitchFamily="18" charset="0"/>
              </a:rPr>
              <a:t>На уроці ми: </a:t>
            </a:r>
            <a:r>
              <a:rPr lang="uk-UA" sz="2200" dirty="0" smtClean="0">
                <a:latin typeface="Times New Roman" pitchFamily="18" charset="0"/>
                <a:cs typeface="Times New Roman" pitchFamily="18" charset="0"/>
              </a:rPr>
              <a:t/>
            </a:r>
            <a:br>
              <a:rPr lang="uk-UA" sz="2200" dirty="0" smtClean="0">
                <a:latin typeface="Times New Roman" pitchFamily="18" charset="0"/>
                <a:cs typeface="Times New Roman" pitchFamily="18" charset="0"/>
              </a:rPr>
            </a:br>
            <a:r>
              <a:rPr lang="uk-UA" sz="2200" dirty="0" smtClean="0">
                <a:latin typeface="Times New Roman" pitchFamily="18" charset="0"/>
                <a:cs typeface="Times New Roman" pitchFamily="18" charset="0"/>
              </a:rPr>
              <a:t>- повторимо поняття правильних </a:t>
            </a:r>
            <a:br>
              <a:rPr lang="uk-UA" sz="2200" dirty="0" smtClean="0">
                <a:latin typeface="Times New Roman" pitchFamily="18" charset="0"/>
                <a:cs typeface="Times New Roman" pitchFamily="18" charset="0"/>
              </a:rPr>
            </a:br>
            <a:r>
              <a:rPr lang="uk-UA" sz="2200" dirty="0" smtClean="0">
                <a:latin typeface="Times New Roman" pitchFamily="18" charset="0"/>
                <a:cs typeface="Times New Roman" pitchFamily="18" charset="0"/>
              </a:rPr>
              <a:t>та неправильних дробів;</a:t>
            </a:r>
            <a:br>
              <a:rPr lang="uk-UA" sz="2200" dirty="0" smtClean="0">
                <a:latin typeface="Times New Roman" pitchFamily="18" charset="0"/>
                <a:cs typeface="Times New Roman" pitchFamily="18" charset="0"/>
              </a:rPr>
            </a:br>
            <a:r>
              <a:rPr lang="uk-UA" sz="2200" dirty="0" smtClean="0">
                <a:latin typeface="Times New Roman" pitchFamily="18" charset="0"/>
                <a:cs typeface="Times New Roman" pitchFamily="18" charset="0"/>
              </a:rPr>
              <a:t/>
            </a:r>
            <a:br>
              <a:rPr lang="uk-UA" sz="2200" dirty="0" smtClean="0">
                <a:latin typeface="Times New Roman" pitchFamily="18" charset="0"/>
                <a:cs typeface="Times New Roman" pitchFamily="18" charset="0"/>
              </a:rPr>
            </a:br>
            <a:r>
              <a:rPr lang="uk-UA" sz="2200" dirty="0" smtClean="0">
                <a:latin typeface="Times New Roman" pitchFamily="18" charset="0"/>
                <a:cs typeface="Times New Roman" pitchFamily="18" charset="0"/>
              </a:rPr>
              <a:t>- навчимося порівнювати звичайні дроби; </a:t>
            </a:r>
            <a:br>
              <a:rPr lang="uk-UA" sz="2200" dirty="0" smtClean="0">
                <a:latin typeface="Times New Roman" pitchFamily="18" charset="0"/>
                <a:cs typeface="Times New Roman" pitchFamily="18" charset="0"/>
              </a:rPr>
            </a:br>
            <a:r>
              <a:rPr lang="uk-UA" sz="2200" dirty="0" smtClean="0">
                <a:latin typeface="Times New Roman" pitchFamily="18" charset="0"/>
                <a:cs typeface="Times New Roman" pitchFamily="18" charset="0"/>
              </a:rPr>
              <a:t/>
            </a:r>
            <a:br>
              <a:rPr lang="uk-UA" sz="2200" dirty="0" smtClean="0">
                <a:latin typeface="Times New Roman" pitchFamily="18" charset="0"/>
                <a:cs typeface="Times New Roman" pitchFamily="18" charset="0"/>
              </a:rPr>
            </a:br>
            <a:r>
              <a:rPr lang="uk-UA" sz="2200" dirty="0" smtClean="0">
                <a:latin typeface="Times New Roman" pitchFamily="18" charset="0"/>
                <a:cs typeface="Times New Roman" pitchFamily="18" charset="0"/>
              </a:rPr>
              <a:t>- розробимо алгоритм порівняння дробів з однаковими знаменниками і однаковими чисельниками та порівняння дробів з 1.</a:t>
            </a:r>
            <a:r>
              <a:rPr lang="ru-RU" sz="2200" dirty="0">
                <a:latin typeface="Times New Roman" pitchFamily="18" charset="0"/>
                <a:cs typeface="Times New Roman" pitchFamily="18" charset="0"/>
              </a:rPr>
              <a:t/>
            </a:r>
            <a:br>
              <a:rPr lang="ru-RU" sz="2200" dirty="0">
                <a:latin typeface="Times New Roman" pitchFamily="18" charset="0"/>
                <a:cs typeface="Times New Roman" pitchFamily="18" charset="0"/>
              </a:rPr>
            </a:br>
            <a:r>
              <a:rPr lang="ru-RU" sz="2200" dirty="0" smtClean="0"/>
              <a:t/>
            </a:r>
            <a:br>
              <a:rPr lang="ru-RU" sz="2200" dirty="0" smtClean="0"/>
            </a:br>
            <a:endParaRPr lang="ru-RU"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000364" y="214290"/>
            <a:ext cx="2143140" cy="28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latin typeface="Times New Roman" pitchFamily="18" charset="0"/>
                <a:cs typeface="Times New Roman" pitchFamily="18" charset="0"/>
              </a:rPr>
              <a:t>Тест </a:t>
            </a:r>
            <a:endParaRPr lang="ru-RU" b="1" dirty="0">
              <a:solidFill>
                <a:schemeClr val="tx1"/>
              </a:solidFill>
              <a:latin typeface="Times New Roman" pitchFamily="18" charset="0"/>
              <a:cs typeface="Times New Roman" pitchFamily="18" charset="0"/>
            </a:endParaRPr>
          </a:p>
        </p:txBody>
      </p:sp>
      <p:sp>
        <p:nvSpPr>
          <p:cNvPr id="6" name="Прямоугольник 5"/>
          <p:cNvSpPr/>
          <p:nvPr/>
        </p:nvSpPr>
        <p:spPr>
          <a:xfrm>
            <a:off x="214282" y="500042"/>
            <a:ext cx="8358246" cy="28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dirty="0" smtClean="0">
                <a:solidFill>
                  <a:schemeClr val="tx1"/>
                </a:solidFill>
                <a:latin typeface="Times New Roman" pitchFamily="18" charset="0"/>
                <a:cs typeface="Times New Roman" pitchFamily="18" charset="0"/>
              </a:rPr>
              <a:t>1) В якому з даних переліків дробів, записані тільки правильні дроби? </a:t>
            </a:r>
            <a:endParaRPr lang="ru-RU" dirty="0">
              <a:solidFill>
                <a:schemeClr val="tx1"/>
              </a:solidFill>
              <a:latin typeface="Times New Roman" pitchFamily="18" charset="0"/>
              <a:cs typeface="Times New Roman" pitchFamily="18" charset="0"/>
            </a:endParaRPr>
          </a:p>
        </p:txBody>
      </p:sp>
      <p:graphicFrame>
        <p:nvGraphicFramePr>
          <p:cNvPr id="10" name="Объект 9"/>
          <p:cNvGraphicFramePr>
            <a:graphicFrameLocks noChangeAspect="1"/>
          </p:cNvGraphicFramePr>
          <p:nvPr/>
        </p:nvGraphicFramePr>
        <p:xfrm>
          <a:off x="1285852" y="857232"/>
          <a:ext cx="1214446" cy="501971"/>
        </p:xfrm>
        <a:graphic>
          <a:graphicData uri="http://schemas.openxmlformats.org/presentationml/2006/ole">
            <p:oleObj spid="_x0000_s40965" name="Формула" r:id="rId3" imgW="952200" imgH="393480" progId="Equation.3">
              <p:embed/>
            </p:oleObj>
          </a:graphicData>
        </a:graphic>
      </p:graphicFrame>
      <p:graphicFrame>
        <p:nvGraphicFramePr>
          <p:cNvPr id="40966" name="Object 6"/>
          <p:cNvGraphicFramePr>
            <a:graphicFrameLocks noChangeAspect="1"/>
          </p:cNvGraphicFramePr>
          <p:nvPr/>
        </p:nvGraphicFramePr>
        <p:xfrm>
          <a:off x="3428992" y="857232"/>
          <a:ext cx="1392237" cy="501650"/>
        </p:xfrm>
        <a:graphic>
          <a:graphicData uri="http://schemas.openxmlformats.org/presentationml/2006/ole">
            <p:oleObj spid="_x0000_s40966" name="Формула" r:id="rId4" imgW="1091880" imgH="393480" progId="Equation.3">
              <p:embed/>
            </p:oleObj>
          </a:graphicData>
        </a:graphic>
      </p:graphicFrame>
      <p:graphicFrame>
        <p:nvGraphicFramePr>
          <p:cNvPr id="40967" name="Object 7"/>
          <p:cNvGraphicFramePr>
            <a:graphicFrameLocks noChangeAspect="1"/>
          </p:cNvGraphicFramePr>
          <p:nvPr/>
        </p:nvGraphicFramePr>
        <p:xfrm>
          <a:off x="6011863" y="969963"/>
          <a:ext cx="146050" cy="274637"/>
        </p:xfrm>
        <a:graphic>
          <a:graphicData uri="http://schemas.openxmlformats.org/presentationml/2006/ole">
            <p:oleObj spid="_x0000_s40967" name="Формула" r:id="rId5" imgW="114120" imgH="215640" progId="Equation.3">
              <p:embed/>
            </p:oleObj>
          </a:graphicData>
        </a:graphic>
      </p:graphicFrame>
      <p:sp>
        <p:nvSpPr>
          <p:cNvPr id="13" name="Прямоугольник 12"/>
          <p:cNvSpPr/>
          <p:nvPr/>
        </p:nvSpPr>
        <p:spPr>
          <a:xfrm>
            <a:off x="285720" y="1428736"/>
            <a:ext cx="8358246" cy="28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dirty="0" smtClean="0">
                <a:solidFill>
                  <a:schemeClr val="tx1"/>
                </a:solidFill>
                <a:latin typeface="Times New Roman" pitchFamily="18" charset="0"/>
                <a:cs typeface="Times New Roman" pitchFamily="18" charset="0"/>
              </a:rPr>
              <a:t>2) Укажіть координати точок А і В.</a:t>
            </a:r>
            <a:endParaRPr lang="ru-RU" dirty="0">
              <a:solidFill>
                <a:schemeClr val="tx1"/>
              </a:solidFill>
              <a:latin typeface="Times New Roman" pitchFamily="18" charset="0"/>
              <a:cs typeface="Times New Roman" pitchFamily="18" charset="0"/>
            </a:endParaRPr>
          </a:p>
        </p:txBody>
      </p:sp>
      <p:sp>
        <p:nvSpPr>
          <p:cNvPr id="14" name="Прямоугольник 13"/>
          <p:cNvSpPr/>
          <p:nvPr/>
        </p:nvSpPr>
        <p:spPr>
          <a:xfrm>
            <a:off x="500034" y="1785926"/>
            <a:ext cx="4714908" cy="28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cxnSp>
        <p:nvCxnSpPr>
          <p:cNvPr id="16" name="Прямая со стрелкой 15"/>
          <p:cNvCxnSpPr/>
          <p:nvPr/>
        </p:nvCxnSpPr>
        <p:spPr>
          <a:xfrm>
            <a:off x="642910" y="2071678"/>
            <a:ext cx="371477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rot="5400000">
            <a:off x="571472" y="20716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rot="5400000">
            <a:off x="1000100" y="20716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rot="5400000">
            <a:off x="1500166" y="20716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rot="5400000">
            <a:off x="2000232" y="20716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rot="5400000">
            <a:off x="2500298" y="20716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rot="5400000">
            <a:off x="3000364" y="20716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rot="5400000">
            <a:off x="3500430" y="20716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p:nvPr/>
        </p:nvCxnSpPr>
        <p:spPr>
          <a:xfrm rot="5400000">
            <a:off x="4000496" y="2071678"/>
            <a:ext cx="142876"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Прямоугольник 36"/>
          <p:cNvSpPr/>
          <p:nvPr/>
        </p:nvSpPr>
        <p:spPr>
          <a:xfrm>
            <a:off x="2000232" y="2214554"/>
            <a:ext cx="214314" cy="214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1</a:t>
            </a:r>
            <a:endParaRPr lang="ru-RU" dirty="0">
              <a:solidFill>
                <a:schemeClr val="tx1"/>
              </a:solidFill>
            </a:endParaRPr>
          </a:p>
        </p:txBody>
      </p:sp>
      <p:sp>
        <p:nvSpPr>
          <p:cNvPr id="38" name="Прямоугольник 37"/>
          <p:cNvSpPr/>
          <p:nvPr/>
        </p:nvSpPr>
        <p:spPr>
          <a:xfrm>
            <a:off x="3500430" y="2214554"/>
            <a:ext cx="214314" cy="214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2</a:t>
            </a:r>
            <a:endParaRPr lang="ru-RU" dirty="0">
              <a:solidFill>
                <a:schemeClr val="tx1"/>
              </a:solidFill>
            </a:endParaRPr>
          </a:p>
        </p:txBody>
      </p:sp>
      <p:sp>
        <p:nvSpPr>
          <p:cNvPr id="39" name="Прямоугольник 38"/>
          <p:cNvSpPr/>
          <p:nvPr/>
        </p:nvSpPr>
        <p:spPr>
          <a:xfrm>
            <a:off x="4143372" y="2214554"/>
            <a:ext cx="214314" cy="214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х</a:t>
            </a:r>
            <a:endParaRPr lang="ru-RU" dirty="0">
              <a:solidFill>
                <a:schemeClr val="tx1"/>
              </a:solidFill>
            </a:endParaRPr>
          </a:p>
        </p:txBody>
      </p:sp>
      <p:sp>
        <p:nvSpPr>
          <p:cNvPr id="40" name="Прямоугольник 39"/>
          <p:cNvSpPr/>
          <p:nvPr/>
        </p:nvSpPr>
        <p:spPr>
          <a:xfrm>
            <a:off x="571472" y="2214554"/>
            <a:ext cx="214314" cy="214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0</a:t>
            </a:r>
            <a:endParaRPr lang="ru-RU" dirty="0">
              <a:solidFill>
                <a:schemeClr val="tx1"/>
              </a:solidFill>
            </a:endParaRPr>
          </a:p>
        </p:txBody>
      </p:sp>
      <p:sp>
        <p:nvSpPr>
          <p:cNvPr id="42" name="Прямоугольник 41"/>
          <p:cNvSpPr/>
          <p:nvPr/>
        </p:nvSpPr>
        <p:spPr>
          <a:xfrm>
            <a:off x="1000100" y="1714488"/>
            <a:ext cx="214314" cy="214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А</a:t>
            </a:r>
            <a:endParaRPr lang="ru-RU" dirty="0">
              <a:solidFill>
                <a:schemeClr val="tx1"/>
              </a:solidFill>
            </a:endParaRPr>
          </a:p>
        </p:txBody>
      </p:sp>
      <p:sp>
        <p:nvSpPr>
          <p:cNvPr id="43" name="Прямоугольник 42"/>
          <p:cNvSpPr/>
          <p:nvPr/>
        </p:nvSpPr>
        <p:spPr>
          <a:xfrm>
            <a:off x="3000364" y="1714488"/>
            <a:ext cx="214314" cy="214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В</a:t>
            </a:r>
            <a:endParaRPr lang="ru-RU" dirty="0">
              <a:solidFill>
                <a:schemeClr val="tx1"/>
              </a:solidFill>
            </a:endParaRPr>
          </a:p>
        </p:txBody>
      </p:sp>
      <p:graphicFrame>
        <p:nvGraphicFramePr>
          <p:cNvPr id="45" name="Объект 44"/>
          <p:cNvGraphicFramePr>
            <a:graphicFrameLocks noChangeAspect="1"/>
          </p:cNvGraphicFramePr>
          <p:nvPr/>
        </p:nvGraphicFramePr>
        <p:xfrm>
          <a:off x="4514850" y="3321050"/>
          <a:ext cx="114300" cy="215900"/>
        </p:xfrm>
        <a:graphic>
          <a:graphicData uri="http://schemas.openxmlformats.org/presentationml/2006/ole">
            <p:oleObj spid="_x0000_s40968" name="Формула" r:id="rId6" imgW="114120" imgH="215640" progId="Equation.3">
              <p:embed/>
            </p:oleObj>
          </a:graphicData>
        </a:graphic>
      </p:graphicFrame>
      <p:graphicFrame>
        <p:nvGraphicFramePr>
          <p:cNvPr id="47" name="Объект 46"/>
          <p:cNvGraphicFramePr>
            <a:graphicFrameLocks/>
          </p:cNvGraphicFramePr>
          <p:nvPr/>
        </p:nvGraphicFramePr>
        <p:xfrm>
          <a:off x="3857620" y="3857628"/>
          <a:ext cx="3762380" cy="1603372"/>
        </p:xfrm>
        <a:graphic>
          <a:graphicData uri="http://schemas.openxmlformats.org/presentationml/2006/ole">
            <p:oleObj spid="_x0000_s40970" name="Формула" r:id="rId7" imgW="0" imgH="0" progId="Equation.3">
              <p:embed/>
            </p:oleObj>
          </a:graphicData>
        </a:graphic>
      </p:graphicFrame>
      <p:graphicFrame>
        <p:nvGraphicFramePr>
          <p:cNvPr id="40972" name="Object 12"/>
          <p:cNvGraphicFramePr>
            <a:graphicFrameLocks noChangeAspect="1"/>
          </p:cNvGraphicFramePr>
          <p:nvPr/>
        </p:nvGraphicFramePr>
        <p:xfrm>
          <a:off x="5929322" y="1857364"/>
          <a:ext cx="1260475" cy="550862"/>
        </p:xfrm>
        <a:graphic>
          <a:graphicData uri="http://schemas.openxmlformats.org/presentationml/2006/ole">
            <p:oleObj spid="_x0000_s40972" name="Формула" r:id="rId8" imgW="990360" imgH="431640" progId="Equation.3">
              <p:embed/>
            </p:oleObj>
          </a:graphicData>
        </a:graphic>
      </p:graphicFrame>
      <p:graphicFrame>
        <p:nvGraphicFramePr>
          <p:cNvPr id="40973" name="Object 13"/>
          <p:cNvGraphicFramePr>
            <a:graphicFrameLocks noChangeAspect="1"/>
          </p:cNvGraphicFramePr>
          <p:nvPr/>
        </p:nvGraphicFramePr>
        <p:xfrm>
          <a:off x="2984500" y="2495550"/>
          <a:ext cx="146050" cy="274638"/>
        </p:xfrm>
        <a:graphic>
          <a:graphicData uri="http://schemas.openxmlformats.org/presentationml/2006/ole">
            <p:oleObj spid="_x0000_s40973" name="Формула" r:id="rId9" imgW="114120" imgH="215640" progId="Equation.3">
              <p:embed/>
            </p:oleObj>
          </a:graphicData>
        </a:graphic>
      </p:graphicFrame>
      <p:graphicFrame>
        <p:nvGraphicFramePr>
          <p:cNvPr id="40974" name="Object 14"/>
          <p:cNvGraphicFramePr>
            <a:graphicFrameLocks noChangeAspect="1"/>
          </p:cNvGraphicFramePr>
          <p:nvPr/>
        </p:nvGraphicFramePr>
        <p:xfrm>
          <a:off x="4500562" y="1857364"/>
          <a:ext cx="1260475" cy="550862"/>
        </p:xfrm>
        <a:graphic>
          <a:graphicData uri="http://schemas.openxmlformats.org/presentationml/2006/ole">
            <p:oleObj spid="_x0000_s40974" name="Формула" r:id="rId10" imgW="990360" imgH="431640" progId="Equation.3">
              <p:embed/>
            </p:oleObj>
          </a:graphicData>
        </a:graphic>
      </p:graphicFrame>
      <p:graphicFrame>
        <p:nvGraphicFramePr>
          <p:cNvPr id="40975" name="Object 15"/>
          <p:cNvGraphicFramePr>
            <a:graphicFrameLocks noChangeAspect="1"/>
          </p:cNvGraphicFramePr>
          <p:nvPr/>
        </p:nvGraphicFramePr>
        <p:xfrm>
          <a:off x="7366000" y="1857375"/>
          <a:ext cx="1227138" cy="550863"/>
        </p:xfrm>
        <a:graphic>
          <a:graphicData uri="http://schemas.openxmlformats.org/presentationml/2006/ole">
            <p:oleObj spid="_x0000_s40975" name="Формула" r:id="rId11" imgW="965160" imgH="431640" progId="Equation.3">
              <p:embed/>
            </p:oleObj>
          </a:graphicData>
        </a:graphic>
      </p:graphicFrame>
      <p:sp>
        <p:nvSpPr>
          <p:cNvPr id="54" name="Прямоугольник 53"/>
          <p:cNvSpPr/>
          <p:nvPr/>
        </p:nvSpPr>
        <p:spPr>
          <a:xfrm>
            <a:off x="214282" y="2571744"/>
            <a:ext cx="8358246" cy="28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dirty="0" smtClean="0">
                <a:solidFill>
                  <a:schemeClr val="tx1"/>
                </a:solidFill>
                <a:latin typeface="Times New Roman" pitchFamily="18" charset="0"/>
                <a:cs typeface="Times New Roman" pitchFamily="18" charset="0"/>
              </a:rPr>
              <a:t>3) Яка частина прямокутника зафарбована?</a:t>
            </a:r>
            <a:endParaRPr lang="ru-RU" dirty="0">
              <a:solidFill>
                <a:schemeClr val="tx1"/>
              </a:solidFill>
              <a:latin typeface="Times New Roman" pitchFamily="18" charset="0"/>
              <a:cs typeface="Times New Roman" pitchFamily="18" charset="0"/>
            </a:endParaRPr>
          </a:p>
        </p:txBody>
      </p:sp>
      <p:graphicFrame>
        <p:nvGraphicFramePr>
          <p:cNvPr id="40976" name="Object 16"/>
          <p:cNvGraphicFramePr>
            <a:graphicFrameLocks noChangeAspect="1"/>
          </p:cNvGraphicFramePr>
          <p:nvPr/>
        </p:nvGraphicFramePr>
        <p:xfrm>
          <a:off x="500034" y="2928934"/>
          <a:ext cx="469900" cy="501650"/>
        </p:xfrm>
        <a:graphic>
          <a:graphicData uri="http://schemas.openxmlformats.org/presentationml/2006/ole">
            <p:oleObj spid="_x0000_s40976" name="Формула" r:id="rId12" imgW="368280" imgH="393480" progId="Equation.3">
              <p:embed/>
            </p:oleObj>
          </a:graphicData>
        </a:graphic>
      </p:graphicFrame>
      <p:graphicFrame>
        <p:nvGraphicFramePr>
          <p:cNvPr id="40977" name="Object 17"/>
          <p:cNvGraphicFramePr>
            <a:graphicFrameLocks noChangeAspect="1"/>
          </p:cNvGraphicFramePr>
          <p:nvPr/>
        </p:nvGraphicFramePr>
        <p:xfrm>
          <a:off x="1571604" y="2928934"/>
          <a:ext cx="468313" cy="501650"/>
        </p:xfrm>
        <a:graphic>
          <a:graphicData uri="http://schemas.openxmlformats.org/presentationml/2006/ole">
            <p:oleObj spid="_x0000_s40977" name="Формула" r:id="rId13" imgW="368280" imgH="393480" progId="Equation.3">
              <p:embed/>
            </p:oleObj>
          </a:graphicData>
        </a:graphic>
      </p:graphicFrame>
      <p:graphicFrame>
        <p:nvGraphicFramePr>
          <p:cNvPr id="40978" name="Object 18"/>
          <p:cNvGraphicFramePr>
            <a:graphicFrameLocks noChangeAspect="1"/>
          </p:cNvGraphicFramePr>
          <p:nvPr/>
        </p:nvGraphicFramePr>
        <p:xfrm>
          <a:off x="2865438" y="2928938"/>
          <a:ext cx="454025" cy="501650"/>
        </p:xfrm>
        <a:graphic>
          <a:graphicData uri="http://schemas.openxmlformats.org/presentationml/2006/ole">
            <p:oleObj spid="_x0000_s40978" name="Формула" r:id="rId14" imgW="355320" imgH="393480" progId="Equation.3">
              <p:embed/>
            </p:oleObj>
          </a:graphicData>
        </a:graphic>
      </p:graphicFrame>
      <p:sp>
        <p:nvSpPr>
          <p:cNvPr id="58" name="Прямоугольник 57"/>
          <p:cNvSpPr/>
          <p:nvPr/>
        </p:nvSpPr>
        <p:spPr>
          <a:xfrm>
            <a:off x="4572000" y="2928934"/>
            <a:ext cx="214314" cy="571504"/>
          </a:xfrm>
          <a:prstGeom prst="rect">
            <a:avLst/>
          </a:prstGeom>
          <a:solidFill>
            <a:srgbClr val="00CC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Прямоугольник 58"/>
          <p:cNvSpPr/>
          <p:nvPr/>
        </p:nvSpPr>
        <p:spPr>
          <a:xfrm>
            <a:off x="4786314" y="2928934"/>
            <a:ext cx="214314" cy="571504"/>
          </a:xfrm>
          <a:prstGeom prst="rect">
            <a:avLst/>
          </a:prstGeom>
          <a:solidFill>
            <a:srgbClr val="00CC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Прямоугольник 59"/>
          <p:cNvSpPr/>
          <p:nvPr/>
        </p:nvSpPr>
        <p:spPr>
          <a:xfrm>
            <a:off x="5000628" y="2928934"/>
            <a:ext cx="214314" cy="571504"/>
          </a:xfrm>
          <a:prstGeom prst="rect">
            <a:avLst/>
          </a:prstGeom>
          <a:solidFill>
            <a:srgbClr val="00CC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Прямоугольник 60"/>
          <p:cNvSpPr/>
          <p:nvPr/>
        </p:nvSpPr>
        <p:spPr>
          <a:xfrm>
            <a:off x="5214942" y="2928934"/>
            <a:ext cx="214314" cy="571504"/>
          </a:xfrm>
          <a:prstGeom prst="rect">
            <a:avLst/>
          </a:prstGeom>
          <a:solidFill>
            <a:srgbClr val="00CC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Прямоугольник 61"/>
          <p:cNvSpPr/>
          <p:nvPr/>
        </p:nvSpPr>
        <p:spPr>
          <a:xfrm>
            <a:off x="5429256" y="2928934"/>
            <a:ext cx="214314" cy="571504"/>
          </a:xfrm>
          <a:prstGeom prst="rect">
            <a:avLst/>
          </a:prstGeom>
          <a:solidFill>
            <a:srgbClr val="00CC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Прямоугольник 62"/>
          <p:cNvSpPr/>
          <p:nvPr/>
        </p:nvSpPr>
        <p:spPr>
          <a:xfrm>
            <a:off x="5643570" y="2928934"/>
            <a:ext cx="214314" cy="5715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Прямоугольник 63"/>
          <p:cNvSpPr/>
          <p:nvPr/>
        </p:nvSpPr>
        <p:spPr>
          <a:xfrm>
            <a:off x="5857884" y="2928934"/>
            <a:ext cx="214314" cy="5715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Прямоугольник 64"/>
          <p:cNvSpPr/>
          <p:nvPr/>
        </p:nvSpPr>
        <p:spPr>
          <a:xfrm>
            <a:off x="6072198" y="2928934"/>
            <a:ext cx="214314" cy="5715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Прямоугольник 65"/>
          <p:cNvSpPr/>
          <p:nvPr/>
        </p:nvSpPr>
        <p:spPr>
          <a:xfrm>
            <a:off x="285720" y="3571876"/>
            <a:ext cx="8358246" cy="28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dirty="0" smtClean="0">
                <a:solidFill>
                  <a:schemeClr val="tx1"/>
                </a:solidFill>
                <a:latin typeface="Times New Roman" pitchFamily="18" charset="0"/>
                <a:cs typeface="Times New Roman" pitchFamily="18" charset="0"/>
              </a:rPr>
              <a:t>4) Яку частину кілограма становить 37г ?</a:t>
            </a:r>
            <a:endParaRPr lang="ru-RU" dirty="0">
              <a:solidFill>
                <a:schemeClr val="tx1"/>
              </a:solidFill>
              <a:latin typeface="Times New Roman" pitchFamily="18" charset="0"/>
              <a:cs typeface="Times New Roman" pitchFamily="18" charset="0"/>
            </a:endParaRPr>
          </a:p>
        </p:txBody>
      </p:sp>
      <p:graphicFrame>
        <p:nvGraphicFramePr>
          <p:cNvPr id="40979" name="Object 19"/>
          <p:cNvGraphicFramePr>
            <a:graphicFrameLocks noChangeAspect="1"/>
          </p:cNvGraphicFramePr>
          <p:nvPr/>
        </p:nvGraphicFramePr>
        <p:xfrm>
          <a:off x="433388" y="3857625"/>
          <a:ext cx="746125" cy="501650"/>
        </p:xfrm>
        <a:graphic>
          <a:graphicData uri="http://schemas.openxmlformats.org/presentationml/2006/ole">
            <p:oleObj spid="_x0000_s40979" name="Формула" r:id="rId15" imgW="583920" imgH="393480" progId="Equation.3">
              <p:embed/>
            </p:oleObj>
          </a:graphicData>
        </a:graphic>
      </p:graphicFrame>
      <p:graphicFrame>
        <p:nvGraphicFramePr>
          <p:cNvPr id="40980" name="Object 20"/>
          <p:cNvGraphicFramePr>
            <a:graphicFrameLocks noChangeAspect="1"/>
          </p:cNvGraphicFramePr>
          <p:nvPr/>
        </p:nvGraphicFramePr>
        <p:xfrm>
          <a:off x="1760538" y="3857625"/>
          <a:ext cx="661987" cy="501650"/>
        </p:xfrm>
        <a:graphic>
          <a:graphicData uri="http://schemas.openxmlformats.org/presentationml/2006/ole">
            <p:oleObj spid="_x0000_s40980" name="Формула" r:id="rId16" imgW="520560" imgH="393480" progId="Equation.3">
              <p:embed/>
            </p:oleObj>
          </a:graphicData>
        </a:graphic>
      </p:graphicFrame>
      <p:sp>
        <p:nvSpPr>
          <p:cNvPr id="70" name="Прямоугольник 69"/>
          <p:cNvSpPr/>
          <p:nvPr/>
        </p:nvSpPr>
        <p:spPr>
          <a:xfrm>
            <a:off x="214282" y="4429132"/>
            <a:ext cx="8358246" cy="28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dirty="0" smtClean="0">
                <a:solidFill>
                  <a:schemeClr val="tx1"/>
                </a:solidFill>
                <a:latin typeface="Times New Roman" pitchFamily="18" charset="0"/>
                <a:cs typeface="Times New Roman" pitchFamily="18" charset="0"/>
              </a:rPr>
              <a:t>5)Які з чисел перетворять дріб            у правильний ? </a:t>
            </a:r>
            <a:endParaRPr lang="ru-RU" dirty="0">
              <a:solidFill>
                <a:schemeClr val="tx1"/>
              </a:solidFill>
              <a:latin typeface="Times New Roman" pitchFamily="18" charset="0"/>
              <a:cs typeface="Times New Roman" pitchFamily="18" charset="0"/>
            </a:endParaRPr>
          </a:p>
        </p:txBody>
      </p:sp>
      <p:graphicFrame>
        <p:nvGraphicFramePr>
          <p:cNvPr id="40983" name="Object 23"/>
          <p:cNvGraphicFramePr>
            <a:graphicFrameLocks noChangeAspect="1"/>
          </p:cNvGraphicFramePr>
          <p:nvPr/>
        </p:nvGraphicFramePr>
        <p:xfrm>
          <a:off x="3500430" y="4357694"/>
          <a:ext cx="195262" cy="501650"/>
        </p:xfrm>
        <a:graphic>
          <a:graphicData uri="http://schemas.openxmlformats.org/presentationml/2006/ole">
            <p:oleObj spid="_x0000_s40983" name="Формула" r:id="rId17" imgW="152280" imgH="393480" progId="Equation.3">
              <p:embed/>
            </p:oleObj>
          </a:graphicData>
        </a:graphic>
      </p:graphicFrame>
      <p:graphicFrame>
        <p:nvGraphicFramePr>
          <p:cNvPr id="40984" name="Object 24"/>
          <p:cNvGraphicFramePr>
            <a:graphicFrameLocks noChangeAspect="1"/>
          </p:cNvGraphicFramePr>
          <p:nvPr/>
        </p:nvGraphicFramePr>
        <p:xfrm>
          <a:off x="642910" y="4929198"/>
          <a:ext cx="533400" cy="258763"/>
        </p:xfrm>
        <a:graphic>
          <a:graphicData uri="http://schemas.openxmlformats.org/presentationml/2006/ole">
            <p:oleObj spid="_x0000_s40984" name="Формула" r:id="rId18" imgW="419040" imgH="203040" progId="Equation.3">
              <p:embed/>
            </p:oleObj>
          </a:graphicData>
        </a:graphic>
      </p:graphicFrame>
      <p:graphicFrame>
        <p:nvGraphicFramePr>
          <p:cNvPr id="40985" name="Object 25"/>
          <p:cNvGraphicFramePr>
            <a:graphicFrameLocks noChangeAspect="1"/>
          </p:cNvGraphicFramePr>
          <p:nvPr/>
        </p:nvGraphicFramePr>
        <p:xfrm>
          <a:off x="1857356" y="4929198"/>
          <a:ext cx="517525" cy="258763"/>
        </p:xfrm>
        <a:graphic>
          <a:graphicData uri="http://schemas.openxmlformats.org/presentationml/2006/ole">
            <p:oleObj spid="_x0000_s40985" name="Формула" r:id="rId19" imgW="406080" imgH="203040" progId="Equation.3">
              <p:embed/>
            </p:oleObj>
          </a:graphicData>
        </a:graphic>
      </p:graphicFrame>
      <p:graphicFrame>
        <p:nvGraphicFramePr>
          <p:cNvPr id="40986" name="Object 26"/>
          <p:cNvGraphicFramePr>
            <a:graphicFrameLocks noChangeAspect="1"/>
          </p:cNvGraphicFramePr>
          <p:nvPr/>
        </p:nvGraphicFramePr>
        <p:xfrm>
          <a:off x="3000364" y="4929198"/>
          <a:ext cx="600075" cy="258762"/>
        </p:xfrm>
        <a:graphic>
          <a:graphicData uri="http://schemas.openxmlformats.org/presentationml/2006/ole">
            <p:oleObj spid="_x0000_s40986" name="Формула" r:id="rId20" imgW="469800" imgH="203040" progId="Equation.3">
              <p:embed/>
            </p:oleObj>
          </a:graphicData>
        </a:graphic>
      </p:graphicFrame>
      <p:sp>
        <p:nvSpPr>
          <p:cNvPr id="75" name="Прямоугольник 74"/>
          <p:cNvSpPr/>
          <p:nvPr/>
        </p:nvSpPr>
        <p:spPr>
          <a:xfrm>
            <a:off x="214282" y="5429264"/>
            <a:ext cx="8358246" cy="28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dirty="0" smtClean="0">
                <a:solidFill>
                  <a:schemeClr val="tx1"/>
                </a:solidFill>
                <a:latin typeface="Times New Roman" pitchFamily="18" charset="0"/>
                <a:cs typeface="Times New Roman" pitchFamily="18" charset="0"/>
              </a:rPr>
              <a:t>6)При якому значенні х обидва дроби                  будуть одночасно неправильними ?</a:t>
            </a:r>
            <a:endParaRPr lang="ru-RU" dirty="0">
              <a:solidFill>
                <a:schemeClr val="tx1"/>
              </a:solidFill>
              <a:latin typeface="Times New Roman" pitchFamily="18" charset="0"/>
              <a:cs typeface="Times New Roman" pitchFamily="18" charset="0"/>
            </a:endParaRPr>
          </a:p>
        </p:txBody>
      </p:sp>
      <p:graphicFrame>
        <p:nvGraphicFramePr>
          <p:cNvPr id="40987" name="Object 27"/>
          <p:cNvGraphicFramePr>
            <a:graphicFrameLocks noChangeAspect="1"/>
          </p:cNvGraphicFramePr>
          <p:nvPr/>
        </p:nvGraphicFramePr>
        <p:xfrm>
          <a:off x="2889250" y="3857625"/>
          <a:ext cx="550863" cy="501650"/>
        </p:xfrm>
        <a:graphic>
          <a:graphicData uri="http://schemas.openxmlformats.org/presentationml/2006/ole">
            <p:oleObj spid="_x0000_s40987" name="Формула" r:id="rId21" imgW="431640" imgH="393480" progId="Equation.3">
              <p:embed/>
            </p:oleObj>
          </a:graphicData>
        </a:graphic>
      </p:graphicFrame>
      <p:graphicFrame>
        <p:nvGraphicFramePr>
          <p:cNvPr id="77" name="Объект 76"/>
          <p:cNvGraphicFramePr>
            <a:graphicFrameLocks noChangeAspect="1"/>
          </p:cNvGraphicFramePr>
          <p:nvPr/>
        </p:nvGraphicFramePr>
        <p:xfrm>
          <a:off x="4071934" y="5357826"/>
          <a:ext cx="714380" cy="515018"/>
        </p:xfrm>
        <a:graphic>
          <a:graphicData uri="http://schemas.openxmlformats.org/presentationml/2006/ole">
            <p:oleObj spid="_x0000_s40988" name="Формула" r:id="rId22" imgW="545760" imgH="393480" progId="Equation.3">
              <p:embed/>
            </p:oleObj>
          </a:graphicData>
        </a:graphic>
      </p:graphicFrame>
      <p:graphicFrame>
        <p:nvGraphicFramePr>
          <p:cNvPr id="40990" name="Object 30"/>
          <p:cNvGraphicFramePr>
            <a:graphicFrameLocks noChangeAspect="1"/>
          </p:cNvGraphicFramePr>
          <p:nvPr/>
        </p:nvGraphicFramePr>
        <p:xfrm>
          <a:off x="571472" y="6000768"/>
          <a:ext cx="387350" cy="258762"/>
        </p:xfrm>
        <a:graphic>
          <a:graphicData uri="http://schemas.openxmlformats.org/presentationml/2006/ole">
            <p:oleObj spid="_x0000_s40990" name="Формула" r:id="rId23" imgW="304560" imgH="203040" progId="Equation.3">
              <p:embed/>
            </p:oleObj>
          </a:graphicData>
        </a:graphic>
      </p:graphicFrame>
      <p:graphicFrame>
        <p:nvGraphicFramePr>
          <p:cNvPr id="40991" name="Object 31"/>
          <p:cNvGraphicFramePr>
            <a:graphicFrameLocks noChangeAspect="1"/>
          </p:cNvGraphicFramePr>
          <p:nvPr/>
        </p:nvGraphicFramePr>
        <p:xfrm>
          <a:off x="1643042" y="6000768"/>
          <a:ext cx="404812" cy="258762"/>
        </p:xfrm>
        <a:graphic>
          <a:graphicData uri="http://schemas.openxmlformats.org/presentationml/2006/ole">
            <p:oleObj spid="_x0000_s40991" name="Формула" r:id="rId24" imgW="317160" imgH="203040" progId="Equation.3">
              <p:embed/>
            </p:oleObj>
          </a:graphicData>
        </a:graphic>
      </p:graphicFrame>
      <p:graphicFrame>
        <p:nvGraphicFramePr>
          <p:cNvPr id="40992" name="Object 32"/>
          <p:cNvGraphicFramePr>
            <a:graphicFrameLocks noChangeAspect="1"/>
          </p:cNvGraphicFramePr>
          <p:nvPr/>
        </p:nvGraphicFramePr>
        <p:xfrm>
          <a:off x="2714612" y="6000768"/>
          <a:ext cx="388937" cy="258762"/>
        </p:xfrm>
        <a:graphic>
          <a:graphicData uri="http://schemas.openxmlformats.org/presentationml/2006/ole">
            <p:oleObj spid="_x0000_s40992" name="Формула" r:id="rId25" imgW="304560" imgH="203040" progId="Equation.3">
              <p:embed/>
            </p:oleObj>
          </a:graphicData>
        </a:graphic>
      </p:graphicFrame>
      <p:graphicFrame>
        <p:nvGraphicFramePr>
          <p:cNvPr id="40993" name="Object 33"/>
          <p:cNvGraphicFramePr>
            <a:graphicFrameLocks noChangeAspect="1"/>
          </p:cNvGraphicFramePr>
          <p:nvPr/>
        </p:nvGraphicFramePr>
        <p:xfrm>
          <a:off x="5357818" y="857232"/>
          <a:ext cx="1296987" cy="501650"/>
        </p:xfrm>
        <a:graphic>
          <a:graphicData uri="http://schemas.openxmlformats.org/presentationml/2006/ole">
            <p:oleObj spid="_x0000_s40993" name="Формула" r:id="rId26" imgW="1015920" imgH="393480" progId="Equation.3">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357166"/>
            <a:ext cx="7772400" cy="1470025"/>
          </a:xfrm>
        </p:spPr>
        <p:txBody>
          <a:bodyPr>
            <a:normAutofit/>
          </a:bodyPr>
          <a:lstStyle/>
          <a:p>
            <a:r>
              <a:rPr lang="uk-UA" sz="2000" dirty="0" smtClean="0">
                <a:latin typeface="Times New Roman" pitchFamily="18" charset="0"/>
                <a:cs typeface="Times New Roman" pitchFamily="18" charset="0"/>
              </a:rPr>
              <a:t>Відповіді до тесту</a:t>
            </a:r>
            <a:endParaRPr lang="ru-RU" sz="20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714348" y="2428868"/>
          <a:ext cx="7500990" cy="1460496"/>
        </p:xfrm>
        <a:graphic>
          <a:graphicData uri="http://schemas.openxmlformats.org/drawingml/2006/table">
            <a:tbl>
              <a:tblPr firstRow="1" bandRow="1">
                <a:tableStyleId>{5940675A-B579-460E-94D1-54222C63F5DA}</a:tableStyleId>
              </a:tblPr>
              <a:tblGrid>
                <a:gridCol w="1357324"/>
                <a:gridCol w="1071570"/>
                <a:gridCol w="1071570"/>
                <a:gridCol w="1071570"/>
                <a:gridCol w="1071570"/>
                <a:gridCol w="1000132"/>
                <a:gridCol w="857254"/>
              </a:tblGrid>
              <a:tr h="730248">
                <a:tc>
                  <a:txBody>
                    <a:bodyPr/>
                    <a:lstStyle/>
                    <a:p>
                      <a:pPr algn="ctr"/>
                      <a:r>
                        <a:rPr lang="uk-UA" dirty="0" smtClean="0">
                          <a:latin typeface="Times New Roman" pitchFamily="18" charset="0"/>
                          <a:cs typeface="Times New Roman" pitchFamily="18" charset="0"/>
                        </a:rPr>
                        <a:t>№</a:t>
                      </a:r>
                    </a:p>
                    <a:p>
                      <a:pPr algn="ctr"/>
                      <a:r>
                        <a:rPr lang="uk-UA" dirty="0" smtClean="0">
                          <a:latin typeface="Times New Roman" pitchFamily="18" charset="0"/>
                          <a:cs typeface="Times New Roman" pitchFamily="18" charset="0"/>
                        </a:rPr>
                        <a:t>запитання</a:t>
                      </a:r>
                      <a:endParaRPr lang="ru-RU" dirty="0">
                        <a:latin typeface="Times New Roman" pitchFamily="18" charset="0"/>
                        <a:cs typeface="Times New Roman" pitchFamily="18" charset="0"/>
                      </a:endParaRPr>
                    </a:p>
                  </a:txBody>
                  <a:tcPr/>
                </a:tc>
                <a:tc>
                  <a:txBody>
                    <a:bodyPr/>
                    <a:lstStyle/>
                    <a:p>
                      <a:pPr algn="ctr"/>
                      <a:r>
                        <a:rPr lang="uk-UA" dirty="0" smtClean="0"/>
                        <a:t>1</a:t>
                      </a:r>
                      <a:endParaRPr lang="ru-RU" dirty="0"/>
                    </a:p>
                  </a:txBody>
                  <a:tcPr/>
                </a:tc>
                <a:tc>
                  <a:txBody>
                    <a:bodyPr/>
                    <a:lstStyle/>
                    <a:p>
                      <a:pPr algn="ctr"/>
                      <a:r>
                        <a:rPr lang="uk-UA" dirty="0" smtClean="0"/>
                        <a:t>2</a:t>
                      </a:r>
                      <a:endParaRPr lang="ru-RU" dirty="0"/>
                    </a:p>
                  </a:txBody>
                  <a:tcPr/>
                </a:tc>
                <a:tc>
                  <a:txBody>
                    <a:bodyPr/>
                    <a:lstStyle/>
                    <a:p>
                      <a:pPr algn="ctr"/>
                      <a:r>
                        <a:rPr lang="uk-UA" dirty="0" smtClean="0"/>
                        <a:t>3</a:t>
                      </a:r>
                      <a:endParaRPr lang="ru-RU" dirty="0"/>
                    </a:p>
                  </a:txBody>
                  <a:tcPr/>
                </a:tc>
                <a:tc>
                  <a:txBody>
                    <a:bodyPr/>
                    <a:lstStyle/>
                    <a:p>
                      <a:pPr algn="ctr"/>
                      <a:r>
                        <a:rPr lang="uk-UA" dirty="0" smtClean="0"/>
                        <a:t>4</a:t>
                      </a:r>
                      <a:endParaRPr lang="ru-RU" dirty="0"/>
                    </a:p>
                  </a:txBody>
                  <a:tcPr/>
                </a:tc>
                <a:tc>
                  <a:txBody>
                    <a:bodyPr/>
                    <a:lstStyle/>
                    <a:p>
                      <a:pPr algn="ctr"/>
                      <a:r>
                        <a:rPr lang="uk-UA" dirty="0" smtClean="0"/>
                        <a:t>5</a:t>
                      </a:r>
                      <a:endParaRPr lang="ru-RU" dirty="0"/>
                    </a:p>
                  </a:txBody>
                  <a:tcPr/>
                </a:tc>
                <a:tc>
                  <a:txBody>
                    <a:bodyPr/>
                    <a:lstStyle/>
                    <a:p>
                      <a:pPr algn="ctr"/>
                      <a:r>
                        <a:rPr lang="uk-UA" dirty="0" smtClean="0"/>
                        <a:t>6</a:t>
                      </a:r>
                      <a:endParaRPr lang="ru-RU" dirty="0"/>
                    </a:p>
                  </a:txBody>
                  <a:tcPr/>
                </a:tc>
              </a:tr>
              <a:tr h="730248">
                <a:tc>
                  <a:txBody>
                    <a:bodyPr/>
                    <a:lstStyle/>
                    <a:p>
                      <a:pPr algn="ctr"/>
                      <a:r>
                        <a:rPr lang="uk-UA" dirty="0" smtClean="0">
                          <a:latin typeface="Times New Roman" pitchFamily="18" charset="0"/>
                          <a:cs typeface="Times New Roman" pitchFamily="18" charset="0"/>
                        </a:rPr>
                        <a:t>Відповідь </a:t>
                      </a:r>
                      <a:endParaRPr lang="ru-RU" dirty="0">
                        <a:latin typeface="Times New Roman" pitchFamily="18" charset="0"/>
                        <a:cs typeface="Times New Roman" pitchFamily="18" charset="0"/>
                      </a:endParaRPr>
                    </a:p>
                  </a:txBody>
                  <a:tcPr/>
                </a:tc>
                <a:tc>
                  <a:txBody>
                    <a:bodyPr/>
                    <a:lstStyle/>
                    <a:p>
                      <a:pPr algn="ctr"/>
                      <a:r>
                        <a:rPr lang="uk-UA" dirty="0" smtClean="0"/>
                        <a:t>Б</a:t>
                      </a:r>
                      <a:endParaRPr lang="ru-RU" dirty="0"/>
                    </a:p>
                  </a:txBody>
                  <a:tcPr/>
                </a:tc>
                <a:tc>
                  <a:txBody>
                    <a:bodyPr/>
                    <a:lstStyle/>
                    <a:p>
                      <a:pPr algn="ctr"/>
                      <a:r>
                        <a:rPr lang="uk-UA" dirty="0" smtClean="0"/>
                        <a:t>В</a:t>
                      </a:r>
                      <a:endParaRPr lang="ru-RU" dirty="0"/>
                    </a:p>
                  </a:txBody>
                  <a:tcPr/>
                </a:tc>
                <a:tc>
                  <a:txBody>
                    <a:bodyPr/>
                    <a:lstStyle/>
                    <a:p>
                      <a:pPr algn="ctr"/>
                      <a:r>
                        <a:rPr lang="uk-UA" dirty="0" smtClean="0"/>
                        <a:t>Б</a:t>
                      </a:r>
                      <a:endParaRPr lang="ru-RU" dirty="0"/>
                    </a:p>
                  </a:txBody>
                  <a:tcPr/>
                </a:tc>
                <a:tc>
                  <a:txBody>
                    <a:bodyPr/>
                    <a:lstStyle/>
                    <a:p>
                      <a:pPr algn="ctr"/>
                      <a:r>
                        <a:rPr lang="uk-UA" dirty="0" smtClean="0"/>
                        <a:t>А</a:t>
                      </a:r>
                      <a:endParaRPr lang="ru-RU" dirty="0"/>
                    </a:p>
                  </a:txBody>
                  <a:tcPr/>
                </a:tc>
                <a:tc>
                  <a:txBody>
                    <a:bodyPr/>
                    <a:lstStyle/>
                    <a:p>
                      <a:pPr algn="ctr"/>
                      <a:r>
                        <a:rPr lang="uk-UA" dirty="0" smtClean="0"/>
                        <a:t>В</a:t>
                      </a:r>
                      <a:endParaRPr lang="ru-RU" dirty="0"/>
                    </a:p>
                  </a:txBody>
                  <a:tcPr/>
                </a:tc>
                <a:tc>
                  <a:txBody>
                    <a:bodyPr/>
                    <a:lstStyle/>
                    <a:p>
                      <a:pPr algn="ctr"/>
                      <a:r>
                        <a:rPr lang="uk-UA" dirty="0" smtClean="0"/>
                        <a:t>А</a:t>
                      </a:r>
                      <a:endParaRPr lang="ru-RU" dirty="0"/>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214290"/>
            <a:ext cx="7772400" cy="1470025"/>
          </a:xfrm>
        </p:spPr>
        <p:txBody>
          <a:bodyPr>
            <a:normAutofit/>
          </a:bodyPr>
          <a:lstStyle/>
          <a:p>
            <a:r>
              <a:rPr lang="uk-UA" sz="2400" dirty="0" smtClean="0">
                <a:solidFill>
                  <a:srgbClr val="993300"/>
                </a:solidFill>
                <a:latin typeface="Times New Roman" pitchFamily="18" charset="0"/>
                <a:cs typeface="Times New Roman" pitchFamily="18" charset="0"/>
              </a:rPr>
              <a:t>Яка частина прямокутника зафарбована? Яка частина прямокутника не зафарбована?</a:t>
            </a:r>
            <a:endParaRPr lang="ru-RU" sz="2400" dirty="0">
              <a:solidFill>
                <a:srgbClr val="993300"/>
              </a:solidFill>
              <a:latin typeface="Times New Roman" pitchFamily="18" charset="0"/>
              <a:cs typeface="Times New Roman" pitchFamily="18" charset="0"/>
            </a:endParaRPr>
          </a:p>
        </p:txBody>
      </p:sp>
      <p:sp>
        <p:nvSpPr>
          <p:cNvPr id="4" name="Прямоугольник 3"/>
          <p:cNvSpPr/>
          <p:nvPr/>
        </p:nvSpPr>
        <p:spPr>
          <a:xfrm>
            <a:off x="1000100" y="1785926"/>
            <a:ext cx="428628" cy="1071570"/>
          </a:xfrm>
          <a:prstGeom prst="rect">
            <a:avLst/>
          </a:prstGeom>
          <a:solidFill>
            <a:schemeClr val="accent3">
              <a:lumMod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latin typeface="Times New Roman" pitchFamily="18" charset="0"/>
              <a:cs typeface="Times New Roman" pitchFamily="18" charset="0"/>
            </a:endParaRPr>
          </a:p>
        </p:txBody>
      </p:sp>
      <p:sp>
        <p:nvSpPr>
          <p:cNvPr id="7" name="Прямоугольник 6"/>
          <p:cNvSpPr/>
          <p:nvPr/>
        </p:nvSpPr>
        <p:spPr>
          <a:xfrm>
            <a:off x="1428728" y="1785926"/>
            <a:ext cx="428628" cy="1071570"/>
          </a:xfrm>
          <a:prstGeom prst="rect">
            <a:avLst/>
          </a:prstGeom>
          <a:solidFill>
            <a:schemeClr val="accent3">
              <a:lumMod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latin typeface="Times New Roman" pitchFamily="18" charset="0"/>
              <a:cs typeface="Times New Roman" pitchFamily="18" charset="0"/>
            </a:endParaRPr>
          </a:p>
        </p:txBody>
      </p:sp>
      <p:sp>
        <p:nvSpPr>
          <p:cNvPr id="8" name="Прямоугольник 7"/>
          <p:cNvSpPr/>
          <p:nvPr/>
        </p:nvSpPr>
        <p:spPr>
          <a:xfrm>
            <a:off x="1857356" y="1785926"/>
            <a:ext cx="428628" cy="1071570"/>
          </a:xfrm>
          <a:prstGeom prst="rect">
            <a:avLst/>
          </a:prstGeom>
          <a:solidFill>
            <a:schemeClr val="accent3">
              <a:lumMod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latin typeface="Times New Roman" pitchFamily="18" charset="0"/>
              <a:cs typeface="Times New Roman" pitchFamily="18" charset="0"/>
            </a:endParaRPr>
          </a:p>
        </p:txBody>
      </p:sp>
      <p:sp>
        <p:nvSpPr>
          <p:cNvPr id="9" name="Прямоугольник 8"/>
          <p:cNvSpPr/>
          <p:nvPr/>
        </p:nvSpPr>
        <p:spPr>
          <a:xfrm>
            <a:off x="3571868" y="1785926"/>
            <a:ext cx="428628" cy="107157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latin typeface="Times New Roman" pitchFamily="18" charset="0"/>
              <a:cs typeface="Times New Roman" pitchFamily="18" charset="0"/>
            </a:endParaRPr>
          </a:p>
        </p:txBody>
      </p:sp>
      <p:sp>
        <p:nvSpPr>
          <p:cNvPr id="11" name="Прямоугольник 10"/>
          <p:cNvSpPr/>
          <p:nvPr/>
        </p:nvSpPr>
        <p:spPr>
          <a:xfrm>
            <a:off x="3143240" y="1785926"/>
            <a:ext cx="428628" cy="107157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latin typeface="Times New Roman" pitchFamily="18" charset="0"/>
              <a:cs typeface="Times New Roman" pitchFamily="18" charset="0"/>
            </a:endParaRPr>
          </a:p>
        </p:txBody>
      </p:sp>
      <p:sp>
        <p:nvSpPr>
          <p:cNvPr id="12" name="Прямоугольник 11"/>
          <p:cNvSpPr/>
          <p:nvPr/>
        </p:nvSpPr>
        <p:spPr>
          <a:xfrm>
            <a:off x="2714612" y="1785926"/>
            <a:ext cx="428628" cy="107157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latin typeface="Times New Roman" pitchFamily="18" charset="0"/>
              <a:cs typeface="Times New Roman" pitchFamily="18" charset="0"/>
            </a:endParaRPr>
          </a:p>
        </p:txBody>
      </p:sp>
      <p:sp>
        <p:nvSpPr>
          <p:cNvPr id="13" name="Прямоугольник 12"/>
          <p:cNvSpPr/>
          <p:nvPr/>
        </p:nvSpPr>
        <p:spPr>
          <a:xfrm>
            <a:off x="2285984" y="1785926"/>
            <a:ext cx="428628" cy="107157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latin typeface="Times New Roman" pitchFamily="18" charset="0"/>
              <a:cs typeface="Times New Roman" pitchFamily="18" charset="0"/>
            </a:endParaRPr>
          </a:p>
        </p:txBody>
      </p:sp>
      <p:sp>
        <p:nvSpPr>
          <p:cNvPr id="14" name="Заголовок 1"/>
          <p:cNvSpPr txBox="1">
            <a:spLocks/>
          </p:cNvSpPr>
          <p:nvPr/>
        </p:nvSpPr>
        <p:spPr>
          <a:xfrm>
            <a:off x="4214810" y="1285860"/>
            <a:ext cx="2571768" cy="85725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noProof="0" dirty="0" smtClean="0">
                <a:solidFill>
                  <a:schemeClr val="accent4">
                    <a:lumMod val="75000"/>
                  </a:schemeClr>
                </a:solidFill>
                <a:latin typeface="Times New Roman" pitchFamily="18" charset="0"/>
                <a:ea typeface="+mj-ea"/>
                <a:cs typeface="Times New Roman" pitchFamily="18" charset="0"/>
              </a:rPr>
              <a:t>З</a:t>
            </a:r>
            <a:r>
              <a:rPr kumimoji="0" lang="uk-UA" sz="2400" b="0" i="0" u="none" strike="noStrike" kern="1200" cap="none" spc="0" normalizeH="0" baseline="0" noProof="0" dirty="0" smtClean="0">
                <a:ln>
                  <a:noFill/>
                </a:ln>
                <a:solidFill>
                  <a:schemeClr val="accent4">
                    <a:lumMod val="75000"/>
                  </a:schemeClr>
                </a:solidFill>
                <a:effectLst/>
                <a:uLnTx/>
                <a:uFillTx/>
                <a:latin typeface="Times New Roman" pitchFamily="18" charset="0"/>
                <a:ea typeface="+mj-ea"/>
                <a:cs typeface="Times New Roman" pitchFamily="18" charset="0"/>
              </a:rPr>
              <a:t>афарбовано - </a:t>
            </a:r>
            <a:endParaRPr kumimoji="0" lang="ru-RU" sz="2400" b="0" i="0" u="none" strike="noStrike" kern="1200" cap="none" spc="0" normalizeH="0" baseline="0" noProof="0" dirty="0" smtClean="0">
              <a:ln>
                <a:noFill/>
              </a:ln>
              <a:solidFill>
                <a:schemeClr val="accent4">
                  <a:lumMod val="75000"/>
                </a:schemeClr>
              </a:solidFill>
              <a:effectLst/>
              <a:uLnTx/>
              <a:uFillTx/>
              <a:latin typeface="Times New Roman" pitchFamily="18" charset="0"/>
              <a:ea typeface="+mj-ea"/>
              <a:cs typeface="Times New Roman" pitchFamily="18" charset="0"/>
            </a:endParaRPr>
          </a:p>
        </p:txBody>
      </p:sp>
      <p:graphicFrame>
        <p:nvGraphicFramePr>
          <p:cNvPr id="15" name="Объект 14"/>
          <p:cNvGraphicFramePr>
            <a:graphicFrameLocks noChangeAspect="1"/>
          </p:cNvGraphicFramePr>
          <p:nvPr/>
        </p:nvGraphicFramePr>
        <p:xfrm>
          <a:off x="6500826" y="1357298"/>
          <a:ext cx="331840" cy="857255"/>
        </p:xfrm>
        <a:graphic>
          <a:graphicData uri="http://schemas.openxmlformats.org/presentationml/2006/ole">
            <p:oleObj spid="_x0000_s14338" name="Формула" r:id="rId3" imgW="152280" imgH="393480" progId="Equation.3">
              <p:embed/>
            </p:oleObj>
          </a:graphicData>
        </a:graphic>
      </p:graphicFrame>
      <p:sp>
        <p:nvSpPr>
          <p:cNvPr id="16" name="Заголовок 1"/>
          <p:cNvSpPr txBox="1">
            <a:spLocks/>
          </p:cNvSpPr>
          <p:nvPr/>
        </p:nvSpPr>
        <p:spPr>
          <a:xfrm>
            <a:off x="4214810" y="1928802"/>
            <a:ext cx="2571768" cy="85725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993300"/>
                </a:solidFill>
                <a:effectLst/>
                <a:uLnTx/>
                <a:uFillTx/>
                <a:latin typeface="Times New Roman" pitchFamily="18" charset="0"/>
                <a:ea typeface="+mj-ea"/>
                <a:cs typeface="Times New Roman" pitchFamily="18" charset="0"/>
              </a:rPr>
              <a:t> </a:t>
            </a:r>
            <a:r>
              <a:rPr lang="uk-UA" sz="2400" noProof="0" dirty="0" smtClean="0">
                <a:solidFill>
                  <a:srgbClr val="7030A0"/>
                </a:solidFill>
                <a:latin typeface="Times New Roman" pitchFamily="18" charset="0"/>
                <a:ea typeface="+mj-ea"/>
                <a:cs typeface="Times New Roman" pitchFamily="18" charset="0"/>
              </a:rPr>
              <a:t>Н</a:t>
            </a:r>
            <a:r>
              <a:rPr kumimoji="0" lang="uk-UA" sz="2400" b="0" i="0" u="none" strike="noStrike" kern="1200" cap="none" spc="0" normalizeH="0" baseline="0" noProof="0" dirty="0" smtClean="0">
                <a:ln>
                  <a:noFill/>
                </a:ln>
                <a:solidFill>
                  <a:srgbClr val="7030A0"/>
                </a:solidFill>
                <a:effectLst/>
                <a:uLnTx/>
                <a:uFillTx/>
                <a:latin typeface="Times New Roman" pitchFamily="18" charset="0"/>
                <a:ea typeface="+mj-ea"/>
                <a:cs typeface="Times New Roman" pitchFamily="18" charset="0"/>
              </a:rPr>
              <a:t>е зафарбовано - </a:t>
            </a:r>
            <a:endParaRPr kumimoji="0" lang="ru-RU" sz="2400" b="0" i="0" u="none" strike="noStrike" kern="1200" cap="none" spc="0" normalizeH="0" baseline="0" noProof="0" dirty="0" smtClean="0">
              <a:ln>
                <a:noFill/>
              </a:ln>
              <a:solidFill>
                <a:srgbClr val="7030A0"/>
              </a:solidFill>
              <a:effectLst/>
              <a:uLnTx/>
              <a:uFillTx/>
              <a:latin typeface="Times New Roman" pitchFamily="18" charset="0"/>
              <a:ea typeface="+mj-ea"/>
              <a:cs typeface="Times New Roman" pitchFamily="18" charset="0"/>
            </a:endParaRPr>
          </a:p>
        </p:txBody>
      </p:sp>
      <p:graphicFrame>
        <p:nvGraphicFramePr>
          <p:cNvPr id="17" name="Объект 16"/>
          <p:cNvGraphicFramePr>
            <a:graphicFrameLocks noChangeAspect="1"/>
          </p:cNvGraphicFramePr>
          <p:nvPr/>
        </p:nvGraphicFramePr>
        <p:xfrm>
          <a:off x="6786578" y="2000240"/>
          <a:ext cx="304188" cy="785818"/>
        </p:xfrm>
        <a:graphic>
          <a:graphicData uri="http://schemas.openxmlformats.org/presentationml/2006/ole">
            <p:oleObj spid="_x0000_s14339" name="Формула" r:id="rId4" imgW="152280" imgH="393480" progId="Equation.3">
              <p:embed/>
            </p:oleObj>
          </a:graphicData>
        </a:graphic>
      </p:graphicFrame>
      <p:sp>
        <p:nvSpPr>
          <p:cNvPr id="18" name="Заголовок 1"/>
          <p:cNvSpPr txBox="1">
            <a:spLocks/>
          </p:cNvSpPr>
          <p:nvPr/>
        </p:nvSpPr>
        <p:spPr>
          <a:xfrm>
            <a:off x="785786" y="4071942"/>
            <a:ext cx="7786742" cy="857255"/>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993300"/>
                </a:solidFill>
                <a:effectLst/>
                <a:uLnTx/>
                <a:uFillTx/>
                <a:latin typeface="Times New Roman" pitchFamily="18" charset="0"/>
                <a:ea typeface="+mj-ea"/>
                <a:cs typeface="Times New Roman" pitchFamily="18" charset="0"/>
              </a:rPr>
              <a:t> </a:t>
            </a:r>
            <a:r>
              <a:rPr kumimoji="0" lang="uk-UA" sz="2400" b="0" i="0" u="none" strike="noStrike" kern="1200" cap="none" spc="0" normalizeH="0" baseline="0" noProof="0" dirty="0" smtClean="0">
                <a:ln>
                  <a:noFill/>
                </a:ln>
                <a:solidFill>
                  <a:srgbClr val="FF0066"/>
                </a:solidFill>
                <a:effectLst/>
                <a:uLnTx/>
                <a:uFillTx/>
                <a:latin typeface="Times New Roman" pitchFamily="18" charset="0"/>
                <a:ea typeface="+mj-ea"/>
                <a:cs typeface="Times New Roman" pitchFamily="18" charset="0"/>
              </a:rPr>
              <a:t>Якими є дроби правильними чи неправильними? </a:t>
            </a:r>
          </a:p>
          <a:p>
            <a:pPr marL="0" marR="0" lvl="0" indent="0" defTabSz="914400" rtl="0" eaLnBrk="1" fontAlgn="auto" latinLnBrk="0" hangingPunct="1">
              <a:lnSpc>
                <a:spcPct val="100000"/>
              </a:lnSpc>
              <a:spcBef>
                <a:spcPct val="0"/>
              </a:spcBef>
              <a:spcAft>
                <a:spcPts val="0"/>
              </a:spcAft>
              <a:buClrTx/>
              <a:buSzTx/>
              <a:buFontTx/>
              <a:buNone/>
              <a:tabLst/>
              <a:defRPr/>
            </a:pPr>
            <a:endParaRPr kumimoji="0" lang="uk-UA" sz="2400" b="0" i="0" u="none" strike="noStrike" kern="1200" cap="none" spc="0" normalizeH="0" baseline="0" noProof="0" dirty="0" smtClean="0">
              <a:ln>
                <a:noFill/>
              </a:ln>
              <a:solidFill>
                <a:srgbClr val="993300"/>
              </a:solidFill>
              <a:effectLst/>
              <a:uLnTx/>
              <a:uFillTx/>
              <a:latin typeface="Times New Roman" pitchFamily="18" charset="0"/>
              <a:ea typeface="+mj-ea"/>
              <a:cs typeface="Times New Roman" pitchFamily="18"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lang="uk-UA" sz="2400" dirty="0" smtClean="0">
                <a:solidFill>
                  <a:srgbClr val="FF0066"/>
                </a:solidFill>
                <a:latin typeface="Times New Roman" pitchFamily="18" charset="0"/>
                <a:ea typeface="+mj-ea"/>
                <a:cs typeface="Times New Roman" pitchFamily="18" charset="0"/>
              </a:rPr>
              <a:t>Назвіть знаменники цих дробів.</a:t>
            </a:r>
          </a:p>
          <a:p>
            <a:pPr marL="0" marR="0" lvl="0" indent="0" defTabSz="914400" rtl="0" eaLnBrk="1" fontAlgn="auto" latinLnBrk="0" hangingPunct="1">
              <a:lnSpc>
                <a:spcPct val="100000"/>
              </a:lnSpc>
              <a:spcBef>
                <a:spcPct val="0"/>
              </a:spcBef>
              <a:spcAft>
                <a:spcPts val="0"/>
              </a:spcAft>
              <a:buClrTx/>
              <a:buSzTx/>
              <a:buFontTx/>
              <a:buNone/>
              <a:tabLst/>
              <a:defRPr/>
            </a:pPr>
            <a:endParaRPr lang="uk-UA" sz="2400" dirty="0" smtClean="0">
              <a:solidFill>
                <a:srgbClr val="993300"/>
              </a:solidFill>
              <a:latin typeface="Times New Roman" pitchFamily="18" charset="0"/>
              <a:ea typeface="+mj-ea"/>
              <a:cs typeface="Times New Roman" pitchFamily="18"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FF0066"/>
                </a:solidFill>
                <a:effectLst/>
                <a:uLnTx/>
                <a:uFillTx/>
                <a:latin typeface="Times New Roman" pitchFamily="18" charset="0"/>
                <a:ea typeface="+mj-ea"/>
                <a:cs typeface="Times New Roman" pitchFamily="18" charset="0"/>
              </a:rPr>
              <a:t>Яких частин більше зафарбованих чи не зафарбованих?</a:t>
            </a:r>
            <a:endParaRPr kumimoji="0" lang="ru-RU" sz="2400" b="0" i="0" u="none" strike="noStrike" kern="1200" cap="none" spc="0" normalizeH="0" baseline="0" noProof="0" dirty="0" smtClean="0">
              <a:ln>
                <a:noFill/>
              </a:ln>
              <a:solidFill>
                <a:srgbClr val="FF0066"/>
              </a:solidFill>
              <a:effectLst/>
              <a:uLnTx/>
              <a:uFillTx/>
              <a:latin typeface="Times New Roman" pitchFamily="18" charset="0"/>
              <a:ea typeface="+mj-ea"/>
              <a:cs typeface="Times New Roman" pitchFamily="18" charset="0"/>
            </a:endParaRPr>
          </a:p>
        </p:txBody>
      </p:sp>
      <p:graphicFrame>
        <p:nvGraphicFramePr>
          <p:cNvPr id="14340" name="Object 4"/>
          <p:cNvGraphicFramePr>
            <a:graphicFrameLocks noChangeAspect="1"/>
          </p:cNvGraphicFramePr>
          <p:nvPr/>
        </p:nvGraphicFramePr>
        <p:xfrm>
          <a:off x="4000496" y="5500702"/>
          <a:ext cx="857250" cy="1022350"/>
        </p:xfrm>
        <a:graphic>
          <a:graphicData uri="http://schemas.openxmlformats.org/presentationml/2006/ole">
            <p:oleObj spid="_x0000_s14340" name="Формула" r:id="rId5" imgW="330120" imgH="3934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10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10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1000"/>
                                        <p:tgtEl>
                                          <p:spTgt spid="1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1000"/>
                                        <p:tgtEl>
                                          <p:spTgt spid="1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1000"/>
                                        <p:tgtEl>
                                          <p:spTgt spid="1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20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20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0"/>
                                        <p:tgtEl>
                                          <p:spTgt spid="16"/>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2000"/>
                                        <p:tgtEl>
                                          <p:spTgt spid="17"/>
                                        </p:tgtEl>
                                      </p:cBhvr>
                                    </p:animEffect>
                                  </p:childTnLst>
                                </p:cTn>
                              </p:par>
                            </p:childTnLst>
                          </p:cTn>
                        </p:par>
                        <p:par>
                          <p:cTn id="40" fill="hold">
                            <p:stCondLst>
                              <p:cond delay="2000"/>
                            </p:stCondLst>
                            <p:childTnLst>
                              <p:par>
                                <p:cTn id="41" presetID="18" presetClass="entr" presetSubtype="12"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strips(downLeft)">
                                      <p:cBhvr>
                                        <p:cTn id="43" dur="20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4340"/>
                                        </p:tgtEl>
                                        <p:attrNameLst>
                                          <p:attrName>style.visibility</p:attrName>
                                        </p:attrNameLst>
                                      </p:cBhvr>
                                      <p:to>
                                        <p:strVal val="visible"/>
                                      </p:to>
                                    </p:set>
                                    <p:animEffect transition="in" filter="fade">
                                      <p:cBhvr>
                                        <p:cTn id="48" dur="1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1" grpId="0" animBg="1"/>
      <p:bldP spid="12" grpId="0" animBg="1"/>
      <p:bldP spid="13" grpId="0" animBg="1"/>
      <p:bldP spid="14"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www.mathematics-repetition.com/wp-content/uploads/2012/07/opred-dr.jpg.jpg"/>
          <p:cNvPicPr/>
          <p:nvPr/>
        </p:nvPicPr>
        <p:blipFill>
          <a:blip r:embed="rId3" cstate="print"/>
          <a:srcRect l="48783" t="39910" r="25412"/>
          <a:stretch>
            <a:fillRect/>
          </a:stretch>
        </p:blipFill>
        <p:spPr bwMode="auto">
          <a:xfrm>
            <a:off x="1928794" y="1500174"/>
            <a:ext cx="1504950" cy="1512711"/>
          </a:xfrm>
          <a:prstGeom prst="rect">
            <a:avLst/>
          </a:prstGeom>
          <a:noFill/>
          <a:ln w="9525">
            <a:noFill/>
            <a:miter lim="800000"/>
            <a:headEnd/>
            <a:tailEnd/>
          </a:ln>
        </p:spPr>
      </p:pic>
      <p:sp>
        <p:nvSpPr>
          <p:cNvPr id="5" name="Заголовок 1"/>
          <p:cNvSpPr txBox="1">
            <a:spLocks/>
          </p:cNvSpPr>
          <p:nvPr/>
        </p:nvSpPr>
        <p:spPr>
          <a:xfrm>
            <a:off x="1000100" y="500042"/>
            <a:ext cx="7572428" cy="85725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993300"/>
                </a:solidFill>
                <a:effectLst/>
                <a:uLnTx/>
                <a:uFillTx/>
                <a:latin typeface="Times New Roman" pitchFamily="18" charset="0"/>
                <a:ea typeface="+mj-ea"/>
                <a:cs typeface="Times New Roman" pitchFamily="18" charset="0"/>
              </a:rPr>
              <a:t> Круг розділили на 4 рівні частини. Яка частина круга зафарбована? Яка частина круга не зафарбована?</a:t>
            </a:r>
            <a:endParaRPr kumimoji="0" lang="ru-RU" sz="2400" b="0" i="0" u="none" strike="noStrike" kern="1200" cap="none" spc="0" normalizeH="0" baseline="0" noProof="0" dirty="0" smtClean="0">
              <a:ln>
                <a:noFill/>
              </a:ln>
              <a:solidFill>
                <a:srgbClr val="993300"/>
              </a:solidFill>
              <a:effectLst/>
              <a:uLnTx/>
              <a:uFillTx/>
              <a:latin typeface="Times New Roman" pitchFamily="18" charset="0"/>
              <a:ea typeface="+mj-ea"/>
              <a:cs typeface="Times New Roman" pitchFamily="18" charset="0"/>
            </a:endParaRPr>
          </a:p>
        </p:txBody>
      </p:sp>
      <p:sp>
        <p:nvSpPr>
          <p:cNvPr id="6" name="Заголовок 1"/>
          <p:cNvSpPr txBox="1">
            <a:spLocks/>
          </p:cNvSpPr>
          <p:nvPr/>
        </p:nvSpPr>
        <p:spPr>
          <a:xfrm>
            <a:off x="3786182" y="1500174"/>
            <a:ext cx="2571768" cy="85725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rPr>
              <a:t>Зафарбовано -</a:t>
            </a:r>
            <a:r>
              <a:rPr kumimoji="0" lang="uk-UA" sz="2400" b="0" i="0" u="none" strike="noStrike" kern="1200" cap="none" spc="0" normalizeH="0" baseline="0" noProof="0" dirty="0" smtClean="0">
                <a:ln>
                  <a:noFill/>
                </a:ln>
                <a:solidFill>
                  <a:srgbClr val="993300"/>
                </a:solidFill>
                <a:effectLst/>
                <a:uLnTx/>
                <a:uFillTx/>
                <a:latin typeface="Times New Roman" pitchFamily="18" charset="0"/>
                <a:ea typeface="+mj-ea"/>
                <a:cs typeface="Times New Roman" pitchFamily="18" charset="0"/>
              </a:rPr>
              <a:t> </a:t>
            </a:r>
            <a:endParaRPr kumimoji="0" lang="ru-RU" sz="2400" b="0" i="0" u="none" strike="noStrike" kern="1200" cap="none" spc="0" normalizeH="0" baseline="0" noProof="0" dirty="0" smtClean="0">
              <a:ln>
                <a:noFill/>
              </a:ln>
              <a:solidFill>
                <a:srgbClr val="993300"/>
              </a:solidFill>
              <a:effectLst/>
              <a:uLnTx/>
              <a:uFillTx/>
              <a:latin typeface="Times New Roman" pitchFamily="18" charset="0"/>
              <a:ea typeface="+mj-ea"/>
              <a:cs typeface="Times New Roman" pitchFamily="18" charset="0"/>
            </a:endParaRPr>
          </a:p>
        </p:txBody>
      </p:sp>
      <p:sp>
        <p:nvSpPr>
          <p:cNvPr id="7" name="Заголовок 1"/>
          <p:cNvSpPr txBox="1">
            <a:spLocks/>
          </p:cNvSpPr>
          <p:nvPr/>
        </p:nvSpPr>
        <p:spPr>
          <a:xfrm>
            <a:off x="3857620" y="2214554"/>
            <a:ext cx="2571768" cy="85725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993300"/>
                </a:solidFill>
                <a:effectLst/>
                <a:uLnTx/>
                <a:uFillTx/>
                <a:latin typeface="Times New Roman" pitchFamily="18" charset="0"/>
                <a:ea typeface="+mj-ea"/>
                <a:cs typeface="Times New Roman" pitchFamily="18" charset="0"/>
              </a:rPr>
              <a:t> </a:t>
            </a:r>
            <a:r>
              <a:rPr kumimoji="0" lang="uk-UA" sz="2400" b="0"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rPr>
              <a:t>Не зафарбовано - </a:t>
            </a:r>
            <a:endParaRPr kumimoji="0" lang="ru-RU" sz="2400" b="0"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endParaRPr>
          </a:p>
        </p:txBody>
      </p:sp>
      <p:graphicFrame>
        <p:nvGraphicFramePr>
          <p:cNvPr id="15362" name="Object 2"/>
          <p:cNvGraphicFramePr>
            <a:graphicFrameLocks noChangeAspect="1"/>
          </p:cNvGraphicFramePr>
          <p:nvPr/>
        </p:nvGraphicFramePr>
        <p:xfrm>
          <a:off x="6072198" y="1500174"/>
          <a:ext cx="331788" cy="857250"/>
        </p:xfrm>
        <a:graphic>
          <a:graphicData uri="http://schemas.openxmlformats.org/presentationml/2006/ole">
            <p:oleObj spid="_x0000_s15362" name="Формула" r:id="rId4" imgW="152280" imgH="393480" progId="Equation.3">
              <p:embed/>
            </p:oleObj>
          </a:graphicData>
        </a:graphic>
      </p:graphicFrame>
      <p:graphicFrame>
        <p:nvGraphicFramePr>
          <p:cNvPr id="15363" name="Object 3"/>
          <p:cNvGraphicFramePr>
            <a:graphicFrameLocks noChangeAspect="1"/>
          </p:cNvGraphicFramePr>
          <p:nvPr/>
        </p:nvGraphicFramePr>
        <p:xfrm>
          <a:off x="6500826" y="2214554"/>
          <a:ext cx="331788" cy="857250"/>
        </p:xfrm>
        <a:graphic>
          <a:graphicData uri="http://schemas.openxmlformats.org/presentationml/2006/ole">
            <p:oleObj spid="_x0000_s15363" name="Формула" r:id="rId5" imgW="152280" imgH="393480" progId="Equation.3">
              <p:embed/>
            </p:oleObj>
          </a:graphicData>
        </a:graphic>
      </p:graphicFrame>
      <p:sp>
        <p:nvSpPr>
          <p:cNvPr id="10" name="Заголовок 1"/>
          <p:cNvSpPr txBox="1">
            <a:spLocks/>
          </p:cNvSpPr>
          <p:nvPr/>
        </p:nvSpPr>
        <p:spPr>
          <a:xfrm>
            <a:off x="1000100" y="3500438"/>
            <a:ext cx="7572428" cy="857255"/>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70C0"/>
                </a:solidFill>
                <a:effectLst/>
                <a:uLnTx/>
                <a:uFillTx/>
                <a:latin typeface="Times New Roman" pitchFamily="18" charset="0"/>
                <a:ea typeface="+mj-ea"/>
                <a:cs typeface="Times New Roman" pitchFamily="18" charset="0"/>
              </a:rPr>
              <a:t>Якими є дроби правильними чи неправильними? </a:t>
            </a:r>
          </a:p>
          <a:p>
            <a:pPr marL="0" marR="0" lvl="0" indent="0" defTabSz="914400" rtl="0" eaLnBrk="1" fontAlgn="auto" latinLnBrk="0" hangingPunct="1">
              <a:lnSpc>
                <a:spcPct val="100000"/>
              </a:lnSpc>
              <a:spcBef>
                <a:spcPct val="0"/>
              </a:spcBef>
              <a:spcAft>
                <a:spcPts val="0"/>
              </a:spcAft>
              <a:buClrTx/>
              <a:buSzTx/>
              <a:buFontTx/>
              <a:buNone/>
              <a:tabLst/>
              <a:defRPr/>
            </a:pPr>
            <a:endParaRPr kumimoji="0" lang="uk-UA" sz="2400" b="0" i="0" u="none" strike="noStrike" kern="1200" cap="none" spc="0" normalizeH="0" baseline="0" noProof="0" dirty="0" smtClean="0">
              <a:ln>
                <a:noFill/>
              </a:ln>
              <a:solidFill>
                <a:srgbClr val="993300"/>
              </a:solidFill>
              <a:effectLst/>
              <a:uLnTx/>
              <a:uFillTx/>
              <a:latin typeface="Times New Roman" pitchFamily="18" charset="0"/>
              <a:ea typeface="+mj-ea"/>
              <a:cs typeface="Times New Roman" pitchFamily="18"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lang="uk-UA" sz="2400" dirty="0" smtClean="0">
                <a:solidFill>
                  <a:srgbClr val="0070C0"/>
                </a:solidFill>
                <a:latin typeface="Times New Roman" pitchFamily="18" charset="0"/>
                <a:ea typeface="+mj-ea"/>
                <a:cs typeface="Times New Roman" pitchFamily="18" charset="0"/>
              </a:rPr>
              <a:t>Назвіть знаменники цих дробів.</a:t>
            </a:r>
          </a:p>
          <a:p>
            <a:pPr marL="0" marR="0" lvl="0" indent="0" defTabSz="914400" rtl="0" eaLnBrk="1" fontAlgn="auto" latinLnBrk="0" hangingPunct="1">
              <a:lnSpc>
                <a:spcPct val="100000"/>
              </a:lnSpc>
              <a:spcBef>
                <a:spcPct val="0"/>
              </a:spcBef>
              <a:spcAft>
                <a:spcPts val="0"/>
              </a:spcAft>
              <a:buClrTx/>
              <a:buSzTx/>
              <a:buFontTx/>
              <a:buNone/>
              <a:tabLst/>
              <a:defRPr/>
            </a:pPr>
            <a:endParaRPr lang="uk-UA" sz="2400" dirty="0" smtClean="0">
              <a:solidFill>
                <a:srgbClr val="993300"/>
              </a:solidFill>
              <a:latin typeface="Times New Roman" pitchFamily="18" charset="0"/>
              <a:ea typeface="+mj-ea"/>
              <a:cs typeface="Times New Roman" pitchFamily="18"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70C0"/>
                </a:solidFill>
                <a:effectLst/>
                <a:uLnTx/>
                <a:uFillTx/>
                <a:latin typeface="Times New Roman" pitchFamily="18" charset="0"/>
                <a:ea typeface="+mj-ea"/>
                <a:cs typeface="Times New Roman" pitchFamily="18" charset="0"/>
              </a:rPr>
              <a:t>Яких частин більше зафарбованих чи не зафарбованих?</a:t>
            </a:r>
            <a:endParaRPr kumimoji="0" lang="ru-RU" sz="2400" b="0" i="0" u="none" strike="noStrike" kern="1200" cap="none" spc="0" normalizeH="0" baseline="0" noProof="0" dirty="0" smtClean="0">
              <a:ln>
                <a:noFill/>
              </a:ln>
              <a:solidFill>
                <a:srgbClr val="0070C0"/>
              </a:solidFill>
              <a:effectLst/>
              <a:uLnTx/>
              <a:uFillTx/>
              <a:latin typeface="Times New Roman" pitchFamily="18" charset="0"/>
              <a:ea typeface="+mj-ea"/>
              <a:cs typeface="Times New Roman" pitchFamily="18" charset="0"/>
            </a:endParaRPr>
          </a:p>
        </p:txBody>
      </p:sp>
      <p:graphicFrame>
        <p:nvGraphicFramePr>
          <p:cNvPr id="15365" name="Object 5"/>
          <p:cNvGraphicFramePr>
            <a:graphicFrameLocks noChangeAspect="1"/>
          </p:cNvGraphicFramePr>
          <p:nvPr/>
        </p:nvGraphicFramePr>
        <p:xfrm>
          <a:off x="4071934" y="5143512"/>
          <a:ext cx="857256" cy="1022350"/>
        </p:xfrm>
        <a:graphic>
          <a:graphicData uri="http://schemas.openxmlformats.org/presentationml/2006/ole">
            <p:oleObj spid="_x0000_s15365" name="Формула" r:id="rId6" imgW="330120" imgH="3934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5362"/>
                                        </p:tgtEl>
                                        <p:attrNameLst>
                                          <p:attrName>style.visibility</p:attrName>
                                        </p:attrNameLst>
                                      </p:cBhvr>
                                      <p:to>
                                        <p:strVal val="visible"/>
                                      </p:to>
                                    </p:set>
                                    <p:animEffect transition="in" filter="fade">
                                      <p:cBhvr>
                                        <p:cTn id="18" dur="2000"/>
                                        <p:tgtEl>
                                          <p:spTgt spid="1536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000"/>
                                        <p:tgtEl>
                                          <p:spTgt spid="7"/>
                                        </p:tgtEl>
                                      </p:cBhvr>
                                    </p:animEffect>
                                  </p:childTnLst>
                                </p:cTn>
                              </p:par>
                              <p:par>
                                <p:cTn id="22" presetID="10" presetClass="entr" presetSubtype="0" fill="hold" nodeType="withEffect">
                                  <p:stCondLst>
                                    <p:cond delay="0"/>
                                  </p:stCondLst>
                                  <p:childTnLst>
                                    <p:set>
                                      <p:cBhvr>
                                        <p:cTn id="23" dur="1" fill="hold">
                                          <p:stCondLst>
                                            <p:cond delay="0"/>
                                          </p:stCondLst>
                                        </p:cTn>
                                        <p:tgtEl>
                                          <p:spTgt spid="15363"/>
                                        </p:tgtEl>
                                        <p:attrNameLst>
                                          <p:attrName>style.visibility</p:attrName>
                                        </p:attrNameLst>
                                      </p:cBhvr>
                                      <p:to>
                                        <p:strVal val="visible"/>
                                      </p:to>
                                    </p:set>
                                    <p:animEffect transition="in" filter="fade">
                                      <p:cBhvr>
                                        <p:cTn id="24" dur="2000"/>
                                        <p:tgtEl>
                                          <p:spTgt spid="15363"/>
                                        </p:tgtEl>
                                      </p:cBhvr>
                                    </p:animEffect>
                                  </p:childTnLst>
                                </p:cTn>
                              </p:par>
                            </p:childTnLst>
                          </p:cTn>
                        </p:par>
                        <p:par>
                          <p:cTn id="25" fill="hold">
                            <p:stCondLst>
                              <p:cond delay="2000"/>
                            </p:stCondLst>
                            <p:childTnLst>
                              <p:par>
                                <p:cTn id="26" presetID="18" presetClass="entr" presetSubtype="1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trips(downLeft)">
                                      <p:cBhvr>
                                        <p:cTn id="28" dur="20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365"/>
                                        </p:tgtEl>
                                        <p:attrNameLst>
                                          <p:attrName>style.visibility</p:attrName>
                                        </p:attrNameLst>
                                      </p:cBhvr>
                                      <p:to>
                                        <p:strVal val="visible"/>
                                      </p:to>
                                    </p:set>
                                    <p:animEffect transition="in" filter="fade">
                                      <p:cBhvr>
                                        <p:cTn id="33" dur="10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Клипарт Скоро в школу"/>
          <p:cNvPicPr/>
          <p:nvPr/>
        </p:nvPicPr>
        <p:blipFill>
          <a:blip r:embed="rId3" cstate="print"/>
          <a:srcRect t="39963" r="61791" b="36059"/>
          <a:stretch>
            <a:fillRect/>
          </a:stretch>
        </p:blipFill>
        <p:spPr bwMode="auto">
          <a:xfrm>
            <a:off x="6786578" y="5072074"/>
            <a:ext cx="1926169" cy="1599143"/>
          </a:xfrm>
          <a:prstGeom prst="rect">
            <a:avLst/>
          </a:prstGeom>
          <a:noFill/>
          <a:ln w="9525">
            <a:noFill/>
            <a:miter lim="800000"/>
            <a:headEnd/>
            <a:tailEnd/>
          </a:ln>
        </p:spPr>
      </p:pic>
      <p:sp>
        <p:nvSpPr>
          <p:cNvPr id="2" name="Заголовок 1"/>
          <p:cNvSpPr>
            <a:spLocks noGrp="1"/>
          </p:cNvSpPr>
          <p:nvPr>
            <p:ph type="ctrTitle"/>
          </p:nvPr>
        </p:nvSpPr>
        <p:spPr>
          <a:xfrm>
            <a:off x="714348" y="1357298"/>
            <a:ext cx="7772400" cy="1071569"/>
          </a:xfrm>
        </p:spPr>
        <p:txBody>
          <a:bodyPr>
            <a:normAutofit/>
          </a:bodyPr>
          <a:lstStyle/>
          <a:p>
            <a:r>
              <a:rPr lang="uk-UA" sz="2400" dirty="0" smtClean="0">
                <a:solidFill>
                  <a:srgbClr val="0070C0"/>
                </a:solidFill>
                <a:latin typeface="Times New Roman" pitchFamily="18" charset="0"/>
                <a:cs typeface="Times New Roman" pitchFamily="18" charset="0"/>
              </a:rPr>
              <a:t>Порівняйте дроби</a:t>
            </a:r>
            <a:endParaRPr lang="ru-RU" sz="2400" dirty="0">
              <a:solidFill>
                <a:srgbClr val="0070C0"/>
              </a:solidFill>
              <a:latin typeface="Times New Roman" pitchFamily="18" charset="0"/>
              <a:cs typeface="Times New Roman" pitchFamily="18" charset="0"/>
            </a:endParaRPr>
          </a:p>
        </p:txBody>
      </p:sp>
      <p:graphicFrame>
        <p:nvGraphicFramePr>
          <p:cNvPr id="4" name="Объект 3"/>
          <p:cNvGraphicFramePr>
            <a:graphicFrameLocks noChangeAspect="1"/>
          </p:cNvGraphicFramePr>
          <p:nvPr/>
        </p:nvGraphicFramePr>
        <p:xfrm>
          <a:off x="1214414" y="2643182"/>
          <a:ext cx="873125" cy="1082675"/>
        </p:xfrm>
        <a:graphic>
          <a:graphicData uri="http://schemas.openxmlformats.org/presentationml/2006/ole">
            <p:oleObj spid="_x0000_s30722" name="Формула" r:id="rId4" imgW="317160" imgH="393480" progId="Equation.3">
              <p:embed/>
            </p:oleObj>
          </a:graphicData>
        </a:graphic>
      </p:graphicFrame>
      <p:graphicFrame>
        <p:nvGraphicFramePr>
          <p:cNvPr id="30723" name="Object 3"/>
          <p:cNvGraphicFramePr>
            <a:graphicFrameLocks noChangeAspect="1"/>
          </p:cNvGraphicFramePr>
          <p:nvPr/>
        </p:nvGraphicFramePr>
        <p:xfrm>
          <a:off x="4929190" y="2643182"/>
          <a:ext cx="1257300" cy="1082675"/>
        </p:xfrm>
        <a:graphic>
          <a:graphicData uri="http://schemas.openxmlformats.org/presentationml/2006/ole">
            <p:oleObj spid="_x0000_s30723" name="Формула" r:id="rId5" imgW="457200" imgH="393480" progId="Equation.3">
              <p:embed/>
            </p:oleObj>
          </a:graphicData>
        </a:graphic>
      </p:graphicFrame>
      <p:graphicFrame>
        <p:nvGraphicFramePr>
          <p:cNvPr id="30724" name="Object 4"/>
          <p:cNvGraphicFramePr>
            <a:graphicFrameLocks noChangeAspect="1"/>
          </p:cNvGraphicFramePr>
          <p:nvPr/>
        </p:nvGraphicFramePr>
        <p:xfrm>
          <a:off x="3071802" y="2714620"/>
          <a:ext cx="908050" cy="1082675"/>
        </p:xfrm>
        <a:graphic>
          <a:graphicData uri="http://schemas.openxmlformats.org/presentationml/2006/ole">
            <p:oleObj spid="_x0000_s30724" name="Формула" r:id="rId6" imgW="330120" imgH="393480" progId="Equation.3">
              <p:embed/>
            </p:oleObj>
          </a:graphicData>
        </a:graphic>
      </p:graphicFrame>
      <p:graphicFrame>
        <p:nvGraphicFramePr>
          <p:cNvPr id="30725" name="Object 5"/>
          <p:cNvGraphicFramePr>
            <a:graphicFrameLocks noChangeAspect="1"/>
          </p:cNvGraphicFramePr>
          <p:nvPr/>
        </p:nvGraphicFramePr>
        <p:xfrm>
          <a:off x="6858016" y="2571744"/>
          <a:ext cx="1292225" cy="1082675"/>
        </p:xfrm>
        <a:graphic>
          <a:graphicData uri="http://schemas.openxmlformats.org/presentationml/2006/ole">
            <p:oleObj spid="_x0000_s30725" name="Формула" r:id="rId7" imgW="469800" imgH="393480" progId="Equation.3">
              <p:embed/>
            </p:oleObj>
          </a:graphicData>
        </a:graphic>
      </p:graphicFrame>
      <p:graphicFrame>
        <p:nvGraphicFramePr>
          <p:cNvPr id="30726" name="Object 6"/>
          <p:cNvGraphicFramePr>
            <a:graphicFrameLocks noChangeAspect="1"/>
          </p:cNvGraphicFramePr>
          <p:nvPr/>
        </p:nvGraphicFramePr>
        <p:xfrm>
          <a:off x="1000100" y="4286256"/>
          <a:ext cx="1257300" cy="1082675"/>
        </p:xfrm>
        <a:graphic>
          <a:graphicData uri="http://schemas.openxmlformats.org/presentationml/2006/ole">
            <p:oleObj spid="_x0000_s30726" name="Формула" r:id="rId8" imgW="457200" imgH="393480" progId="Equation.3">
              <p:embed/>
            </p:oleObj>
          </a:graphicData>
        </a:graphic>
      </p:graphicFrame>
      <p:graphicFrame>
        <p:nvGraphicFramePr>
          <p:cNvPr id="30727" name="Object 7"/>
          <p:cNvGraphicFramePr>
            <a:graphicFrameLocks noChangeAspect="1"/>
          </p:cNvGraphicFramePr>
          <p:nvPr/>
        </p:nvGraphicFramePr>
        <p:xfrm>
          <a:off x="2857488" y="4286256"/>
          <a:ext cx="1327150" cy="1082675"/>
        </p:xfrm>
        <a:graphic>
          <a:graphicData uri="http://schemas.openxmlformats.org/presentationml/2006/ole">
            <p:oleObj spid="_x0000_s30727" name="Формула" r:id="rId9" imgW="482400" imgH="393480" progId="Equation.3">
              <p:embed/>
            </p:oleObj>
          </a:graphicData>
        </a:graphic>
      </p:graphicFrame>
      <p:graphicFrame>
        <p:nvGraphicFramePr>
          <p:cNvPr id="30728" name="Object 8"/>
          <p:cNvGraphicFramePr>
            <a:graphicFrameLocks noChangeAspect="1"/>
          </p:cNvGraphicFramePr>
          <p:nvPr/>
        </p:nvGraphicFramePr>
        <p:xfrm>
          <a:off x="4857752" y="4357694"/>
          <a:ext cx="1292225" cy="1082675"/>
        </p:xfrm>
        <a:graphic>
          <a:graphicData uri="http://schemas.openxmlformats.org/presentationml/2006/ole">
            <p:oleObj spid="_x0000_s30728" name="Формула" r:id="rId10" imgW="469800" imgH="393480" progId="Equation.3">
              <p:embed/>
            </p:oleObj>
          </a:graphicData>
        </a:graphic>
      </p:graphicFrame>
      <p:graphicFrame>
        <p:nvGraphicFramePr>
          <p:cNvPr id="30729" name="Object 9"/>
          <p:cNvGraphicFramePr>
            <a:graphicFrameLocks noChangeAspect="1"/>
          </p:cNvGraphicFramePr>
          <p:nvPr/>
        </p:nvGraphicFramePr>
        <p:xfrm>
          <a:off x="6858016" y="4357694"/>
          <a:ext cx="1327150" cy="1082675"/>
        </p:xfrm>
        <a:graphic>
          <a:graphicData uri="http://schemas.openxmlformats.org/presentationml/2006/ole">
            <p:oleObj spid="_x0000_s30729" name="Формула" r:id="rId11" imgW="482400" imgH="393480" progId="Equation.3">
              <p:embed/>
            </p:oleObj>
          </a:graphicData>
        </a:graphic>
      </p:graphicFrame>
      <p:sp>
        <p:nvSpPr>
          <p:cNvPr id="13" name="Заголовок 1"/>
          <p:cNvSpPr txBox="1">
            <a:spLocks/>
          </p:cNvSpPr>
          <p:nvPr/>
        </p:nvSpPr>
        <p:spPr>
          <a:xfrm>
            <a:off x="500034" y="428604"/>
            <a:ext cx="8286808" cy="1071569"/>
          </a:xfrm>
          <a:prstGeom prst="rect">
            <a:avLst/>
          </a:prstGeom>
        </p:spPr>
        <p:txBody>
          <a:bodyPr vert="horz" lIns="91440" tIns="45720" rIns="91440" bIns="45720" rtlCol="0" anchor="ctr">
            <a:normAutofit fontScale="92500" lnSpcReduction="10000"/>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rgbClr val="002060"/>
                </a:solidFill>
                <a:effectLst/>
                <a:uLnTx/>
                <a:uFillTx/>
                <a:latin typeface="Times New Roman" pitchFamily="18" charset="0"/>
                <a:ea typeface="+mj-ea"/>
                <a:cs typeface="Times New Roman" pitchFamily="18" charset="0"/>
              </a:rPr>
              <a:t>     </a:t>
            </a:r>
            <a:r>
              <a:rPr kumimoji="0" lang="uk-UA" sz="2400" b="1" i="0" u="none" strike="noStrike" kern="1200" cap="none" spc="0" normalizeH="0" baseline="0" noProof="0" dirty="0" smtClean="0">
                <a:ln>
                  <a:noFill/>
                </a:ln>
                <a:solidFill>
                  <a:srgbClr val="FF0066"/>
                </a:solidFill>
                <a:effectLst/>
                <a:uLnTx/>
                <a:uFillTx/>
                <a:latin typeface="Times New Roman" pitchFamily="18" charset="0"/>
                <a:ea typeface="+mj-ea"/>
                <a:cs typeface="Times New Roman" pitchFamily="18" charset="0"/>
              </a:rPr>
              <a:t>З двох дробів з однаковими знаменниками більший той дріб , у якого чисельник більший і менший – той у якого чисельник </a:t>
            </a:r>
            <a:r>
              <a:rPr kumimoji="0" lang="uk-UA" sz="2400" b="1" i="0" u="none" strike="noStrike" kern="1200" cap="none" spc="0" normalizeH="0" noProof="0" dirty="0" smtClean="0">
                <a:ln>
                  <a:noFill/>
                </a:ln>
                <a:solidFill>
                  <a:srgbClr val="FF0066"/>
                </a:solidFill>
                <a:effectLst/>
                <a:uLnTx/>
                <a:uFillTx/>
                <a:latin typeface="Times New Roman" pitchFamily="18" charset="0"/>
                <a:ea typeface="+mj-ea"/>
                <a:cs typeface="Times New Roman" pitchFamily="18" charset="0"/>
              </a:rPr>
              <a:t>менший.</a:t>
            </a:r>
            <a:endParaRPr kumimoji="0" lang="ru-RU" sz="2400" b="1" i="0" u="none" strike="noStrike" kern="1200" cap="none" spc="0" normalizeH="0" baseline="0" noProof="0" dirty="0">
              <a:ln>
                <a:noFill/>
              </a:ln>
              <a:solidFill>
                <a:srgbClr val="FF0066"/>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30724"/>
                                        </p:tgtEl>
                                        <p:attrNameLst>
                                          <p:attrName>style.visibility</p:attrName>
                                        </p:attrNameLst>
                                      </p:cBhvr>
                                      <p:to>
                                        <p:strVal val="visible"/>
                                      </p:to>
                                    </p:set>
                                    <p:animEffect transition="in" filter="fade">
                                      <p:cBhvr>
                                        <p:cTn id="18" dur="2000"/>
                                        <p:tgtEl>
                                          <p:spTgt spid="30724"/>
                                        </p:tgtEl>
                                      </p:cBhvr>
                                    </p:animEffect>
                                  </p:childTnLst>
                                </p:cTn>
                              </p:par>
                              <p:par>
                                <p:cTn id="19" presetID="10" presetClass="entr" presetSubtype="0" fill="hold" nodeType="withEffect">
                                  <p:stCondLst>
                                    <p:cond delay="0"/>
                                  </p:stCondLst>
                                  <p:childTnLst>
                                    <p:set>
                                      <p:cBhvr>
                                        <p:cTn id="20" dur="1" fill="hold">
                                          <p:stCondLst>
                                            <p:cond delay="0"/>
                                          </p:stCondLst>
                                        </p:cTn>
                                        <p:tgtEl>
                                          <p:spTgt spid="30723"/>
                                        </p:tgtEl>
                                        <p:attrNameLst>
                                          <p:attrName>style.visibility</p:attrName>
                                        </p:attrNameLst>
                                      </p:cBhvr>
                                      <p:to>
                                        <p:strVal val="visible"/>
                                      </p:to>
                                    </p:set>
                                    <p:animEffect transition="in" filter="fade">
                                      <p:cBhvr>
                                        <p:cTn id="21" dur="2000"/>
                                        <p:tgtEl>
                                          <p:spTgt spid="30723"/>
                                        </p:tgtEl>
                                      </p:cBhvr>
                                    </p:animEffect>
                                  </p:childTnLst>
                                </p:cTn>
                              </p:par>
                              <p:par>
                                <p:cTn id="22" presetID="10" presetClass="entr" presetSubtype="0" fill="hold" nodeType="withEffect">
                                  <p:stCondLst>
                                    <p:cond delay="0"/>
                                  </p:stCondLst>
                                  <p:childTnLst>
                                    <p:set>
                                      <p:cBhvr>
                                        <p:cTn id="23" dur="1" fill="hold">
                                          <p:stCondLst>
                                            <p:cond delay="0"/>
                                          </p:stCondLst>
                                        </p:cTn>
                                        <p:tgtEl>
                                          <p:spTgt spid="30725"/>
                                        </p:tgtEl>
                                        <p:attrNameLst>
                                          <p:attrName>style.visibility</p:attrName>
                                        </p:attrNameLst>
                                      </p:cBhvr>
                                      <p:to>
                                        <p:strVal val="visible"/>
                                      </p:to>
                                    </p:set>
                                    <p:animEffect transition="in" filter="fade">
                                      <p:cBhvr>
                                        <p:cTn id="24" dur="2000"/>
                                        <p:tgtEl>
                                          <p:spTgt spid="30725"/>
                                        </p:tgtEl>
                                      </p:cBhvr>
                                    </p:animEffect>
                                  </p:childTnLst>
                                </p:cTn>
                              </p:par>
                            </p:childTnLst>
                          </p:cTn>
                        </p:par>
                        <p:par>
                          <p:cTn id="25" fill="hold">
                            <p:stCondLst>
                              <p:cond delay="6000"/>
                            </p:stCondLst>
                            <p:childTnLst>
                              <p:par>
                                <p:cTn id="26" presetID="10" presetClass="entr" presetSubtype="0" fill="hold" nodeType="afterEffect">
                                  <p:stCondLst>
                                    <p:cond delay="0"/>
                                  </p:stCondLst>
                                  <p:childTnLst>
                                    <p:set>
                                      <p:cBhvr>
                                        <p:cTn id="27" dur="1" fill="hold">
                                          <p:stCondLst>
                                            <p:cond delay="0"/>
                                          </p:stCondLst>
                                        </p:cTn>
                                        <p:tgtEl>
                                          <p:spTgt spid="30726"/>
                                        </p:tgtEl>
                                        <p:attrNameLst>
                                          <p:attrName>style.visibility</p:attrName>
                                        </p:attrNameLst>
                                      </p:cBhvr>
                                      <p:to>
                                        <p:strVal val="visible"/>
                                      </p:to>
                                    </p:set>
                                    <p:animEffect transition="in" filter="fade">
                                      <p:cBhvr>
                                        <p:cTn id="28" dur="2000"/>
                                        <p:tgtEl>
                                          <p:spTgt spid="30726"/>
                                        </p:tgtEl>
                                      </p:cBhvr>
                                    </p:animEffect>
                                  </p:childTnLst>
                                </p:cTn>
                              </p:par>
                              <p:par>
                                <p:cTn id="29" presetID="10" presetClass="entr" presetSubtype="0" fill="hold" nodeType="withEffect">
                                  <p:stCondLst>
                                    <p:cond delay="0"/>
                                  </p:stCondLst>
                                  <p:childTnLst>
                                    <p:set>
                                      <p:cBhvr>
                                        <p:cTn id="30" dur="1" fill="hold">
                                          <p:stCondLst>
                                            <p:cond delay="0"/>
                                          </p:stCondLst>
                                        </p:cTn>
                                        <p:tgtEl>
                                          <p:spTgt spid="30727"/>
                                        </p:tgtEl>
                                        <p:attrNameLst>
                                          <p:attrName>style.visibility</p:attrName>
                                        </p:attrNameLst>
                                      </p:cBhvr>
                                      <p:to>
                                        <p:strVal val="visible"/>
                                      </p:to>
                                    </p:set>
                                    <p:animEffect transition="in" filter="fade">
                                      <p:cBhvr>
                                        <p:cTn id="31" dur="2000"/>
                                        <p:tgtEl>
                                          <p:spTgt spid="30727"/>
                                        </p:tgtEl>
                                      </p:cBhvr>
                                    </p:animEffect>
                                  </p:childTnLst>
                                </p:cTn>
                              </p:par>
                              <p:par>
                                <p:cTn id="32" presetID="10" presetClass="entr" presetSubtype="0" fill="hold" nodeType="withEffect">
                                  <p:stCondLst>
                                    <p:cond delay="0"/>
                                  </p:stCondLst>
                                  <p:childTnLst>
                                    <p:set>
                                      <p:cBhvr>
                                        <p:cTn id="33" dur="1" fill="hold">
                                          <p:stCondLst>
                                            <p:cond delay="0"/>
                                          </p:stCondLst>
                                        </p:cTn>
                                        <p:tgtEl>
                                          <p:spTgt spid="30728"/>
                                        </p:tgtEl>
                                        <p:attrNameLst>
                                          <p:attrName>style.visibility</p:attrName>
                                        </p:attrNameLst>
                                      </p:cBhvr>
                                      <p:to>
                                        <p:strVal val="visible"/>
                                      </p:to>
                                    </p:set>
                                    <p:animEffect transition="in" filter="fade">
                                      <p:cBhvr>
                                        <p:cTn id="34" dur="2000"/>
                                        <p:tgtEl>
                                          <p:spTgt spid="30728"/>
                                        </p:tgtEl>
                                      </p:cBhvr>
                                    </p:animEffect>
                                  </p:childTnLst>
                                </p:cTn>
                              </p:par>
                              <p:par>
                                <p:cTn id="35" presetID="10" presetClass="entr" presetSubtype="0" fill="hold" nodeType="withEffect">
                                  <p:stCondLst>
                                    <p:cond delay="0"/>
                                  </p:stCondLst>
                                  <p:childTnLst>
                                    <p:set>
                                      <p:cBhvr>
                                        <p:cTn id="36" dur="1" fill="hold">
                                          <p:stCondLst>
                                            <p:cond delay="0"/>
                                          </p:stCondLst>
                                        </p:cTn>
                                        <p:tgtEl>
                                          <p:spTgt spid="30729"/>
                                        </p:tgtEl>
                                        <p:attrNameLst>
                                          <p:attrName>style.visibility</p:attrName>
                                        </p:attrNameLst>
                                      </p:cBhvr>
                                      <p:to>
                                        <p:strVal val="visible"/>
                                      </p:to>
                                    </p:set>
                                    <p:animEffect transition="in" filter="fade">
                                      <p:cBhvr>
                                        <p:cTn id="37" dur="2000"/>
                                        <p:tgtEl>
                                          <p:spTgt spid="30729"/>
                                        </p:tgtEl>
                                      </p:cBhvr>
                                    </p:animEffect>
                                  </p:childTnLst>
                                </p:cTn>
                              </p:par>
                            </p:childTnLst>
                          </p:cTn>
                        </p:par>
                        <p:par>
                          <p:cTn id="38" fill="hold">
                            <p:stCondLst>
                              <p:cond delay="8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428605"/>
            <a:ext cx="7772400" cy="857255"/>
          </a:xfrm>
        </p:spPr>
        <p:txBody>
          <a:bodyPr>
            <a:normAutofit/>
          </a:bodyPr>
          <a:lstStyle/>
          <a:p>
            <a:r>
              <a:rPr lang="uk-UA" sz="2400" dirty="0" smtClean="0">
                <a:solidFill>
                  <a:srgbClr val="C00000"/>
                </a:solidFill>
                <a:latin typeface="Times New Roman" pitchFamily="18" charset="0"/>
                <a:cs typeface="Times New Roman" pitchFamily="18" charset="0"/>
              </a:rPr>
              <a:t>Розділимо два рівних квадрати на 4 та на 9 рівних частин</a:t>
            </a:r>
            <a:endParaRPr lang="ru-RU" sz="2400" dirty="0">
              <a:solidFill>
                <a:srgbClr val="C00000"/>
              </a:solidFill>
              <a:latin typeface="Times New Roman" pitchFamily="18" charset="0"/>
              <a:cs typeface="Times New Roman" pitchFamily="18" charset="0"/>
            </a:endParaRPr>
          </a:p>
        </p:txBody>
      </p:sp>
      <p:sp>
        <p:nvSpPr>
          <p:cNvPr id="7" name="Прямоугольник 6"/>
          <p:cNvSpPr/>
          <p:nvPr/>
        </p:nvSpPr>
        <p:spPr>
          <a:xfrm>
            <a:off x="1785918" y="2071678"/>
            <a:ext cx="642942" cy="642942"/>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1785918" y="1428736"/>
            <a:ext cx="642942" cy="642942"/>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5214942" y="1428736"/>
            <a:ext cx="428628" cy="428628"/>
          </a:xfrm>
          <a:prstGeom prst="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2428860" y="1428736"/>
            <a:ext cx="642942" cy="642942"/>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2428860" y="2071678"/>
            <a:ext cx="642942" cy="6429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5643570" y="1428736"/>
            <a:ext cx="428628" cy="428628"/>
          </a:xfrm>
          <a:prstGeom prst="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5214942" y="1857364"/>
            <a:ext cx="428628" cy="428628"/>
          </a:xfrm>
          <a:prstGeom prst="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p:cNvSpPr/>
          <p:nvPr/>
        </p:nvSpPr>
        <p:spPr>
          <a:xfrm>
            <a:off x="5643570" y="1857364"/>
            <a:ext cx="428628"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6072198" y="1428736"/>
            <a:ext cx="428628"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6072198" y="1857364"/>
            <a:ext cx="428628"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6072198" y="2285992"/>
            <a:ext cx="428628"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5643570" y="2285992"/>
            <a:ext cx="428628"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5214942" y="2285992"/>
            <a:ext cx="428628"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2500298" y="3286124"/>
            <a:ext cx="642942" cy="642942"/>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p:cNvSpPr/>
          <p:nvPr/>
        </p:nvSpPr>
        <p:spPr>
          <a:xfrm>
            <a:off x="3143240" y="3286124"/>
            <a:ext cx="642942" cy="642942"/>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рямоугольник 25"/>
          <p:cNvSpPr/>
          <p:nvPr/>
        </p:nvSpPr>
        <p:spPr>
          <a:xfrm>
            <a:off x="2500298" y="3929066"/>
            <a:ext cx="642942" cy="642942"/>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p:cNvSpPr/>
          <p:nvPr/>
        </p:nvSpPr>
        <p:spPr>
          <a:xfrm>
            <a:off x="5929322" y="3714752"/>
            <a:ext cx="428628" cy="428628"/>
          </a:xfrm>
          <a:prstGeom prst="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p:cNvSpPr/>
          <p:nvPr/>
        </p:nvSpPr>
        <p:spPr>
          <a:xfrm>
            <a:off x="6357950" y="3286124"/>
            <a:ext cx="428628" cy="428628"/>
          </a:xfrm>
          <a:prstGeom prst="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5929322" y="3286124"/>
            <a:ext cx="428628" cy="428628"/>
          </a:xfrm>
          <a:prstGeom prst="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0" name="Объект 29"/>
          <p:cNvGraphicFramePr>
            <a:graphicFrameLocks noChangeAspect="1"/>
          </p:cNvGraphicFramePr>
          <p:nvPr/>
        </p:nvGraphicFramePr>
        <p:xfrm>
          <a:off x="4000496" y="3429000"/>
          <a:ext cx="357190" cy="922741"/>
        </p:xfrm>
        <a:graphic>
          <a:graphicData uri="http://schemas.openxmlformats.org/presentationml/2006/ole">
            <p:oleObj spid="_x0000_s31746" name="Формула" r:id="rId3" imgW="152280" imgH="393480" progId="Equation.3">
              <p:embed/>
            </p:oleObj>
          </a:graphicData>
        </a:graphic>
      </p:graphicFrame>
      <p:graphicFrame>
        <p:nvGraphicFramePr>
          <p:cNvPr id="31747" name="Object 3"/>
          <p:cNvGraphicFramePr>
            <a:graphicFrameLocks noChangeAspect="1"/>
          </p:cNvGraphicFramePr>
          <p:nvPr/>
        </p:nvGraphicFramePr>
        <p:xfrm>
          <a:off x="7000892" y="3357562"/>
          <a:ext cx="327025" cy="922337"/>
        </p:xfrm>
        <a:graphic>
          <a:graphicData uri="http://schemas.openxmlformats.org/presentationml/2006/ole">
            <p:oleObj spid="_x0000_s31747" name="Формула" r:id="rId4" imgW="139680" imgH="393480" progId="Equation.3">
              <p:embed/>
            </p:oleObj>
          </a:graphicData>
        </a:graphic>
      </p:graphicFrame>
      <p:graphicFrame>
        <p:nvGraphicFramePr>
          <p:cNvPr id="31748" name="Object 4"/>
          <p:cNvGraphicFramePr>
            <a:graphicFrameLocks noChangeAspect="1"/>
          </p:cNvGraphicFramePr>
          <p:nvPr/>
        </p:nvGraphicFramePr>
        <p:xfrm>
          <a:off x="4000496" y="4786322"/>
          <a:ext cx="357187" cy="922338"/>
        </p:xfrm>
        <a:graphic>
          <a:graphicData uri="http://schemas.openxmlformats.org/presentationml/2006/ole">
            <p:oleObj spid="_x0000_s31748" name="Формула" r:id="rId5" imgW="152280" imgH="393480" progId="Equation.3">
              <p:embed/>
            </p:oleObj>
          </a:graphicData>
        </a:graphic>
      </p:graphicFrame>
      <p:graphicFrame>
        <p:nvGraphicFramePr>
          <p:cNvPr id="31749" name="Object 5"/>
          <p:cNvGraphicFramePr>
            <a:graphicFrameLocks noChangeAspect="1"/>
          </p:cNvGraphicFramePr>
          <p:nvPr/>
        </p:nvGraphicFramePr>
        <p:xfrm>
          <a:off x="5214942" y="4786322"/>
          <a:ext cx="327025" cy="922338"/>
        </p:xfrm>
        <a:graphic>
          <a:graphicData uri="http://schemas.openxmlformats.org/presentationml/2006/ole">
            <p:oleObj spid="_x0000_s31749" name="Формула" r:id="rId6" imgW="139680" imgH="393480" progId="Equation.3">
              <p:embed/>
            </p:oleObj>
          </a:graphicData>
        </a:graphic>
      </p:graphicFrame>
      <p:graphicFrame>
        <p:nvGraphicFramePr>
          <p:cNvPr id="34" name="Объект 33"/>
          <p:cNvGraphicFramePr>
            <a:graphicFrameLocks noChangeAspect="1"/>
          </p:cNvGraphicFramePr>
          <p:nvPr/>
        </p:nvGraphicFramePr>
        <p:xfrm>
          <a:off x="4714876" y="4857760"/>
          <a:ext cx="357190" cy="714380"/>
        </p:xfrm>
        <a:graphic>
          <a:graphicData uri="http://schemas.openxmlformats.org/presentationml/2006/ole">
            <p:oleObj spid="_x0000_s31750" name="Формула" r:id="rId7" imgW="101520" imgH="2030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20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20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0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20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20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0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20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20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20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2000"/>
                                        <p:tgtEl>
                                          <p:spTgt spid="21"/>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2000"/>
                                        <p:tgtEl>
                                          <p:spTgt spid="2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2000"/>
                                        <p:tgtEl>
                                          <p:spTgt spid="2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2000"/>
                                        <p:tgtEl>
                                          <p:spTgt spid="25"/>
                                        </p:tgtEl>
                                      </p:cBhvr>
                                    </p:animEffect>
                                  </p:childTnLst>
                                </p:cTn>
                              </p:par>
                              <p:par>
                                <p:cTn id="54" presetID="10" presetClass="entr" presetSubtype="0" fill="hold"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2000"/>
                                        <p:tgtEl>
                                          <p:spTgt spid="30"/>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2000"/>
                                        <p:tgtEl>
                                          <p:spTgt spid="2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000"/>
                                        <p:tgtEl>
                                          <p:spTgt spid="2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2000"/>
                                        <p:tgtEl>
                                          <p:spTgt spid="28"/>
                                        </p:tgtEl>
                                      </p:cBhvr>
                                    </p:animEffect>
                                  </p:childTnLst>
                                </p:cTn>
                              </p:par>
                              <p:par>
                                <p:cTn id="67" presetID="10" presetClass="entr" presetSubtype="0" fill="hold" nodeType="withEffect">
                                  <p:stCondLst>
                                    <p:cond delay="0"/>
                                  </p:stCondLst>
                                  <p:childTnLst>
                                    <p:set>
                                      <p:cBhvr>
                                        <p:cTn id="68" dur="1" fill="hold">
                                          <p:stCondLst>
                                            <p:cond delay="0"/>
                                          </p:stCondLst>
                                        </p:cTn>
                                        <p:tgtEl>
                                          <p:spTgt spid="31747"/>
                                        </p:tgtEl>
                                        <p:attrNameLst>
                                          <p:attrName>style.visibility</p:attrName>
                                        </p:attrNameLst>
                                      </p:cBhvr>
                                      <p:to>
                                        <p:strVal val="visible"/>
                                      </p:to>
                                    </p:set>
                                    <p:animEffect transition="in" filter="fade">
                                      <p:cBhvr>
                                        <p:cTn id="69" dur="2000"/>
                                        <p:tgtEl>
                                          <p:spTgt spid="31747"/>
                                        </p:tgtEl>
                                      </p:cBhvr>
                                    </p:animEffect>
                                  </p:childTnLst>
                                </p:cTn>
                              </p:par>
                            </p:childTnLst>
                          </p:cTn>
                        </p:par>
                        <p:par>
                          <p:cTn id="70" fill="hold">
                            <p:stCondLst>
                              <p:cond delay="6000"/>
                            </p:stCondLst>
                            <p:childTnLst>
                              <p:par>
                                <p:cTn id="71" presetID="10" presetClass="entr" presetSubtype="0" fill="hold" nodeType="afterEffect">
                                  <p:stCondLst>
                                    <p:cond delay="0"/>
                                  </p:stCondLst>
                                  <p:childTnLst>
                                    <p:set>
                                      <p:cBhvr>
                                        <p:cTn id="72" dur="1" fill="hold">
                                          <p:stCondLst>
                                            <p:cond delay="0"/>
                                          </p:stCondLst>
                                        </p:cTn>
                                        <p:tgtEl>
                                          <p:spTgt spid="31748"/>
                                        </p:tgtEl>
                                        <p:attrNameLst>
                                          <p:attrName>style.visibility</p:attrName>
                                        </p:attrNameLst>
                                      </p:cBhvr>
                                      <p:to>
                                        <p:strVal val="visible"/>
                                      </p:to>
                                    </p:set>
                                    <p:animEffect transition="in" filter="fade">
                                      <p:cBhvr>
                                        <p:cTn id="73" dur="2000"/>
                                        <p:tgtEl>
                                          <p:spTgt spid="31748"/>
                                        </p:tgtEl>
                                      </p:cBhvr>
                                    </p:animEffect>
                                  </p:childTnLst>
                                </p:cTn>
                              </p:par>
                            </p:childTnLst>
                          </p:cTn>
                        </p:par>
                        <p:par>
                          <p:cTn id="74" fill="hold">
                            <p:stCondLst>
                              <p:cond delay="8000"/>
                            </p:stCondLst>
                            <p:childTnLst>
                              <p:par>
                                <p:cTn id="75" presetID="10" presetClass="entr" presetSubtype="0"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2000"/>
                                        <p:tgtEl>
                                          <p:spTgt spid="34"/>
                                        </p:tgtEl>
                                      </p:cBhvr>
                                    </p:animEffect>
                                  </p:childTnLst>
                                </p:cTn>
                              </p:par>
                            </p:childTnLst>
                          </p:cTn>
                        </p:par>
                        <p:par>
                          <p:cTn id="78" fill="hold">
                            <p:stCondLst>
                              <p:cond delay="10000"/>
                            </p:stCondLst>
                            <p:childTnLst>
                              <p:par>
                                <p:cTn id="79" presetID="10" presetClass="entr" presetSubtype="0" fill="hold" nodeType="afterEffect">
                                  <p:stCondLst>
                                    <p:cond delay="0"/>
                                  </p:stCondLst>
                                  <p:childTnLst>
                                    <p:set>
                                      <p:cBhvr>
                                        <p:cTn id="80" dur="1" fill="hold">
                                          <p:stCondLst>
                                            <p:cond delay="0"/>
                                          </p:stCondLst>
                                        </p:cTn>
                                        <p:tgtEl>
                                          <p:spTgt spid="31749"/>
                                        </p:tgtEl>
                                        <p:attrNameLst>
                                          <p:attrName>style.visibility</p:attrName>
                                        </p:attrNameLst>
                                      </p:cBhvr>
                                      <p:to>
                                        <p:strVal val="visible"/>
                                      </p:to>
                                    </p:set>
                                    <p:animEffect transition="in" filter="fade">
                                      <p:cBhvr>
                                        <p:cTn id="81" dur="20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2"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285728"/>
            <a:ext cx="7772400" cy="1470025"/>
          </a:xfrm>
        </p:spPr>
        <p:txBody>
          <a:bodyPr>
            <a:normAutofit/>
          </a:bodyPr>
          <a:lstStyle/>
          <a:p>
            <a:r>
              <a:rPr lang="uk-UA" sz="2400" b="1" dirty="0" smtClean="0">
                <a:solidFill>
                  <a:srgbClr val="FF0066"/>
                </a:solidFill>
                <a:latin typeface="Times New Roman" pitchFamily="18" charset="0"/>
                <a:cs typeface="Times New Roman" pitchFamily="18" charset="0"/>
              </a:rPr>
              <a:t>З двох дробів з однаковими чисельниками більший той дріб , у якого знаменник менший і менший – той у якого знаменник більший.</a:t>
            </a:r>
            <a:endParaRPr lang="ru-RU" sz="2400" dirty="0">
              <a:latin typeface="Times New Roman" pitchFamily="18" charset="0"/>
              <a:cs typeface="Times New Roman" pitchFamily="18" charset="0"/>
            </a:endParaRPr>
          </a:p>
        </p:txBody>
      </p:sp>
      <p:sp>
        <p:nvSpPr>
          <p:cNvPr id="4" name="Заголовок 1"/>
          <p:cNvSpPr txBox="1">
            <a:spLocks/>
          </p:cNvSpPr>
          <p:nvPr/>
        </p:nvSpPr>
        <p:spPr>
          <a:xfrm>
            <a:off x="714348" y="1714488"/>
            <a:ext cx="7772400" cy="1071569"/>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70C0"/>
                </a:solidFill>
                <a:effectLst/>
                <a:uLnTx/>
                <a:uFillTx/>
                <a:latin typeface="Times New Roman" pitchFamily="18" charset="0"/>
                <a:ea typeface="+mj-ea"/>
                <a:cs typeface="Times New Roman" pitchFamily="18" charset="0"/>
              </a:rPr>
              <a:t>Порівняйте дроби</a:t>
            </a:r>
            <a:endParaRPr kumimoji="0" lang="ru-RU" sz="2400" b="0" i="0" u="none" strike="noStrike" kern="1200" cap="none" spc="0" normalizeH="0" baseline="0" noProof="0" dirty="0">
              <a:ln>
                <a:noFill/>
              </a:ln>
              <a:solidFill>
                <a:srgbClr val="0070C0"/>
              </a:solidFill>
              <a:effectLst/>
              <a:uLnTx/>
              <a:uFillTx/>
              <a:latin typeface="Times New Roman" pitchFamily="18" charset="0"/>
              <a:ea typeface="+mj-ea"/>
              <a:cs typeface="Times New Roman" pitchFamily="18" charset="0"/>
            </a:endParaRPr>
          </a:p>
        </p:txBody>
      </p:sp>
      <p:graphicFrame>
        <p:nvGraphicFramePr>
          <p:cNvPr id="5" name="Объект 4"/>
          <p:cNvGraphicFramePr>
            <a:graphicFrameLocks noChangeAspect="1"/>
          </p:cNvGraphicFramePr>
          <p:nvPr/>
        </p:nvGraphicFramePr>
        <p:xfrm>
          <a:off x="1142976" y="2928934"/>
          <a:ext cx="928694" cy="1107289"/>
        </p:xfrm>
        <a:graphic>
          <a:graphicData uri="http://schemas.openxmlformats.org/presentationml/2006/ole">
            <p:oleObj spid="_x0000_s32770" name="Формула" r:id="rId3" imgW="330120" imgH="393480" progId="Equation.3">
              <p:embed/>
            </p:oleObj>
          </a:graphicData>
        </a:graphic>
      </p:graphicFrame>
      <p:graphicFrame>
        <p:nvGraphicFramePr>
          <p:cNvPr id="32771" name="Object 3"/>
          <p:cNvGraphicFramePr>
            <a:graphicFrameLocks noChangeAspect="1"/>
          </p:cNvGraphicFramePr>
          <p:nvPr/>
        </p:nvGraphicFramePr>
        <p:xfrm>
          <a:off x="3143240" y="3000372"/>
          <a:ext cx="928687" cy="1108075"/>
        </p:xfrm>
        <a:graphic>
          <a:graphicData uri="http://schemas.openxmlformats.org/presentationml/2006/ole">
            <p:oleObj spid="_x0000_s32771" name="Формула" r:id="rId4" imgW="330120" imgH="393480" progId="Equation.3">
              <p:embed/>
            </p:oleObj>
          </a:graphicData>
        </a:graphic>
      </p:graphicFrame>
      <p:graphicFrame>
        <p:nvGraphicFramePr>
          <p:cNvPr id="32772" name="Object 4"/>
          <p:cNvGraphicFramePr>
            <a:graphicFrameLocks noChangeAspect="1"/>
          </p:cNvGraphicFramePr>
          <p:nvPr/>
        </p:nvGraphicFramePr>
        <p:xfrm>
          <a:off x="5000628" y="3000372"/>
          <a:ext cx="1108075" cy="1108075"/>
        </p:xfrm>
        <a:graphic>
          <a:graphicData uri="http://schemas.openxmlformats.org/presentationml/2006/ole">
            <p:oleObj spid="_x0000_s32772" name="Формула" r:id="rId5" imgW="393480" imgH="393480" progId="Equation.3">
              <p:embed/>
            </p:oleObj>
          </a:graphicData>
        </a:graphic>
      </p:graphicFrame>
      <p:graphicFrame>
        <p:nvGraphicFramePr>
          <p:cNvPr id="32773" name="Object 5"/>
          <p:cNvGraphicFramePr>
            <a:graphicFrameLocks noChangeAspect="1"/>
          </p:cNvGraphicFramePr>
          <p:nvPr/>
        </p:nvGraphicFramePr>
        <p:xfrm>
          <a:off x="6786563" y="3000375"/>
          <a:ext cx="1357312" cy="1108075"/>
        </p:xfrm>
        <a:graphic>
          <a:graphicData uri="http://schemas.openxmlformats.org/presentationml/2006/ole">
            <p:oleObj spid="_x0000_s32773" name="Формула" r:id="rId6" imgW="482400" imgH="393480" progId="Equation.3">
              <p:embed/>
            </p:oleObj>
          </a:graphicData>
        </a:graphic>
      </p:graphicFrame>
      <p:graphicFrame>
        <p:nvGraphicFramePr>
          <p:cNvPr id="32774" name="Object 6"/>
          <p:cNvGraphicFramePr>
            <a:graphicFrameLocks noChangeAspect="1"/>
          </p:cNvGraphicFramePr>
          <p:nvPr/>
        </p:nvGraphicFramePr>
        <p:xfrm>
          <a:off x="1714480" y="4714884"/>
          <a:ext cx="1249363" cy="1108075"/>
        </p:xfrm>
        <a:graphic>
          <a:graphicData uri="http://schemas.openxmlformats.org/presentationml/2006/ole">
            <p:oleObj spid="_x0000_s32774" name="Формула" r:id="rId7" imgW="444240" imgH="393480" progId="Equation.3">
              <p:embed/>
            </p:oleObj>
          </a:graphicData>
        </a:graphic>
      </p:graphicFrame>
      <p:graphicFrame>
        <p:nvGraphicFramePr>
          <p:cNvPr id="32775" name="Object 7"/>
          <p:cNvGraphicFramePr>
            <a:graphicFrameLocks noChangeAspect="1"/>
          </p:cNvGraphicFramePr>
          <p:nvPr/>
        </p:nvGraphicFramePr>
        <p:xfrm>
          <a:off x="3857620" y="4714884"/>
          <a:ext cx="1357313" cy="1108075"/>
        </p:xfrm>
        <a:graphic>
          <a:graphicData uri="http://schemas.openxmlformats.org/presentationml/2006/ole">
            <p:oleObj spid="_x0000_s32775" name="Формула" r:id="rId8" imgW="482400" imgH="393480" progId="Equation.3">
              <p:embed/>
            </p:oleObj>
          </a:graphicData>
        </a:graphic>
      </p:graphicFrame>
      <p:graphicFrame>
        <p:nvGraphicFramePr>
          <p:cNvPr id="32776" name="Object 8"/>
          <p:cNvGraphicFramePr>
            <a:graphicFrameLocks noChangeAspect="1"/>
          </p:cNvGraphicFramePr>
          <p:nvPr/>
        </p:nvGraphicFramePr>
        <p:xfrm>
          <a:off x="6072198" y="4714884"/>
          <a:ext cx="1357313" cy="1108075"/>
        </p:xfrm>
        <a:graphic>
          <a:graphicData uri="http://schemas.openxmlformats.org/presentationml/2006/ole">
            <p:oleObj spid="_x0000_s32776" name="Формула" r:id="rId9" imgW="482400" imgH="3934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32771"/>
                                        </p:tgtEl>
                                        <p:attrNameLst>
                                          <p:attrName>style.visibility</p:attrName>
                                        </p:attrNameLst>
                                      </p:cBhvr>
                                      <p:to>
                                        <p:strVal val="visible"/>
                                      </p:to>
                                    </p:set>
                                    <p:animEffect transition="in" filter="fade">
                                      <p:cBhvr>
                                        <p:cTn id="18" dur="2000"/>
                                        <p:tgtEl>
                                          <p:spTgt spid="32771"/>
                                        </p:tgtEl>
                                      </p:cBhvr>
                                    </p:animEffect>
                                  </p:childTnLst>
                                </p:cTn>
                              </p:par>
                              <p:par>
                                <p:cTn id="19" presetID="10" presetClass="entr" presetSubtype="0" fill="hold" nodeType="withEffect">
                                  <p:stCondLst>
                                    <p:cond delay="0"/>
                                  </p:stCondLst>
                                  <p:childTnLst>
                                    <p:set>
                                      <p:cBhvr>
                                        <p:cTn id="20" dur="1" fill="hold">
                                          <p:stCondLst>
                                            <p:cond delay="0"/>
                                          </p:stCondLst>
                                        </p:cTn>
                                        <p:tgtEl>
                                          <p:spTgt spid="32772"/>
                                        </p:tgtEl>
                                        <p:attrNameLst>
                                          <p:attrName>style.visibility</p:attrName>
                                        </p:attrNameLst>
                                      </p:cBhvr>
                                      <p:to>
                                        <p:strVal val="visible"/>
                                      </p:to>
                                    </p:set>
                                    <p:animEffect transition="in" filter="fade">
                                      <p:cBhvr>
                                        <p:cTn id="21" dur="2000"/>
                                        <p:tgtEl>
                                          <p:spTgt spid="32772"/>
                                        </p:tgtEl>
                                      </p:cBhvr>
                                    </p:animEffect>
                                  </p:childTnLst>
                                </p:cTn>
                              </p:par>
                              <p:par>
                                <p:cTn id="22" presetID="10" presetClass="entr" presetSubtype="0" fill="hold" nodeType="withEffect">
                                  <p:stCondLst>
                                    <p:cond delay="0"/>
                                  </p:stCondLst>
                                  <p:childTnLst>
                                    <p:set>
                                      <p:cBhvr>
                                        <p:cTn id="23" dur="1" fill="hold">
                                          <p:stCondLst>
                                            <p:cond delay="0"/>
                                          </p:stCondLst>
                                        </p:cTn>
                                        <p:tgtEl>
                                          <p:spTgt spid="32773"/>
                                        </p:tgtEl>
                                        <p:attrNameLst>
                                          <p:attrName>style.visibility</p:attrName>
                                        </p:attrNameLst>
                                      </p:cBhvr>
                                      <p:to>
                                        <p:strVal val="visible"/>
                                      </p:to>
                                    </p:set>
                                    <p:animEffect transition="in" filter="fade">
                                      <p:cBhvr>
                                        <p:cTn id="24" dur="2000"/>
                                        <p:tgtEl>
                                          <p:spTgt spid="32773"/>
                                        </p:tgtEl>
                                      </p:cBhvr>
                                    </p:animEffect>
                                  </p:childTnLst>
                                </p:cTn>
                              </p:par>
                            </p:childTnLst>
                          </p:cTn>
                        </p:par>
                        <p:par>
                          <p:cTn id="25" fill="hold">
                            <p:stCondLst>
                              <p:cond delay="6000"/>
                            </p:stCondLst>
                            <p:childTnLst>
                              <p:par>
                                <p:cTn id="26" presetID="10" presetClass="entr" presetSubtype="0" fill="hold" nodeType="afterEffect">
                                  <p:stCondLst>
                                    <p:cond delay="0"/>
                                  </p:stCondLst>
                                  <p:childTnLst>
                                    <p:set>
                                      <p:cBhvr>
                                        <p:cTn id="27" dur="1" fill="hold">
                                          <p:stCondLst>
                                            <p:cond delay="0"/>
                                          </p:stCondLst>
                                        </p:cTn>
                                        <p:tgtEl>
                                          <p:spTgt spid="32774"/>
                                        </p:tgtEl>
                                        <p:attrNameLst>
                                          <p:attrName>style.visibility</p:attrName>
                                        </p:attrNameLst>
                                      </p:cBhvr>
                                      <p:to>
                                        <p:strVal val="visible"/>
                                      </p:to>
                                    </p:set>
                                    <p:animEffect transition="in" filter="fade">
                                      <p:cBhvr>
                                        <p:cTn id="28" dur="2000"/>
                                        <p:tgtEl>
                                          <p:spTgt spid="32774"/>
                                        </p:tgtEl>
                                      </p:cBhvr>
                                    </p:animEffect>
                                  </p:childTnLst>
                                </p:cTn>
                              </p:par>
                              <p:par>
                                <p:cTn id="29" presetID="10" presetClass="entr" presetSubtype="0" fill="hold" nodeType="withEffect">
                                  <p:stCondLst>
                                    <p:cond delay="0"/>
                                  </p:stCondLst>
                                  <p:childTnLst>
                                    <p:set>
                                      <p:cBhvr>
                                        <p:cTn id="30" dur="1" fill="hold">
                                          <p:stCondLst>
                                            <p:cond delay="0"/>
                                          </p:stCondLst>
                                        </p:cTn>
                                        <p:tgtEl>
                                          <p:spTgt spid="32775"/>
                                        </p:tgtEl>
                                        <p:attrNameLst>
                                          <p:attrName>style.visibility</p:attrName>
                                        </p:attrNameLst>
                                      </p:cBhvr>
                                      <p:to>
                                        <p:strVal val="visible"/>
                                      </p:to>
                                    </p:set>
                                    <p:animEffect transition="in" filter="fade">
                                      <p:cBhvr>
                                        <p:cTn id="31" dur="2000"/>
                                        <p:tgtEl>
                                          <p:spTgt spid="32775"/>
                                        </p:tgtEl>
                                      </p:cBhvr>
                                    </p:animEffect>
                                  </p:childTnLst>
                                </p:cTn>
                              </p:par>
                              <p:par>
                                <p:cTn id="32" presetID="10" presetClass="entr" presetSubtype="0" fill="hold" nodeType="withEffect">
                                  <p:stCondLst>
                                    <p:cond delay="0"/>
                                  </p:stCondLst>
                                  <p:childTnLst>
                                    <p:set>
                                      <p:cBhvr>
                                        <p:cTn id="33" dur="1" fill="hold">
                                          <p:stCondLst>
                                            <p:cond delay="0"/>
                                          </p:stCondLst>
                                        </p:cTn>
                                        <p:tgtEl>
                                          <p:spTgt spid="32776"/>
                                        </p:tgtEl>
                                        <p:attrNameLst>
                                          <p:attrName>style.visibility</p:attrName>
                                        </p:attrNameLst>
                                      </p:cBhvr>
                                      <p:to>
                                        <p:strVal val="visible"/>
                                      </p:to>
                                    </p:set>
                                    <p:animEffect transition="in" filter="fade">
                                      <p:cBhvr>
                                        <p:cTn id="34" dur="2000"/>
                                        <p:tgtEl>
                                          <p:spTgt spid="32776"/>
                                        </p:tgtEl>
                                      </p:cBhvr>
                                    </p:animEffect>
                                  </p:childTnLst>
                                </p:cTn>
                              </p:par>
                            </p:childTnLst>
                          </p:cTn>
                        </p:par>
                        <p:par>
                          <p:cTn id="35" fill="hold">
                            <p:stCondLst>
                              <p:cond delay="8000"/>
                            </p:stCondLst>
                            <p:childTnLst>
                              <p:par>
                                <p:cTn id="36" presetID="10" presetClass="entr" presetSubtype="0" fill="hold" grpId="1"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581</TotalTime>
  <Words>553</Words>
  <Application>Microsoft Office PowerPoint</Application>
  <PresentationFormat>Экран (4:3)</PresentationFormat>
  <Paragraphs>96</Paragraphs>
  <Slides>16</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16</vt:i4>
      </vt:variant>
    </vt:vector>
  </HeadingPairs>
  <TitlesOfParts>
    <vt:vector size="18" baseType="lpstr">
      <vt:lpstr>Тема Office</vt:lpstr>
      <vt:lpstr>Формула</vt:lpstr>
      <vt:lpstr>Урок 3 Порівняння  звичайних дробів</vt:lpstr>
      <vt:lpstr>На уроці ми:  - повторимо поняття правильних  та неправильних дробів;  - навчимося порівнювати звичайні дроби;   - розробимо алгоритм порівняння дробів з однаковими знаменниками і однаковими чисельниками та порівняння дробів з 1.  </vt:lpstr>
      <vt:lpstr>Слайд 3</vt:lpstr>
      <vt:lpstr>Відповіді до тесту</vt:lpstr>
      <vt:lpstr>Яка частина прямокутника зафарбована? Яка частина прямокутника не зафарбована?</vt:lpstr>
      <vt:lpstr>Слайд 6</vt:lpstr>
      <vt:lpstr>Порівняйте дроби</vt:lpstr>
      <vt:lpstr>Розділимо два рівних квадрати на 4 та на 9 рівних частин</vt:lpstr>
      <vt:lpstr>З двох дробів з однаковими чисельниками більший той дріб , у якого знаменник менший і менший – той у якого знаменник більший.</vt:lpstr>
      <vt:lpstr>На координатному промені позначте точки: А       В      С      D       К </vt:lpstr>
      <vt:lpstr>З поданих дробів виберіть ті, які:       1) менші від 1;       2) більші від 1;       3) дорівнюють 1.</vt:lpstr>
      <vt:lpstr>Розташуйте дроби в порядку зростання.</vt:lpstr>
      <vt:lpstr>Дайте відповідь на запитання:  1) Що вам найбільше сподобалось на уроці?  2) Що цікавого ви дізнались на уроці?  3) Який дріб завжди менший від 1?  4) Який дріб завжди більший від 1?  5) Який дріб завжди дорівнює 1?  6) Як порівняти дроби з однаковими знаменниками?  7)  Як порівняти дроби з однаковими чисельниками?     </vt:lpstr>
      <vt:lpstr>Слайд 14</vt:lpstr>
      <vt:lpstr>Слайд 15</vt:lpstr>
      <vt:lpstr>Слайд 16</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Gacrih</dc:creator>
  <cp:lastModifiedBy>Gacrih</cp:lastModifiedBy>
  <cp:revision>67</cp:revision>
  <dcterms:created xsi:type="dcterms:W3CDTF">2014-02-02T12:06:42Z</dcterms:created>
  <dcterms:modified xsi:type="dcterms:W3CDTF">2014-10-26T21:43:17Z</dcterms:modified>
</cp:coreProperties>
</file>