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57" r:id="rId3"/>
    <p:sldId id="260" r:id="rId4"/>
    <p:sldId id="263" r:id="rId5"/>
    <p:sldId id="264" r:id="rId6"/>
    <p:sldId id="279" r:id="rId7"/>
    <p:sldId id="265" r:id="rId8"/>
    <p:sldId id="256" r:id="rId9"/>
    <p:sldId id="258" r:id="rId10"/>
    <p:sldId id="259" r:id="rId11"/>
    <p:sldId id="262" r:id="rId12"/>
    <p:sldId id="280" r:id="rId13"/>
    <p:sldId id="277" r:id="rId14"/>
    <p:sldId id="278" r:id="rId15"/>
    <p:sldId id="269" r:id="rId16"/>
    <p:sldId id="270" r:id="rId17"/>
    <p:sldId id="271" r:id="rId18"/>
    <p:sldId id="273" r:id="rId19"/>
    <p:sldId id="274" r:id="rId20"/>
    <p:sldId id="275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9964-91B2-4B01-803D-4F1232212CE4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1066-0BAF-4F68-BD13-88F9BEE8F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1066-0BAF-4F68-BD13-88F9BEE8FD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357322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 ЗВІРІВ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643314"/>
            <a:ext cx="60022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Підготувала:  Дудник Л.М.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algn="ctr"/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Плескачівської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загальноосвітньої школи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І-ІІ ступенів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Смілянської районної ради Черкаської області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5500726" cy="32147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Влітку медом ласував,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Досхочу малини мав.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А як впав глибокий сніг,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Позіхнув і спати ліг.	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Бачив чи не бачив сни,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А проспав аж до весни.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21" t="4594" r="18692" b="7289"/>
          <a:stretch>
            <a:fillRect/>
          </a:stretch>
        </p:blipFill>
        <p:spPr bwMode="auto">
          <a:xfrm>
            <a:off x="5000628" y="1785926"/>
            <a:ext cx="307183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500594" cy="2357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Звірята рогаті,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Та ще й бородаті,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Ходять пастись в лози.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Хто? Вгадайте!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47"/>
          <a:stretch>
            <a:fillRect/>
          </a:stretch>
        </p:blipFill>
        <p:spPr bwMode="auto">
          <a:xfrm>
            <a:off x="3071802" y="2285992"/>
            <a:ext cx="5572164" cy="42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Він хазяїн лісу, гаю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Володіє силою, міццю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Охороняється законом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Вага його в межах тони.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928802"/>
            <a:ext cx="5330101" cy="45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56436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Пазуристий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гривастий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збирається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напасти,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Рявкне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ох,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любий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рев...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Відгадали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357430"/>
            <a:ext cx="5689781" cy="425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-17858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57864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Хитрий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хижий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смугастий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пазуристий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ікластий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родом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тайги,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здогадались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740"/>
          <a:stretch>
            <a:fillRect/>
          </a:stretch>
        </p:blipFill>
        <p:spPr bwMode="auto">
          <a:xfrm flipH="1">
            <a:off x="4357686" y="1076596"/>
            <a:ext cx="3571900" cy="556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58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994" t="44605" r="68712" b="8710"/>
          <a:stretch>
            <a:fillRect/>
          </a:stretch>
        </p:blipFill>
        <p:spPr bwMode="auto">
          <a:xfrm>
            <a:off x="4071934" y="1860848"/>
            <a:ext cx="3714776" cy="471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5786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великий, 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красивий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біжу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в'ється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грива.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мене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довгий-довгий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мене,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шовковий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2" b="1961"/>
          <a:stretch>
            <a:fillRect/>
          </a:stretch>
        </p:blipFill>
        <p:spPr bwMode="auto">
          <a:xfrm>
            <a:off x="3286115" y="3714752"/>
            <a:ext cx="4696625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багатий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сам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сліпуватий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віконця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-17858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5" y="2428868"/>
            <a:ext cx="5421813" cy="416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наглої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бабусі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сидить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кожусі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гріється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без води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умиється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-17858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357166"/>
            <a:ext cx="4272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Хто на собі ліс носить?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266" r="22112" b="4586"/>
          <a:stretch>
            <a:fillRect/>
          </a:stretch>
        </p:blipFill>
        <p:spPr bwMode="auto">
          <a:xfrm flipH="1">
            <a:off x="2643174" y="532548"/>
            <a:ext cx="5000660" cy="610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Собою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птиця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співати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співає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знати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539" t="9443" r="17670" b="5572"/>
          <a:stretch>
            <a:fillRect/>
          </a:stretch>
        </p:blipFill>
        <p:spPr bwMode="auto">
          <a:xfrm>
            <a:off x="4857752" y="1142984"/>
            <a:ext cx="3857652" cy="546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429288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ходжу я,  а скакаю,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Бо нерівні ноги маю.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Через поле навмання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Перегнав би я коня.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86182" y="2285992"/>
            <a:ext cx="45720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387777"/>
            <a:ext cx="4812032" cy="41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6643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горбах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міцних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Возять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скарб,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мандрують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люди,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пустелі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колючки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Зветься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корабель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Кондратенко Л.О.,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Гільбуха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Ю.З..- К.:НПЦ Перспектива, 1995.-144 с.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Будна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Гемзюк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О.Р.Уроки Я і Україна.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Уроки природознавства 3 клас. – Тернопіль.: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Навчальна книга – Богдан, 2005.</a:t>
            </a: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 http://images.yandex.ua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4214842" cy="2900370"/>
          </a:xfrm>
        </p:spPr>
        <p:txBody>
          <a:bodyPr/>
          <a:lstStyle/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Котиться клубочок,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Зовсім без ниточок.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Замість ниточок —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Триста голочок.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14676" y="3214686"/>
            <a:ext cx="5293135" cy="343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-17858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5214974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 веселенький звірок,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Плиг з ялинки на дубок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0505" t="9575" r="10708" b="10638"/>
          <a:stretch>
            <a:fillRect/>
          </a:stretch>
        </p:blipFill>
        <p:spPr bwMode="auto">
          <a:xfrm flipH="1">
            <a:off x="4500562" y="2143116"/>
            <a:ext cx="3857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357166"/>
            <a:ext cx="5572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Риє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уміло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любить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кріт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друг,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зовуть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8878"/>
          <a:stretch>
            <a:fillRect/>
          </a:stretch>
        </p:blipFill>
        <p:spPr bwMode="auto">
          <a:xfrm>
            <a:off x="2214545" y="3714752"/>
            <a:ext cx="65809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6429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ікла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густу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щетину.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Любить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борсатись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багні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зве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родину.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85984" y="2697695"/>
            <a:ext cx="5857916" cy="3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-17858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4572032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Маленьке, сіреньке,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 хвіст, як шило.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283" r="1378"/>
          <a:stretch>
            <a:fillRect/>
          </a:stretch>
        </p:blipFill>
        <p:spPr bwMode="auto">
          <a:xfrm>
            <a:off x="4071934" y="2571744"/>
            <a:ext cx="4500594" cy="382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285728"/>
            <a:ext cx="678661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курей я вельми ласа –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них таке смачненьке  м'ясо…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Вовку-брату я сестриця,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зовуть мене…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94" t="1818" b="5455"/>
          <a:stretch>
            <a:fillRect/>
          </a:stretch>
        </p:blipFill>
        <p:spPr bwMode="auto">
          <a:xfrm flipH="1">
            <a:off x="5324499" y="2000240"/>
            <a:ext cx="3462343" cy="457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429156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Сірий, ікластий,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Хоче вівцю вкрасти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587" t="7681" r="1587" b="2713"/>
          <a:stretch>
            <a:fillRect/>
          </a:stretch>
        </p:blipFill>
        <p:spPr bwMode="auto">
          <a:xfrm>
            <a:off x="2704406" y="3286124"/>
            <a:ext cx="52251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401</Words>
  <PresentationFormat>Экран (4:3)</PresentationFormat>
  <Paragraphs>71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ЗАГАДКИ  ПРО ЗВІРІВ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Він хазяїн лісу, гаю  Володіє силою, міццю Охороняється законом Вага його в межах тони.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Список використаних джерел: Література: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163</cp:revision>
  <dcterms:created xsi:type="dcterms:W3CDTF">2014-01-27T11:35:27Z</dcterms:created>
  <dcterms:modified xsi:type="dcterms:W3CDTF">2014-03-14T09:45:57Z</dcterms:modified>
</cp:coreProperties>
</file>