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71" r:id="rId5"/>
    <p:sldId id="275" r:id="rId6"/>
    <p:sldId id="261" r:id="rId7"/>
    <p:sldId id="272" r:id="rId8"/>
    <p:sldId id="273" r:id="rId9"/>
    <p:sldId id="274" r:id="rId10"/>
    <p:sldId id="276" r:id="rId11"/>
    <p:sldId id="277" r:id="rId12"/>
    <p:sldId id="278" r:id="rId13"/>
    <p:sldId id="257" r:id="rId14"/>
    <p:sldId id="259" r:id="rId15"/>
    <p:sldId id="260" r:id="rId16"/>
    <p:sldId id="26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C79FF-2D06-4D75-8257-FC84064F8E7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812E-BD59-4DD7-A983-7D3E920AD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73228-C5EC-479C-AE44-AE633306D8D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7943880" cy="1143008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ЗАГАДКИ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 ПТАХІВ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2862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Дудник Л.М.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Плескачівської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загальноосвітньої школи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І-ІІ ступенів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Смілянської районної ради Черкаської області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Ним комах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кори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виймає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дбає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071678"/>
            <a:ext cx="3338203" cy="405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10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829444" cy="3357586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Обіч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доріг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гаї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Роками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міняє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Осівши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теплії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кличе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діток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відлітати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 стане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зимувати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7" r="6814"/>
          <a:stretch>
            <a:fillRect/>
          </a:stretch>
        </p:blipFill>
        <p:spPr bwMode="auto">
          <a:xfrm>
            <a:off x="3071802" y="3520982"/>
            <a:ext cx="3643338" cy="31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971924" cy="236854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Уночі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гуляє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 вдень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спочиває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круглі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319610"/>
            <a:ext cx="3929090" cy="416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12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215106" cy="1857388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 червонім фартушку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птах стрибає на сніжку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 розпитує синичку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найближщу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годівничку.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937" t="14000"/>
          <a:stretch>
            <a:fillRect/>
          </a:stretch>
        </p:blipFill>
        <p:spPr bwMode="auto">
          <a:xfrm>
            <a:off x="2857488" y="2214554"/>
            <a:ext cx="3857652" cy="40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Чув я десь таке повір'я: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Коли в птаха біле пір'я,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Птах цей символ миру в світі.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Як же він зоветься,діти?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214554"/>
            <a:ext cx="4960712" cy="387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Може скрізь вона літати ,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бо нема своєї хати.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Яйця іншим підкидає.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Скільки кому жити – знає.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30" r="2439" b="14634"/>
          <a:stretch>
            <a:fillRect/>
          </a:stretch>
        </p:blipFill>
        <p:spPr bwMode="auto">
          <a:xfrm>
            <a:off x="2928926" y="2584733"/>
            <a:ext cx="3429024" cy="32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Ця птаха тендітна та сильна,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Пливе вона в річці повільно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Шия довга, наче спиця,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 постава, як в цариці.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357430"/>
            <a:ext cx="61912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7858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Кондратенко Л.О.,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Гільбуха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Ю.З..- К.:НПЦ Перспектива, 1995.-144 с.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Будна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Н.О., </a:t>
            </a:r>
            <a:r>
              <a:rPr lang="uk-UA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Гемзюк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О.Р.Уроки Я і Україна.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Уроки природознавства 3 клас. – Тернопіль.:</a:t>
            </a: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Навчальна книга – Богдан, 2005.</a:t>
            </a:r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143512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http://images.yandex.ua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Бігає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Марушка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ста кожушках,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повіє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спина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замріє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847" b="4355"/>
          <a:stretch>
            <a:fillRect/>
          </a:stretch>
        </p:blipFill>
        <p:spPr bwMode="auto">
          <a:xfrm>
            <a:off x="2643174" y="2357430"/>
            <a:ext cx="32147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2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429420" cy="25717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Двійчаста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борода,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Розгониста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хода,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як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 трону,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корона.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Ку-ку-рі-ку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643182"/>
            <a:ext cx="3643338" cy="39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3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257676" cy="164307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купалася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 сухою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зосталася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40923"/>
            <a:ext cx="4643470" cy="481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5543560" cy="221457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Летіло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упало 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лопатами ходить,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 рогом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5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857496"/>
            <a:ext cx="6096016" cy="349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400816" cy="1714512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Надувається,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гелгоче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Наче щось сказати хоче.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Бігає туди-сюди.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Краще його ти обійди.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14678" y="2428868"/>
            <a:ext cx="3381376" cy="391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207170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сонячні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клубочки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розсипав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квочки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пищить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малята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Здогадалися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?..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143248"/>
            <a:ext cx="3401136" cy="331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6072230" cy="221457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Назад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вилиця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спереду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шильце,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спереду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чорне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сукенце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сподом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полотенце.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" r="4815" b="5017"/>
          <a:stretch>
            <a:fillRect/>
          </a:stretch>
        </p:blipFill>
        <p:spPr bwMode="auto">
          <a:xfrm>
            <a:off x="3357554" y="2571744"/>
            <a:ext cx="3929090" cy="281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8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472254" cy="207170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ноги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заввишки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завдовжки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Хату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жабам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58" t="6018" r="13043" b="3715"/>
          <a:stretch>
            <a:fillRect/>
          </a:stretch>
        </p:blipFill>
        <p:spPr bwMode="auto">
          <a:xfrm>
            <a:off x="3500430" y="2071678"/>
            <a:ext cx="33004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124</Words>
  <PresentationFormat>Экран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ЗАГАДКИ  ПРО ПТАХІВ</vt:lpstr>
      <vt:lpstr> Бігає Марушка у ста кожушках, Як вітер повіє, то й спина замріє. </vt:lpstr>
      <vt:lpstr>  Двійчаста борода,  Розгониста хода,  Іде – як цар до трону,  На голові – корона.  – Ку-ку-рі-ку! </vt:lpstr>
      <vt:lpstr> У воді купалася,   а сухою зосталася. </vt:lpstr>
      <vt:lpstr>  Летіло як міх,   упало як сніг,   лопатами ходить,   а рогом їсть. </vt:lpstr>
      <vt:lpstr>Надувається, гелгоче, Наче щось сказати хоче. Бігає туди-сюди.  Краще його ти обійди.</vt:lpstr>
      <vt:lpstr> Наче сонячні клубочки Хтось розсипав біля квочки. Хто це там пищить, малята? Здогадалися?.. </vt:lpstr>
      <vt:lpstr>  Назад вилиця,   спереду шильце,   спереду чорне сукенце,   під сподом полотенце. </vt:lpstr>
      <vt:lpstr> Які ноги заввишки,   такий ніс завдовжки.  Хату на хаті має,   всім жабам рахунок знає. </vt:lpstr>
      <vt:lpstr>  Ним комах з кори виймає,  Про здоров’я лісу дбає? </vt:lpstr>
      <vt:lpstr> Вона живе в селі і в місті,  Обіч доріг, де є гаї  Роками не міняє місця.  Осівши. В теплії краї  Не кличе діток відлітати,  Аби де стане зимувати. </vt:lpstr>
      <vt:lpstr>  Уночі гуляє,   а вдень спочиває,  Має круглі очі,   бачить серед ночі. </vt:lpstr>
      <vt:lpstr>У червонім фартушку птах стрибає на сніжку і розпитує синичку про найближщу годівничку.</vt:lpstr>
      <vt:lpstr>Чув я десь таке повір'я: Коли в птаха біле пір'я, Птах цей символ миру в світі. Як же він зоветься,діти?</vt:lpstr>
      <vt:lpstr>Може скрізь вона літати ,  бо нема своєї хати. Яйця іншим підкидає.  Скільки кому жити – знає.</vt:lpstr>
      <vt:lpstr>Ця птаха тендітна та сильна, Пливе вона в річці повільно Шия довга, наче спиця, А постава, як в цариці.</vt:lpstr>
      <vt:lpstr>Список використаних джерел: Література: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2014-02-18T10:21:08Z</dcterms:created>
  <dcterms:modified xsi:type="dcterms:W3CDTF">2014-02-25T19:13:38Z</dcterms:modified>
</cp:coreProperties>
</file>