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66" r:id="rId4"/>
    <p:sldId id="267" r:id="rId5"/>
    <p:sldId id="268" r:id="rId6"/>
    <p:sldId id="270" r:id="rId7"/>
    <p:sldId id="269" r:id="rId8"/>
    <p:sldId id="262" r:id="rId9"/>
    <p:sldId id="260" r:id="rId10"/>
    <p:sldId id="261" r:id="rId11"/>
    <p:sldId id="264" r:id="rId12"/>
    <p:sldId id="273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809" autoAdjust="0"/>
    <p:restoredTop sz="86380" autoAdjust="0"/>
  </p:normalViewPr>
  <p:slideViewPr>
    <p:cSldViewPr>
      <p:cViewPr varScale="1">
        <p:scale>
          <a:sx n="59" d="100"/>
          <a:sy n="59" d="100"/>
        </p:scale>
        <p:origin x="-13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337EC-0942-499B-8A79-DFA46058095C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58297-1195-4C82-A7E1-A55E65953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97-1195-4C82-A7E1-A55E6595319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97-1195-4C82-A7E1-A55E6595319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b="4163"/>
          <a:stretch>
            <a:fillRect/>
          </a:stretch>
        </p:blipFill>
        <p:spPr bwMode="auto">
          <a:xfrm>
            <a:off x="0" y="0"/>
            <a:ext cx="9137237" cy="686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785926"/>
            <a:ext cx="7215238" cy="1785950"/>
          </a:xfrm>
        </p:spPr>
        <p:txBody>
          <a:bodyPr>
            <a:no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ЗАГАДКИ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КОМАХ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40005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Підготувала: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Дудник Л.М.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вчитель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початкових класів</a:t>
            </a:r>
          </a:p>
          <a:p>
            <a:pPr algn="ctr"/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Плескачівської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загальноосвітньої школи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І-ІІ ступенів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Смілянської районної ради Черкаської області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67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крила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вуса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Трохи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боюся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летить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так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чути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звук.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Бронзовий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великий ...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2887058" y="1886932"/>
            <a:ext cx="3775015" cy="530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67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мене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довгий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хоботок,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квіт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збираю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я пилок.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яскраві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крильця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маю,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Безтурботно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літаю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2357431"/>
            <a:ext cx="5419723" cy="394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67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500042"/>
            <a:ext cx="5572164" cy="2471741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пожива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листочки,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Домівка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деревце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кущ.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З’являється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точно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Поважний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симпатичний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1209" r="18330" b="25917"/>
          <a:stretch>
            <a:fillRect/>
          </a:stretch>
        </p:blipFill>
        <p:spPr bwMode="auto">
          <a:xfrm>
            <a:off x="3000364" y="2857496"/>
            <a:ext cx="3987052" cy="372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67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285728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  Список використаних джерел:</a:t>
            </a:r>
          </a:p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Література: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1500174"/>
            <a:ext cx="77153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Кондратенко Л.О., </a:t>
            </a:r>
            <a:r>
              <a:rPr lang="uk-UA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Гільбуха</a:t>
            </a: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Ю.З..- К.:НПЦ Перспектива, 1995.-144 с.</a:t>
            </a: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uk-UA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Будна</a:t>
            </a: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Н.О., </a:t>
            </a:r>
            <a:r>
              <a:rPr lang="uk-UA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Гемзюк</a:t>
            </a: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О.Р.Уроки Я і Україна.</a:t>
            </a: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Уроки природознавства 3 клас. – Тернопіль.:</a:t>
            </a: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Навчальна книга – Богдан, 2005.</a:t>
            </a:r>
          </a:p>
          <a:p>
            <a:pPr marL="742950" lvl="0" indent="-74295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Інтернет-ресурси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http://images.yandex.ua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0" indent="-742950"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67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428604"/>
            <a:ext cx="5000660" cy="207170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 живого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гвинтокрила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спині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прозорі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крила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Кольорові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шати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Любить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мандрувати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2500306"/>
            <a:ext cx="394819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67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14290"/>
            <a:ext cx="5786478" cy="250033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червоного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малятки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спині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краплинки-цятки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Чорні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вуса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голова,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Любить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лагідні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слова.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2428868"/>
            <a:ext cx="3698249" cy="381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67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бігають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малі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Іподромом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для них луг,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поставиш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 плуг!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2071678"/>
            <a:ext cx="3492228" cy="40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67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Фрукти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цукор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полюбляє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Де солодке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відчуває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смужку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одежина,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комах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родина.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2500306"/>
            <a:ext cx="507209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67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Тонкі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ніжки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два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крила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І за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розміром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мала.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кімнаті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дворі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Рідна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нам, як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комарі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2500306"/>
            <a:ext cx="471490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67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3090956"/>
            <a:ext cx="4000528" cy="363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285984" y="142852"/>
            <a:ext cx="592935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Невидимка-вереда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все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дзижчить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набрида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Як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з’являється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гість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скрізь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лунає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лясь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та «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трісь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67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саду старому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селом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У них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аеродром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літаки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за летом лет –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Везуть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туди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солодкий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мед.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2500306"/>
            <a:ext cx="3000396" cy="387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67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Вісім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лапок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працьовитих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вміють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сіточку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гілок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прилаштувати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та 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мушок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полювати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2428868"/>
            <a:ext cx="4759111" cy="426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125</Words>
  <PresentationFormat>Экран (4:3)</PresentationFormat>
  <Paragraphs>34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ЗАГАДКИ  ПРО КОМАХ</vt:lpstr>
      <vt:lpstr> У живого гвинтокрила  На спині прозорі крила.   Кольорові шати,   Любить мандрувати. </vt:lpstr>
      <vt:lpstr> У червоного малятки  На спині краплинки-цятки:   Чорні вуса, голова,   Любить лагідні слова. </vt:lpstr>
      <vt:lpstr> Коні бігають малі.   Іподромом для них луг,   Не поставиш їх у плуг! </vt:lpstr>
      <vt:lpstr> Фрукти, цукор полюбляє,   Де солодке відчуває.   В смужку в неї одежина,   Із комах уся родина. </vt:lpstr>
      <vt:lpstr> Тонкі ніжки, два крила,   І за розміром мала.   У кімнаті, на дворі,   Рідна нам, як комарі. </vt:lpstr>
      <vt:lpstr>Слайд 7</vt:lpstr>
      <vt:lpstr> В саду старому під селом  У них є свій аеродром.  І літаки – за летом лет –   Везуть туди солодкий мед. </vt:lpstr>
      <vt:lpstr> Вісім лапок працьовитих  вміють сіточку зробити,  між гілок прилаштувати  та на мушок полювати. </vt:lpstr>
      <vt:lpstr> В нього крила, в нього вуса,   Трохи я його боюся.   Як летить – так чути звук.   Бронзовий великий ... </vt:lpstr>
      <vt:lpstr> В мене довгий хоботок,   З квіт збираю я пилок.   Ще яскраві крильця маю,   Безтурботно я літаю. </vt:lpstr>
      <vt:lpstr>Слайд 12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46</cp:revision>
  <dcterms:created xsi:type="dcterms:W3CDTF">2013-02-24T13:20:49Z</dcterms:created>
  <dcterms:modified xsi:type="dcterms:W3CDTF">2014-02-25T19:14:32Z</dcterms:modified>
</cp:coreProperties>
</file>