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8" r:id="rId3"/>
    <p:sldId id="262" r:id="rId4"/>
    <p:sldId id="268" r:id="rId5"/>
    <p:sldId id="260" r:id="rId6"/>
    <p:sldId id="277" r:id="rId7"/>
    <p:sldId id="266" r:id="rId8"/>
    <p:sldId id="261" r:id="rId9"/>
    <p:sldId id="263" r:id="rId10"/>
    <p:sldId id="264" r:id="rId11"/>
    <p:sldId id="265" r:id="rId12"/>
    <p:sldId id="269" r:id="rId13"/>
    <p:sldId id="270" r:id="rId14"/>
    <p:sldId id="271" r:id="rId15"/>
    <p:sldId id="267" r:id="rId16"/>
    <p:sldId id="272" r:id="rId17"/>
    <p:sldId id="273" r:id="rId18"/>
    <p:sldId id="274" r:id="rId19"/>
    <p:sldId id="275" r:id="rId20"/>
    <p:sldId id="276" r:id="rId21"/>
    <p:sldId id="278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CA09C3-9088-4DF1-B688-BA25C873801B}" type="datetimeFigureOut">
              <a:rPr lang="ru-RU" smtClean="0"/>
              <a:pPr/>
              <a:t>25.02.2014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497D11-2978-49B0-BB74-E8BB1D645AD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497D11-2978-49B0-BB74-E8BB1D645ADA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 b="3254"/>
          <a:stretch>
            <a:fillRect/>
          </a:stretch>
        </p:blipFill>
        <p:spPr bwMode="auto">
          <a:xfrm>
            <a:off x="0" y="0"/>
            <a:ext cx="913184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1500174"/>
            <a:ext cx="7772400" cy="1470025"/>
          </a:xfrm>
        </p:spPr>
        <p:txBody>
          <a:bodyPr>
            <a:normAutofit/>
          </a:bodyPr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ЗАГАДКИ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ПРО РОСЛИНИ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00232" y="4143380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Підготувала: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Дудник Л.М.</a:t>
            </a:r>
          </a:p>
          <a:p>
            <a:pPr algn="ctr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вчитель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початкових класів</a:t>
            </a:r>
          </a:p>
          <a:p>
            <a:pPr algn="ctr"/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Плескачівської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загальноосвітньої школи</a:t>
            </a:r>
          </a:p>
          <a:p>
            <a:pPr algn="ctr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І-ІІ ступенів</a:t>
            </a:r>
          </a:p>
          <a:p>
            <a:pPr algn="ctr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Смілянської районної ради Черкаської області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84" y="0"/>
            <a:ext cx="9139316" cy="7575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Рисунок 3"/>
          <p:cNvPicPr/>
          <p:nvPr/>
        </p:nvPicPr>
        <p:blipFill>
          <a:blip r:embed="rId3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</a:blip>
          <a:srcRect l="4545" t="4615" r="4545" b="3084"/>
          <a:stretch>
            <a:fillRect/>
          </a:stretch>
        </p:blipFill>
        <p:spPr bwMode="auto">
          <a:xfrm>
            <a:off x="4500562" y="2428844"/>
            <a:ext cx="4643438" cy="44291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714348" y="1928802"/>
            <a:ext cx="4291752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 вінку зеленолистім,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 червоному намисті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Видивляється у воду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свою хорошу вроду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Рисунок 3"/>
          <p:cNvPicPr/>
          <p:nvPr/>
        </p:nvPicPr>
        <p:blipFill>
          <a:blip r:embed="rId3">
            <a:clrChange>
              <a:clrFrom>
                <a:srgbClr val="FEFEFB"/>
              </a:clrFrom>
              <a:clrTo>
                <a:srgbClr val="FEFEFB">
                  <a:alpha val="0"/>
                </a:srgbClr>
              </a:clrTo>
            </a:clrChange>
          </a:blip>
          <a:srcRect l="6670" t="28432" r="13803"/>
          <a:stretch>
            <a:fillRect/>
          </a:stretch>
        </p:blipFill>
        <p:spPr bwMode="auto">
          <a:xfrm>
            <a:off x="3000364" y="4143380"/>
            <a:ext cx="2786082" cy="18573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714348" y="1857364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Червона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кожушинка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всередині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вітамінка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43438" y="2285992"/>
            <a:ext cx="4429223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3931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Рисунок 3"/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8822" r="18733" b="6638"/>
          <a:stretch>
            <a:fillRect/>
          </a:stretch>
        </p:blipFill>
        <p:spPr bwMode="auto">
          <a:xfrm>
            <a:off x="4500562" y="1928802"/>
            <a:ext cx="4643438" cy="457203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571472" y="1571612"/>
            <a:ext cx="6127383" cy="1415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11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Навесні красується білим цвітом,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в жнива - червоним плодом</a:t>
            </a:r>
            <a:r>
              <a:rPr kumimoji="0" lang="uk-UA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. </a:t>
            </a:r>
            <a:endParaRPr kumimoji="0" lang="uk-UA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"/>
            <a:ext cx="9139316" cy="6865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571472" y="2000240"/>
            <a:ext cx="3832075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«я» починається,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 на «я» кінчається.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саду росте,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ній плоди є. </a:t>
            </a:r>
            <a:endParaRPr kumimoji="0" lang="uk-UA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14876" y="1166796"/>
            <a:ext cx="4132329" cy="5691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71802" y="4286256"/>
            <a:ext cx="3286128" cy="2272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-10812"/>
            <a:ext cx="9144000" cy="686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Рисунок 3"/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110" t="7904" b="5146"/>
          <a:stretch>
            <a:fillRect/>
          </a:stretch>
        </p:blipFill>
        <p:spPr bwMode="auto">
          <a:xfrm>
            <a:off x="4286248" y="2500306"/>
            <a:ext cx="4857752" cy="378621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642910" y="1857364"/>
            <a:ext cx="3929858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Жовте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соковите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дерев'янку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надіте</a:t>
            </a:r>
            <a:r>
              <a:rPr lang="ru-RU" sz="3200" dirty="0" smtClean="0"/>
              <a:t>. 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3931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785786" y="1785926"/>
            <a:ext cx="4536114" cy="2231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Викупана в сонечку,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Стоїть собі донечка,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Бджоли сонячний медок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Дістають з її квіток. </a:t>
            </a:r>
            <a:endParaRPr kumimoji="0" lang="uk-UA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523" r="2083" b="1023"/>
          <a:stretch>
            <a:fillRect/>
          </a:stretch>
        </p:blipFill>
        <p:spPr bwMode="auto">
          <a:xfrm>
            <a:off x="5214942" y="1142960"/>
            <a:ext cx="3571900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"/>
            <a:ext cx="9139316" cy="6865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285720" y="1428736"/>
            <a:ext cx="4621025" cy="2908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11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11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Живе один батько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 тисячі синів має.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Всім шапки справляє,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а собі немає.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b="20708"/>
          <a:stretch>
            <a:fillRect/>
          </a:stretch>
        </p:blipFill>
        <p:spPr bwMode="auto">
          <a:xfrm>
            <a:off x="5715008" y="1714488"/>
            <a:ext cx="3143272" cy="4805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lum bright="-20000"/>
          </a:blip>
          <a:srcRect/>
          <a:stretch>
            <a:fillRect/>
          </a:stretch>
        </p:blipFill>
        <p:spPr bwMode="auto">
          <a:xfrm rot="5400000">
            <a:off x="3381172" y="1976622"/>
            <a:ext cx="2817098" cy="2435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914" y="2"/>
            <a:ext cx="9129086" cy="6857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428596" y="1500174"/>
            <a:ext cx="4941674" cy="2569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11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Навесні цвітуть, мов свічі,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Заглядають сонцю в вічі,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під осінь ті свічки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Вдягнуть з голок кожушки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lum bright="-10000"/>
          </a:blip>
          <a:srcRect/>
          <a:stretch>
            <a:fillRect/>
          </a:stretch>
        </p:blipFill>
        <p:spPr bwMode="auto">
          <a:xfrm>
            <a:off x="5072066" y="798947"/>
            <a:ext cx="3857652" cy="5928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-11175"/>
            <a:ext cx="9144000" cy="686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642910" y="1857364"/>
            <a:ext cx="4714908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 білій одежині,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хустині зелененькій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Сумує край стежини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Тонесенька Оленка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t="1220"/>
          <a:stretch>
            <a:fillRect/>
          </a:stretch>
        </p:blipFill>
        <p:spPr bwMode="auto">
          <a:xfrm>
            <a:off x="4786314" y="1142984"/>
            <a:ext cx="4357686" cy="5392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"/>
            <a:ext cx="9139316" cy="6865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571472" y="1928802"/>
            <a:ext cx="507209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Зелену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сукню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маю,</a:t>
            </a:r>
          </a:p>
          <a:p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Ніколи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міняю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Один -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єдиний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раз на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рік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ЇЇ я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прикрашаю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2389" b="14000"/>
          <a:stretch>
            <a:fillRect/>
          </a:stretch>
        </p:blipFill>
        <p:spPr bwMode="auto">
          <a:xfrm>
            <a:off x="5000628" y="785794"/>
            <a:ext cx="3714776" cy="57864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39316" cy="6861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500034" y="1214422"/>
            <a:ext cx="5639910" cy="2569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11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Перші квіти проростають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 </a:t>
            </a:r>
            <a:r>
              <a:rPr lang="uk-UA" sz="32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цибулиночок</a:t>
            </a:r>
            <a:r>
              <a:rPr lang="uk-UA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малих,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Кожну весну зустрічають,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Розпізнайте, діти їх.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29190" y="2643182"/>
            <a:ext cx="4109277" cy="39290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"/>
            <a:ext cx="9139316" cy="6865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642910" y="1714488"/>
            <a:ext cx="4830361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 мене листки новенькі,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Гостроверхі і дрібненькі,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Все шепочуть потихеньку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Із вітрами навесні. </a:t>
            </a:r>
            <a:endParaRPr kumimoji="0" lang="uk-UA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14810" y="2000240"/>
            <a:ext cx="4608712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84" y="0"/>
            <a:ext cx="9139316" cy="6865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14298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Список використаних джерел:</a:t>
            </a:r>
            <a:br>
              <a:rPr lang="uk-UA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Література:</a:t>
            </a:r>
            <a:endParaRPr lang="ru-RU" sz="36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2214554"/>
            <a:ext cx="828680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0" indent="-742950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lang="uk-UA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Кондратенко Л.О., </a:t>
            </a:r>
            <a:r>
              <a:rPr lang="uk-UA" sz="32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Гільбуха</a:t>
            </a:r>
            <a:r>
              <a:rPr lang="uk-UA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Ю.З..- К.:НПЦ Перспектива, 1995.-144 с.</a:t>
            </a:r>
          </a:p>
          <a:p>
            <a:pPr marL="742950" lvl="0" indent="-742950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lang="uk-UA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uk-UA" sz="32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Будна</a:t>
            </a:r>
            <a:r>
              <a:rPr lang="uk-UA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Н.О., </a:t>
            </a:r>
            <a:r>
              <a:rPr lang="uk-UA" sz="32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Гемзюк</a:t>
            </a:r>
            <a:r>
              <a:rPr lang="uk-UA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О.Р.Уроки Я і Україна.</a:t>
            </a:r>
          </a:p>
          <a:p>
            <a:pPr marL="742950" lvl="0" indent="-742950" fontAlgn="base">
              <a:spcBef>
                <a:spcPct val="0"/>
              </a:spcBef>
              <a:spcAft>
                <a:spcPct val="0"/>
              </a:spcAft>
            </a:pPr>
            <a:r>
              <a:rPr lang="uk-UA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Уроки природознавства 3 клас. – Тернопіль.:</a:t>
            </a:r>
          </a:p>
          <a:p>
            <a:pPr marL="742950" lvl="0" indent="-742950" fontAlgn="base">
              <a:spcBef>
                <a:spcPct val="0"/>
              </a:spcBef>
              <a:spcAft>
                <a:spcPct val="0"/>
              </a:spcAft>
            </a:pPr>
            <a:r>
              <a:rPr lang="uk-UA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Навчальна книга – Богдан, 2005.</a:t>
            </a:r>
          </a:p>
          <a:p>
            <a:pPr marL="742950" lvl="0" indent="-742950"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3200" b="1" dirty="0" err="1" smtClean="0">
                <a:latin typeface="Times New Roman" pitchFamily="18" charset="0"/>
                <a:cs typeface="Times New Roman" pitchFamily="18" charset="0"/>
              </a:rPr>
              <a:t>Інтернет-ресурси</a:t>
            </a:r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14348" y="5786454"/>
            <a:ext cx="434606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- http://images.yandex.ua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4" y="-3517"/>
            <a:ext cx="9139316" cy="6861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642910" y="1857364"/>
            <a:ext cx="4357718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 зеленим зіллі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Виросли дівчатка –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Вії у них білі,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Золоті </a:t>
            </a:r>
            <a:r>
              <a:rPr kumimoji="0" lang="uk-UA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очатка</a:t>
            </a:r>
            <a:r>
              <a:rPr kumimoji="0" lang="uk-UA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34381" y="2571744"/>
            <a:ext cx="5409619" cy="39290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-36686"/>
            <a:ext cx="9144000" cy="6924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714348" y="1714488"/>
            <a:ext cx="500066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Сонечко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траві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зійшло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Усміхнулось,розцвіло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Згодом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стало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біле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біле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І за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вітром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полетіло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05447" y="2143092"/>
            <a:ext cx="4538553" cy="47149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"/>
            <a:ext cx="9139316" cy="6865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714348" y="1857364"/>
            <a:ext cx="492922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житечку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зеленім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Факели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вогненні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Цілий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день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палають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З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сонцем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спать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лягають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5660" t="1603" r="3773"/>
          <a:stretch>
            <a:fillRect/>
          </a:stretch>
        </p:blipFill>
        <p:spPr bwMode="auto">
          <a:xfrm>
            <a:off x="6072198" y="1785926"/>
            <a:ext cx="2286016" cy="46434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714348" y="1643050"/>
            <a:ext cx="528641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Виростає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шкода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кінці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города,</a:t>
            </a:r>
          </a:p>
          <a:p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Хто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неї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доторкнеться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Як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ужалений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c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ахнеться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381" t="9057" r="2381" b="12779"/>
          <a:stretch>
            <a:fillRect/>
          </a:stretch>
        </p:blipFill>
        <p:spPr bwMode="auto">
          <a:xfrm>
            <a:off x="4571999" y="2500306"/>
            <a:ext cx="4286281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"/>
            <a:ext cx="9144000" cy="6869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Рисунок 4"/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00892" y="4929174"/>
            <a:ext cx="2143108" cy="1928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857224" y="2000240"/>
            <a:ext cx="3822265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сонечко я схожий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 сонечко люблю.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 сонцем повертаю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Голівоньку свою</a:t>
            </a:r>
            <a:r>
              <a:rPr kumimoji="0" lang="uk-UA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. </a:t>
            </a:r>
            <a:endParaRPr kumimoji="0" lang="uk-UA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86380" y="1928802"/>
            <a:ext cx="3635180" cy="47863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4" y="-3517"/>
            <a:ext cx="9139316" cy="6861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500034" y="1000108"/>
            <a:ext cx="5764311" cy="20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11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11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11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Чорних ягід пишний кущ,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Хороші вони на смак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871" b="3876"/>
          <a:stretch>
            <a:fillRect/>
          </a:stretch>
        </p:blipFill>
        <p:spPr bwMode="auto">
          <a:xfrm>
            <a:off x="5143504" y="2571744"/>
            <a:ext cx="3810000" cy="40719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642910" y="1714488"/>
            <a:ext cx="614366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Є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червона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біла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Обсипається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доспіла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Ягідки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мов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горошинки,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Кущ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вкривають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, як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краплинки</a:t>
            </a:r>
            <a:r>
              <a:rPr lang="ru-RU" sz="3200" dirty="0" smtClean="0"/>
              <a:t>.</a:t>
            </a:r>
            <a:endParaRPr lang="ru-RU" sz="32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33773" y="2643182"/>
            <a:ext cx="4010227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987</TotalTime>
  <Words>364</Words>
  <PresentationFormat>Экран (4:3)</PresentationFormat>
  <Paragraphs>102</Paragraphs>
  <Slides>21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ЗАГАДКИ  ПРО РОСЛИНИ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Список використаних джерел: Література: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123</cp:revision>
  <dcterms:created xsi:type="dcterms:W3CDTF">2014-01-24T15:50:54Z</dcterms:created>
  <dcterms:modified xsi:type="dcterms:W3CDTF">2014-02-25T19:15:10Z</dcterms:modified>
</cp:coreProperties>
</file>