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51BF-2A54-4358-82DF-D58BD006D2D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DC4DC-82F4-4388-ABDA-2D4011D9B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4DC-82F4-4388-ABDA-2D4011D9B9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36" cy="68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 ЯВИЩА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ПРИРОДИ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Дудник Л.М.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початкових класів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Плескачівської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Смілянської районної ради Черкаської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rcRect l="1104" t="6588" r="8361" b="6308"/>
          <a:stretch>
            <a:fillRect/>
          </a:stretch>
        </p:blipFill>
        <p:spPr bwMode="auto">
          <a:xfrm>
            <a:off x="2214546" y="2168630"/>
            <a:ext cx="4143404" cy="2760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Ніжна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сніжно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рукав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злетіла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сюди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краплею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води.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4572032" cy="1582726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Удень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небу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гуляє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землю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лягає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" r="6250" b="4167"/>
          <a:stretch>
            <a:fillRect/>
          </a:stretch>
        </p:blipFill>
        <p:spPr bwMode="auto">
          <a:xfrm>
            <a:off x="3143240" y="1643050"/>
            <a:ext cx="314327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5286412" cy="221457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Аж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раночку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Дід-пастух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лічив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з-за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гаю…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 вони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23" r="1923" b="2564"/>
          <a:stretch>
            <a:fillRect/>
          </a:stretch>
        </p:blipFill>
        <p:spPr bwMode="auto">
          <a:xfrm>
            <a:off x="2857488" y="2143116"/>
            <a:ext cx="35719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6572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  <a:p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78581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Література: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Кондратенко Л.О.,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Гільбуха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Ю.З..- К.:НПЦ Перспектива, 1995.-144 с.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Будна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Гемзюк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О.Р.Уроки Я і Україна.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Уроки природознавства 3 клас. – Тернопіль.: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Навчальна книга – Богдан, 2005.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http://images.yandex.ua</a:t>
            </a:r>
            <a:endParaRPr lang="en-US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14337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5072098" cy="1428760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землю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лягає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спочиває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небо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злітає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4071966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4643470" cy="10715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зацвів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неначе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 b="12059"/>
          <a:stretch>
            <a:fillRect/>
          </a:stretch>
        </p:blipFill>
        <p:spPr bwMode="auto">
          <a:xfrm>
            <a:off x="2285984" y="1571612"/>
            <a:ext cx="407196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3929090" cy="714380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вода,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2214547" y="1785926"/>
            <a:ext cx="414340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5143536" cy="171451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падаю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волохатий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прилипаю вам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називаюсь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просто..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5014922" cy="10715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нема мене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чекають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прийду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втікають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571612"/>
            <a:ext cx="398622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08691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125"/>
          <a:stretch>
            <a:fillRect/>
          </a:stretch>
        </p:blipFill>
        <p:spPr bwMode="auto">
          <a:xfrm>
            <a:off x="4429124" y="1142984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3571900" cy="171451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428604"/>
            <a:ext cx="37147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калюжа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здивувала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водиця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напитись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5286412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Летить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птах орел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дзьобі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Вогняні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стріли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пускає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впіймає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b="11628"/>
          <a:stretch>
            <a:fillRect/>
          </a:stretch>
        </p:blipFill>
        <p:spPr bwMode="auto">
          <a:xfrm>
            <a:off x="2357422" y="2121518"/>
            <a:ext cx="4024341" cy="2807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3786214" cy="1714512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Летить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орлиця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синьому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розпустила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закрила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7143"/>
          <a:stretch>
            <a:fillRect/>
          </a:stretch>
        </p:blipFill>
        <p:spPr bwMode="auto">
          <a:xfrm>
            <a:off x="2428860" y="2071678"/>
            <a:ext cx="392909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518</TotalTime>
  <Words>156</Words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ЗАГАДКИ  ПРО  ЯВИЩА ПРИРОДИ</vt:lpstr>
      <vt:lpstr>Ввечері на землю лягає,  Вночі на землі спочиває,  А вранці в небо злітає. </vt:lpstr>
      <vt:lpstr>Сад зацвів неначе літом. </vt:lpstr>
      <vt:lpstr>Що за вода, що літа? </vt:lpstr>
      <vt:lpstr>Я падаю на ваші хати.  Я білий, білий, волохатий.  Я прилипаю вам до ніг  І називаюсь просто...</vt:lpstr>
      <vt:lpstr>Як нема мене - чекають,  Як прийду - втікають. </vt:lpstr>
      <vt:lpstr>ь\ </vt:lpstr>
      <vt:lpstr>Летить птах орел  Несе в дзьобі вогонь.  Вогняні стріли пускає,  Ніхто його не впіймає.   </vt:lpstr>
      <vt:lpstr>Летить орлиця  По синьому небі.  Крила розпустила  Сонечко закрила.</vt:lpstr>
      <vt:lpstr>Слайд 10</vt:lpstr>
      <vt:lpstr>Удень по небу гуляє, А ввечері на землю спати лягає.</vt:lpstr>
      <vt:lpstr>Аж до раночку вночі Дід-пастух овець лічив. Вийшло сонечко з-за гаю… Де вони тепер – не знає.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ПРО ПРИРОДНІ ЯВИЩА</dc:title>
  <dc:creator>admin</dc:creator>
  <cp:lastModifiedBy>admin</cp:lastModifiedBy>
  <cp:revision>55</cp:revision>
  <dcterms:created xsi:type="dcterms:W3CDTF">2013-02-18T19:48:20Z</dcterms:created>
  <dcterms:modified xsi:type="dcterms:W3CDTF">2014-02-25T19:16:23Z</dcterms:modified>
</cp:coreProperties>
</file>