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4"/>
  </p:notesMasterIdLst>
  <p:sldIdLst>
    <p:sldId id="290" r:id="rId2"/>
    <p:sldId id="302" r:id="rId3"/>
    <p:sldId id="303" r:id="rId4"/>
    <p:sldId id="305" r:id="rId5"/>
    <p:sldId id="315" r:id="rId6"/>
    <p:sldId id="314" r:id="rId7"/>
    <p:sldId id="306" r:id="rId8"/>
    <p:sldId id="307" r:id="rId9"/>
    <p:sldId id="308" r:id="rId10"/>
    <p:sldId id="309" r:id="rId11"/>
    <p:sldId id="285" r:id="rId12"/>
    <p:sldId id="31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BC0411"/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914" autoAdjust="0"/>
  </p:normalViewPr>
  <p:slideViewPr>
    <p:cSldViewPr>
      <p:cViewPr varScale="1">
        <p:scale>
          <a:sx n="97" d="100"/>
          <a:sy n="97" d="100"/>
        </p:scale>
        <p:origin x="-30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8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C273BD-5743-4F12-BC0C-4959E99B7642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164707-B7C1-4FD8-94EC-18E2BA5EAF7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164707-B7C1-4FD8-94EC-18E2BA5EAF78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164707-B7C1-4FD8-94EC-18E2BA5EAF78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164707-B7C1-4FD8-94EC-18E2BA5EAF78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164707-B7C1-4FD8-94EC-18E2BA5EAF78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CAFA7-49CB-4EDC-B1F8-345CFD4CC218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58A88-D833-49CC-89F4-D831F47FFC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79571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CAFA7-49CB-4EDC-B1F8-345CFD4CC218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58A88-D833-49CC-89F4-D831F47FFC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37241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CAFA7-49CB-4EDC-B1F8-345CFD4CC218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58A88-D833-49CC-89F4-D831F47FFC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54036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CAFA7-49CB-4EDC-B1F8-345CFD4CC218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58A88-D833-49CC-89F4-D831F47FFC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72753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CAFA7-49CB-4EDC-B1F8-345CFD4CC218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58A88-D833-49CC-89F4-D831F47FFC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760633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CAFA7-49CB-4EDC-B1F8-345CFD4CC218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58A88-D833-49CC-89F4-D831F47FFC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79122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CAFA7-49CB-4EDC-B1F8-345CFD4CC218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58A88-D833-49CC-89F4-D831F47FFC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40884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CAFA7-49CB-4EDC-B1F8-345CFD4CC218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58A88-D833-49CC-89F4-D831F47FFC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49811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CAFA7-49CB-4EDC-B1F8-345CFD4CC218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58A88-D833-49CC-89F4-D831F47FFC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5607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CAFA7-49CB-4EDC-B1F8-345CFD4CC218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58A88-D833-49CC-89F4-D831F47FFC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097711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CAFA7-49CB-4EDC-B1F8-345CFD4CC218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58A88-D833-49CC-89F4-D831F47FFC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87411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80000"/>
                <a:satMod val="300000"/>
              </a:schemeClr>
            </a:gs>
            <a:gs pos="100000">
              <a:schemeClr val="bg2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CAFA7-49CB-4EDC-B1F8-345CFD4CC218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758A88-D833-49CC-89F4-D831F47FFC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53722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chobd.ck.ua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54.radikal.ru/i146/0808/ad/566ecdf0dc4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820" y="880815"/>
            <a:ext cx="8615652" cy="597718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3528" y="404664"/>
            <a:ext cx="79208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dirty="0" smtClean="0">
                <a:solidFill>
                  <a:srgbClr val="FF0000"/>
                </a:solidFill>
              </a:rPr>
              <a:t>Природно-заповідний фонд нашого краю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157912" y="188640"/>
            <a:ext cx="92306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Гідрологічний заказник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Шуляцьке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Болото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3492" name="Picture 4" descr="http://www.smolensk2.ru/images/img_169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3501008"/>
            <a:ext cx="3161928" cy="3161928"/>
          </a:xfrm>
          <a:prstGeom prst="rect">
            <a:avLst/>
          </a:prstGeom>
          <a:noFill/>
        </p:spPr>
      </p:pic>
      <p:pic>
        <p:nvPicPr>
          <p:cNvPr id="63494" name="Picture 6" descr="http://aves-taganrog.ucoz.ru/_dr/1/s0864319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18" y="3503844"/>
            <a:ext cx="4536505" cy="316551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51520" y="3501008"/>
            <a:ext cx="14920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Орел-карлик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652120" y="3501008"/>
            <a:ext cx="1716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Лелека чорний </a:t>
            </a:r>
            <a:endParaRPr lang="ru-RU" dirty="0"/>
          </a:p>
        </p:txBody>
      </p:sp>
      <p:pic>
        <p:nvPicPr>
          <p:cNvPr id="6146" name="Picture 2" descr="http://www.vedtver.ru/data/uploads/2013-02/page/15158/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764704"/>
            <a:ext cx="6840760" cy="2700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err="1" smtClean="0"/>
              <a:t>Дяку</a:t>
            </a:r>
            <a:r>
              <a:rPr lang="uk-UA" sz="6000" dirty="0" err="1" smtClean="0"/>
              <a:t>ємо</a:t>
            </a:r>
            <a:r>
              <a:rPr lang="uk-UA" sz="6000" dirty="0" smtClean="0"/>
              <a:t> за увагу</a:t>
            </a:r>
            <a:endParaRPr lang="ru-RU" sz="6000" dirty="0"/>
          </a:p>
        </p:txBody>
      </p:sp>
    </p:spTree>
    <p:extLst>
      <p:ext uri="{BB962C8B-B14F-4D97-AF65-F5344CB8AC3E}">
        <p14:creationId xmlns="" xmlns:p14="http://schemas.microsoft.com/office/powerpoint/2010/main" val="214129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800" dirty="0" smtClean="0"/>
              <a:t>Використані </a:t>
            </a:r>
            <a:r>
              <a:rPr lang="uk-UA" sz="2800" dirty="0" err="1" smtClean="0"/>
              <a:t>інтернет</a:t>
            </a:r>
            <a:r>
              <a:rPr lang="en-US" sz="2800" dirty="0" smtClean="0"/>
              <a:t>-</a:t>
            </a:r>
            <a:r>
              <a:rPr lang="uk-UA" sz="2800" dirty="0" smtClean="0"/>
              <a:t>ресурси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Arial" pitchFamily="34" charset="0"/>
              <a:buAutoNum type="arabicPeriod"/>
            </a:pPr>
            <a:r>
              <a:rPr lang="en-US" sz="2000" dirty="0" smtClean="0"/>
              <a:t>http:// animalworld.com.ua/news/</a:t>
            </a:r>
            <a:r>
              <a:rPr lang="en-US" sz="2000" dirty="0" err="1" smtClean="0"/>
              <a:t>Morskije-pticy</a:t>
            </a:r>
            <a:r>
              <a:rPr lang="en-US" sz="2000" dirty="0" smtClean="0">
                <a:hlinkClick r:id="rId2"/>
              </a:rPr>
              <a:t> </a:t>
            </a:r>
            <a:endParaRPr lang="ru-RU" sz="2000" dirty="0" smtClean="0"/>
          </a:p>
          <a:p>
            <a:pPr marL="457200" indent="-457200">
              <a:buAutoNum type="arabicPeriod"/>
            </a:pPr>
            <a:r>
              <a:rPr lang="en-US" sz="2000" dirty="0" smtClean="0"/>
              <a:t>http://metin2.wordpressy.p/43864</a:t>
            </a:r>
          </a:p>
          <a:p>
            <a:pPr marL="457200" indent="-457200">
              <a:buFont typeface="Arial" pitchFamily="34" charset="0"/>
              <a:buAutoNum type="arabicPeriod"/>
            </a:pPr>
            <a:r>
              <a:rPr lang="en-US" sz="2000" dirty="0" smtClean="0"/>
              <a:t>http:// vk.com/club33419999</a:t>
            </a:r>
            <a:endParaRPr lang="ru-RU" sz="2000" dirty="0" smtClean="0"/>
          </a:p>
          <a:p>
            <a:pPr marL="457200" indent="-457200">
              <a:buAutoNum type="arabicPeriod"/>
            </a:pPr>
            <a:r>
              <a:rPr lang="en-US" sz="2000" dirty="0" smtClean="0"/>
              <a:t>http://kak.znate.ru/docs/index-41293.html</a:t>
            </a:r>
          </a:p>
          <a:p>
            <a:pPr marL="457200" indent="-457200">
              <a:buAutoNum type="arabicPeriod" startAt="5"/>
            </a:pPr>
            <a:r>
              <a:rPr lang="en-US" sz="2000" dirty="0" smtClean="0"/>
              <a:t>http://colourflowers.narod.ru/vovchi.html</a:t>
            </a:r>
          </a:p>
          <a:p>
            <a:pPr marL="457200" indent="-457200">
              <a:buAutoNum type="arabicPeriod" startAt="5"/>
            </a:pPr>
            <a:r>
              <a:rPr lang="en-US" sz="2000" dirty="0" smtClean="0"/>
              <a:t>http://kartiny.ucoz.ru/photo/kartinki/pticy</a:t>
            </a:r>
            <a:endParaRPr lang="uk-UA" sz="2000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260648"/>
            <a:ext cx="43924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Канівський заповідник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0418" name="Picture 2" descr="http://www.augalai.net/augalai/images/phocagallery/Svogunai/thumbs/phoca_thumb_l_Galanthus%20nivali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08720"/>
            <a:ext cx="3926210" cy="2668875"/>
          </a:xfrm>
          <a:prstGeom prst="rect">
            <a:avLst/>
          </a:prstGeom>
          <a:noFill/>
        </p:spPr>
      </p:pic>
      <p:pic>
        <p:nvPicPr>
          <p:cNvPr id="60420" name="Picture 4" descr="http://www.boga.ruhr-uni-bochum.de/html/Scopolia.carniolica.ho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836712"/>
            <a:ext cx="4067944" cy="2742230"/>
          </a:xfrm>
          <a:prstGeom prst="rect">
            <a:avLst/>
          </a:prstGeom>
          <a:noFill/>
        </p:spPr>
      </p:pic>
      <p:pic>
        <p:nvPicPr>
          <p:cNvPr id="60422" name="Picture 6" descr="http://i040.radikal.ru/1105/b5/1236d3ea8de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645025"/>
            <a:ext cx="3995937" cy="2664296"/>
          </a:xfrm>
          <a:prstGeom prst="rect">
            <a:avLst/>
          </a:prstGeom>
          <a:noFill/>
        </p:spPr>
      </p:pic>
      <p:pic>
        <p:nvPicPr>
          <p:cNvPr id="60424" name="Picture 8" descr="http://praskovia-fito.ru/images/Pyrola_rotundifolia_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3645024"/>
            <a:ext cx="4113061" cy="266429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7504" y="404664"/>
            <a:ext cx="24538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Підсніжник звичайний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709744" y="404664"/>
            <a:ext cx="24342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err="1" smtClean="0"/>
              <a:t>Скополія</a:t>
            </a:r>
            <a:r>
              <a:rPr lang="uk-UA" dirty="0" smtClean="0"/>
              <a:t> </a:t>
            </a:r>
            <a:r>
              <a:rPr lang="uk-UA" dirty="0" err="1" smtClean="0"/>
              <a:t>карніольська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27584" y="6309320"/>
            <a:ext cx="18921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Цибуля ведмежа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796136" y="6309320"/>
            <a:ext cx="1697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err="1" smtClean="0"/>
              <a:t>Крушанка</a:t>
            </a:r>
            <a:r>
              <a:rPr lang="uk-UA" dirty="0" smtClean="0"/>
              <a:t> мала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-171400"/>
            <a:ext cx="44644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Канівський заповідник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46" name="Picture 6" descr="http://my-ivanovo.ru/wp-content/uploads/2013/01/orl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32656"/>
            <a:ext cx="4355976" cy="3069415"/>
          </a:xfrm>
          <a:prstGeom prst="rect">
            <a:avLst/>
          </a:prstGeom>
          <a:noFill/>
        </p:spPr>
      </p:pic>
      <p:pic>
        <p:nvPicPr>
          <p:cNvPr id="61448" name="Picture 8" descr="http://www.hsn-ltd.ru/upload/information_system_1/1/0/0/item_10001/10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3645024"/>
            <a:ext cx="4283967" cy="3212976"/>
          </a:xfrm>
          <a:prstGeom prst="rect">
            <a:avLst/>
          </a:prstGeom>
          <a:noFill/>
        </p:spPr>
      </p:pic>
      <p:pic>
        <p:nvPicPr>
          <p:cNvPr id="61450" name="Picture 10" descr="http://www.nhptv.org/natureworks/graphics/mink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7" y="3645024"/>
            <a:ext cx="4434810" cy="3212976"/>
          </a:xfrm>
          <a:prstGeom prst="rect">
            <a:avLst/>
          </a:prstGeom>
          <a:noFill/>
        </p:spPr>
      </p:pic>
      <p:pic>
        <p:nvPicPr>
          <p:cNvPr id="32772" name="Picture 4" descr="http://img0.liveinternet.ru/images/attach/c/7/94/188/94188440_0_4ba22_b82bffe4_X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332656"/>
            <a:ext cx="3888432" cy="315827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23528" y="332656"/>
            <a:ext cx="8386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Змієїд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6488668"/>
            <a:ext cx="17667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Бобер  річковий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164288" y="548680"/>
            <a:ext cx="17914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Орлан-білохвіст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716016" y="3645024"/>
            <a:ext cx="2131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Норка європейська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332656"/>
            <a:ext cx="66232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3200" dirty="0" err="1" smtClean="0">
                <a:solidFill>
                  <a:srgbClr val="FF0000"/>
                </a:solidFill>
              </a:rPr>
              <a:t>Липівський</a:t>
            </a:r>
            <a:r>
              <a:rPr lang="uk-UA" sz="3200" dirty="0" smtClean="0">
                <a:solidFill>
                  <a:srgbClr val="FF0000"/>
                </a:solidFill>
              </a:rPr>
              <a:t> орнітологічний заказник 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57346" name="Picture 2" descr="http://img-2007-05.photosight.ru/03/20684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908720"/>
            <a:ext cx="4032448" cy="2496277"/>
          </a:xfrm>
          <a:prstGeom prst="rect">
            <a:avLst/>
          </a:prstGeom>
          <a:noFill/>
        </p:spPr>
      </p:pic>
      <p:pic>
        <p:nvPicPr>
          <p:cNvPr id="57348" name="Picture 4" descr="http://nature.doublea.ru/pix/utka09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856874"/>
            <a:ext cx="3960440" cy="2644134"/>
          </a:xfrm>
          <a:prstGeom prst="rect">
            <a:avLst/>
          </a:prstGeom>
          <a:noFill/>
        </p:spPr>
      </p:pic>
      <p:pic>
        <p:nvPicPr>
          <p:cNvPr id="57350" name="Picture 6" descr="http://attach.forum.ge/post-72-12042299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3709013"/>
            <a:ext cx="4217393" cy="3148987"/>
          </a:xfrm>
          <a:prstGeom prst="rect">
            <a:avLst/>
          </a:prstGeom>
          <a:noFill/>
        </p:spPr>
      </p:pic>
      <p:pic>
        <p:nvPicPr>
          <p:cNvPr id="57352" name="Picture 8" descr="http://www.kirmiziboncuk.com/music/kugula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3678918"/>
            <a:ext cx="4067944" cy="317908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79512" y="2996952"/>
            <a:ext cx="8550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Гоголь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932040" y="3140968"/>
            <a:ext cx="15352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Чернь чубата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07504" y="6488668"/>
            <a:ext cx="16193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Лебідь-шипун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932040" y="6488668"/>
            <a:ext cx="15937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mtClean="0">
                <a:solidFill>
                  <a:schemeClr val="bg1"/>
                </a:solidFill>
              </a:rPr>
              <a:t>Лебідь малий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404664"/>
            <a:ext cx="64465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err="1" smtClean="0">
                <a:solidFill>
                  <a:srgbClr val="FF0000"/>
                </a:solidFill>
              </a:rPr>
              <a:t>Сулинський</a:t>
            </a:r>
            <a:r>
              <a:rPr lang="ru-RU" sz="3200" dirty="0" smtClean="0">
                <a:solidFill>
                  <a:srgbClr val="FF0000"/>
                </a:solidFill>
              </a:rPr>
              <a:t> </a:t>
            </a:r>
            <a:r>
              <a:rPr lang="ru-RU" sz="3200" dirty="0" err="1" smtClean="0">
                <a:solidFill>
                  <a:srgbClr val="FF0000"/>
                </a:solidFill>
              </a:rPr>
              <a:t>ландшафтний</a:t>
            </a:r>
            <a:r>
              <a:rPr lang="ru-RU" sz="3200" dirty="0" smtClean="0">
                <a:solidFill>
                  <a:srgbClr val="FF0000"/>
                </a:solidFill>
              </a:rPr>
              <a:t> заказник</a:t>
            </a:r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59394" name="Picture 2" descr="http://www.bizslovo.org/content/images/stories/torop/cap_zhel_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80728"/>
            <a:ext cx="3961975" cy="2736304"/>
          </a:xfrm>
          <a:prstGeom prst="rect">
            <a:avLst/>
          </a:prstGeom>
          <a:noFill/>
        </p:spPr>
      </p:pic>
      <p:pic>
        <p:nvPicPr>
          <p:cNvPr id="59396" name="Picture 4" descr="http://azovmore.dn.ua/azov_news/_13_02_20/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980728"/>
            <a:ext cx="4469463" cy="2664296"/>
          </a:xfrm>
          <a:prstGeom prst="rect">
            <a:avLst/>
          </a:prstGeom>
          <a:noFill/>
        </p:spPr>
      </p:pic>
      <p:pic>
        <p:nvPicPr>
          <p:cNvPr id="59398" name="Picture 6" descr="http://animalworld.com.ua/images/2011/May/Animals/1/Kulik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3727848"/>
            <a:ext cx="3995935" cy="3130151"/>
          </a:xfrm>
          <a:prstGeom prst="rect">
            <a:avLst/>
          </a:prstGeom>
          <a:noFill/>
        </p:spPr>
      </p:pic>
      <p:pic>
        <p:nvPicPr>
          <p:cNvPr id="59400" name="Picture 8" descr="http://club.foto.ru/gallery/images/photo/2006/06/10/63429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7984" y="3652259"/>
            <a:ext cx="4508248" cy="320574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3356992"/>
            <a:ext cx="14637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Чапля жовта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6488668"/>
            <a:ext cx="1499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Кулик-сорока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516216" y="3284984"/>
            <a:ext cx="24289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Реготун чорноголовий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499992" y="6488668"/>
            <a:ext cx="168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Кулик-довгоніг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ljplus.ru/img4/p/r/prohfesor/th_XolodnYar_17Nov09_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476672"/>
            <a:ext cx="6192688" cy="302753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987824" y="0"/>
            <a:ext cx="24179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Холодний яр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 descr="Файл:Přírodní park Baba2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573016"/>
            <a:ext cx="2193708" cy="292494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6488668"/>
            <a:ext cx="20898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Булатка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довголиста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2" name="Picture 8" descr="Файл:Підсніжник складчастий в Холодному Ярі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3717032"/>
            <a:ext cx="3691473" cy="245483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915816" y="6309320"/>
            <a:ext cx="32403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Підсніжник складчастий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6" name="Picture 12" descr="http://macroid.ru/_data/61/neottia-nidusavi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240" y="3573016"/>
            <a:ext cx="2186608" cy="2915477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6832080" y="6488668"/>
            <a:ext cx="20341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Гніздівка звичайна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2" name="Picture 4" descr="http://www.solnsad.ru/image-kust-zveti/26_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24744"/>
            <a:ext cx="4355976" cy="4680520"/>
          </a:xfrm>
          <a:prstGeom prst="rect">
            <a:avLst/>
          </a:prstGeom>
          <a:noFill/>
        </p:spPr>
      </p:pic>
      <p:pic>
        <p:nvPicPr>
          <p:cNvPr id="58374" name="Picture 6" descr="http://s020.radikal.ru/i701/1305/93/9592b5b7435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6871" y="1124744"/>
            <a:ext cx="4497129" cy="473925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925025" y="260648"/>
            <a:ext cx="81501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3600" dirty="0" smtClean="0">
                <a:solidFill>
                  <a:srgbClr val="FF0000"/>
                </a:solidFill>
              </a:rPr>
              <a:t>Русько-Полянський ботанічний заказник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75856" y="6093296"/>
            <a:ext cx="26161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dirty="0" smtClean="0"/>
              <a:t>Вовчі ягоди пахучі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404664"/>
            <a:ext cx="64465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err="1" smtClean="0">
                <a:solidFill>
                  <a:srgbClr val="FF0000"/>
                </a:solidFill>
              </a:rPr>
              <a:t>Сулинський</a:t>
            </a:r>
            <a:r>
              <a:rPr lang="ru-RU" sz="3200" dirty="0" smtClean="0">
                <a:solidFill>
                  <a:srgbClr val="FF0000"/>
                </a:solidFill>
              </a:rPr>
              <a:t> </a:t>
            </a:r>
            <a:r>
              <a:rPr lang="ru-RU" sz="3200" dirty="0" err="1" smtClean="0">
                <a:solidFill>
                  <a:srgbClr val="FF0000"/>
                </a:solidFill>
              </a:rPr>
              <a:t>ландшафтний</a:t>
            </a:r>
            <a:r>
              <a:rPr lang="ru-RU" sz="3200" dirty="0" smtClean="0">
                <a:solidFill>
                  <a:srgbClr val="FF0000"/>
                </a:solidFill>
              </a:rPr>
              <a:t> заказник</a:t>
            </a:r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59394" name="Picture 2" descr="http://www.bizslovo.org/content/images/stories/torop/cap_zhel_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80728"/>
            <a:ext cx="3961975" cy="2736304"/>
          </a:xfrm>
          <a:prstGeom prst="rect">
            <a:avLst/>
          </a:prstGeom>
          <a:noFill/>
        </p:spPr>
      </p:pic>
      <p:pic>
        <p:nvPicPr>
          <p:cNvPr id="59396" name="Picture 4" descr="http://azovmore.dn.ua/azov_news/_13_02_20/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980728"/>
            <a:ext cx="4469463" cy="2664296"/>
          </a:xfrm>
          <a:prstGeom prst="rect">
            <a:avLst/>
          </a:prstGeom>
          <a:noFill/>
        </p:spPr>
      </p:pic>
      <p:pic>
        <p:nvPicPr>
          <p:cNvPr id="59398" name="Picture 6" descr="http://animalworld.com.ua/images/2011/May/Animals/1/Kulik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3727848"/>
            <a:ext cx="3995935" cy="3130151"/>
          </a:xfrm>
          <a:prstGeom prst="rect">
            <a:avLst/>
          </a:prstGeom>
          <a:noFill/>
        </p:spPr>
      </p:pic>
      <p:pic>
        <p:nvPicPr>
          <p:cNvPr id="59400" name="Picture 8" descr="http://club.foto.ru/gallery/images/photo/2006/06/10/63429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7984" y="3652259"/>
            <a:ext cx="4508248" cy="320574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3356992"/>
            <a:ext cx="14637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Чапля жовта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6488668"/>
            <a:ext cx="1499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Кулик-сорока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516216" y="3284984"/>
            <a:ext cx="24289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Реготун чорноголовий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499992" y="6488668"/>
            <a:ext cx="1688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Кулик-довгоніг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20" name="Picture 4" descr="http://g.io.ua/img_aa/large/2355/30/23553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89040"/>
            <a:ext cx="2376264" cy="3168352"/>
          </a:xfrm>
          <a:prstGeom prst="rect">
            <a:avLst/>
          </a:prstGeom>
          <a:noFill/>
        </p:spPr>
      </p:pic>
      <p:pic>
        <p:nvPicPr>
          <p:cNvPr id="60424" name="Picture 8" descr="http://www.zooclub.ru/attach/18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3789040"/>
            <a:ext cx="2304256" cy="3068959"/>
          </a:xfrm>
          <a:prstGeom prst="rect">
            <a:avLst/>
          </a:prstGeom>
          <a:noFill/>
        </p:spPr>
      </p:pic>
      <p:pic>
        <p:nvPicPr>
          <p:cNvPr id="60426" name="Picture 10" descr="http://makropod.ru/uploads/posts/2013-05/1368516636_3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4005064"/>
            <a:ext cx="3767861" cy="270892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700558" y="260648"/>
            <a:ext cx="78983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3600" dirty="0" smtClean="0">
                <a:solidFill>
                  <a:srgbClr val="FF0000"/>
                </a:solidFill>
              </a:rPr>
              <a:t>Ландшафтний заказник </a:t>
            </a:r>
            <a:r>
              <a:rPr lang="uk-UA" sz="3600" dirty="0" err="1" smtClean="0">
                <a:solidFill>
                  <a:srgbClr val="FF0000"/>
                </a:solidFill>
              </a:rPr>
              <a:t>“Тарасів</a:t>
            </a:r>
            <a:r>
              <a:rPr lang="uk-UA" sz="3600" dirty="0" smtClean="0">
                <a:solidFill>
                  <a:srgbClr val="FF0000"/>
                </a:solidFill>
              </a:rPr>
              <a:t> </a:t>
            </a:r>
            <a:r>
              <a:rPr lang="uk-UA" sz="3600" dirty="0" err="1" smtClean="0">
                <a:solidFill>
                  <a:srgbClr val="FF0000"/>
                </a:solidFill>
              </a:rPr>
              <a:t>обрій”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2996952"/>
            <a:ext cx="14756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Зозулинець болотний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563888" y="908720"/>
            <a:ext cx="14975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Озеро Криве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555776" y="4005064"/>
            <a:ext cx="21018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Сальвінія плаваюча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127776" y="2996952"/>
            <a:ext cx="20162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err="1" smtClean="0"/>
              <a:t>Пальчатокорінник</a:t>
            </a:r>
            <a:r>
              <a:rPr lang="uk-UA" dirty="0" smtClean="0"/>
              <a:t> м</a:t>
            </a:r>
            <a:r>
              <a:rPr lang="en-US" dirty="0" smtClean="0"/>
              <a:t>’</a:t>
            </a:r>
            <a:r>
              <a:rPr lang="uk-UA" dirty="0" err="1" smtClean="0"/>
              <a:t>ясочервоний</a:t>
            </a:r>
            <a:endParaRPr lang="ru-RU" dirty="0"/>
          </a:p>
        </p:txBody>
      </p:sp>
      <p:pic>
        <p:nvPicPr>
          <p:cNvPr id="7170" name="Picture 2" descr="http://static.panoramio.com/photos/large/2986163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63688" y="1340768"/>
            <a:ext cx="5184576" cy="23286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830</TotalTime>
  <Words>116</Words>
  <Application>Microsoft Office PowerPoint</Application>
  <PresentationFormat>Экран (4:3)</PresentationFormat>
  <Paragraphs>52</Paragraphs>
  <Slides>12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Використані інтернет-ресурси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Nedilya</cp:lastModifiedBy>
  <cp:revision>140</cp:revision>
  <dcterms:created xsi:type="dcterms:W3CDTF">2012-03-30T14:23:26Z</dcterms:created>
  <dcterms:modified xsi:type="dcterms:W3CDTF">2014-11-20T13:05:37Z</dcterms:modified>
</cp:coreProperties>
</file>