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notesMasterIdLst>
    <p:notesMasterId r:id="rId21"/>
  </p:notesMasterIdLst>
  <p:sldIdLst>
    <p:sldId id="273" r:id="rId3"/>
    <p:sldId id="256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2DCF4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7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8EEDBB-25D2-4BD1-B28F-F2C44387EA7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8211A3-66AD-4526-B854-000EC47202CB}">
      <dgm:prSet phldrT="[Текст]"/>
      <dgm:spPr/>
      <dgm:t>
        <a:bodyPr/>
        <a:lstStyle/>
        <a:p>
          <a:r>
            <a:rPr lang="uk-UA" dirty="0" smtClean="0"/>
            <a:t>УЧНІ ЗНАТИМУТЬ:</a:t>
          </a:r>
          <a:endParaRPr lang="ru-RU" dirty="0"/>
        </a:p>
      </dgm:t>
    </dgm:pt>
    <dgm:pt modelId="{A65BF381-4678-4289-87CC-F61542364223}" type="parTrans" cxnId="{149FED34-156E-42FF-9731-4F1694F7EB5C}">
      <dgm:prSet/>
      <dgm:spPr/>
      <dgm:t>
        <a:bodyPr/>
        <a:lstStyle/>
        <a:p>
          <a:endParaRPr lang="ru-RU"/>
        </a:p>
      </dgm:t>
    </dgm:pt>
    <dgm:pt modelId="{37C11EFF-67C1-47E1-AC5D-87678054F83D}" type="sibTrans" cxnId="{149FED34-156E-42FF-9731-4F1694F7EB5C}">
      <dgm:prSet/>
      <dgm:spPr/>
      <dgm:t>
        <a:bodyPr/>
        <a:lstStyle/>
        <a:p>
          <a:endParaRPr lang="ru-RU"/>
        </a:p>
      </dgm:t>
    </dgm:pt>
    <dgm:pt modelId="{64186776-1D0F-45E2-8446-330BEEBD3DEE}">
      <dgm:prSet phldrT="[Текст]"/>
      <dgm:spPr/>
      <dgm:t>
        <a:bodyPr/>
        <a:lstStyle/>
        <a:p>
          <a:r>
            <a:rPr lang="uk-UA" dirty="0" smtClean="0"/>
            <a:t>ЗМІСТ ТВОРУ, ЙОГО ІДЕЙНУ СПРЯМОВАНІСТЬ</a:t>
          </a:r>
          <a:endParaRPr lang="ru-RU" dirty="0"/>
        </a:p>
      </dgm:t>
    </dgm:pt>
    <dgm:pt modelId="{1A5513D7-6AA9-4DB5-9013-6F5366EA71C8}" type="parTrans" cxnId="{8B65E129-A93D-4C0E-AC7E-A3FD47A93350}">
      <dgm:prSet/>
      <dgm:spPr/>
      <dgm:t>
        <a:bodyPr/>
        <a:lstStyle/>
        <a:p>
          <a:endParaRPr lang="ru-RU"/>
        </a:p>
      </dgm:t>
    </dgm:pt>
    <dgm:pt modelId="{48800BD3-4DBD-422B-BCF8-8F9F76B39387}" type="sibTrans" cxnId="{8B65E129-A93D-4C0E-AC7E-A3FD47A93350}">
      <dgm:prSet/>
      <dgm:spPr/>
      <dgm:t>
        <a:bodyPr/>
        <a:lstStyle/>
        <a:p>
          <a:endParaRPr lang="ru-RU"/>
        </a:p>
      </dgm:t>
    </dgm:pt>
    <dgm:pt modelId="{B998C9B6-5E03-45E5-B2F9-872A24828848}">
      <dgm:prSet phldrT="[Текст]"/>
      <dgm:spPr/>
      <dgm:t>
        <a:bodyPr/>
        <a:lstStyle/>
        <a:p>
          <a:r>
            <a:rPr lang="uk-UA" dirty="0" smtClean="0"/>
            <a:t>УЧНІ ВМІТИМУТЬ:</a:t>
          </a:r>
          <a:endParaRPr lang="ru-RU" dirty="0"/>
        </a:p>
      </dgm:t>
    </dgm:pt>
    <dgm:pt modelId="{BD3FF34E-4E04-4EAB-80DE-2124F3847E22}" type="parTrans" cxnId="{140E2DB2-0E61-45C6-91F6-A0EAE5E1BD21}">
      <dgm:prSet/>
      <dgm:spPr/>
      <dgm:t>
        <a:bodyPr/>
        <a:lstStyle/>
        <a:p>
          <a:endParaRPr lang="ru-RU"/>
        </a:p>
      </dgm:t>
    </dgm:pt>
    <dgm:pt modelId="{8A691292-FFFE-4504-98BA-6DA1FFF9080F}" type="sibTrans" cxnId="{140E2DB2-0E61-45C6-91F6-A0EAE5E1BD21}">
      <dgm:prSet/>
      <dgm:spPr/>
      <dgm:t>
        <a:bodyPr/>
        <a:lstStyle/>
        <a:p>
          <a:endParaRPr lang="ru-RU"/>
        </a:p>
      </dgm:t>
    </dgm:pt>
    <dgm:pt modelId="{49344F73-CA3C-4A61-9604-0000CD6BDC6B}">
      <dgm:prSet phldrT="[Текст]"/>
      <dgm:spPr/>
      <dgm:t>
        <a:bodyPr/>
        <a:lstStyle/>
        <a:p>
          <a:r>
            <a:rPr lang="uk-UA" dirty="0" smtClean="0"/>
            <a:t>ВИСЛОВЛЮВАТИ ВЛАСНЕ СТАВЛЕНННЯ ДО ПОРУШЕНИХ У ТВОРІ ПРОБЛЕМ;</a:t>
          </a:r>
          <a:endParaRPr lang="ru-RU" dirty="0"/>
        </a:p>
      </dgm:t>
    </dgm:pt>
    <dgm:pt modelId="{C5795014-48BA-4B2B-89C8-287868F72D78}" type="parTrans" cxnId="{40217D85-0A14-464D-A788-78776F5A8295}">
      <dgm:prSet/>
      <dgm:spPr/>
      <dgm:t>
        <a:bodyPr/>
        <a:lstStyle/>
        <a:p>
          <a:endParaRPr lang="ru-RU"/>
        </a:p>
      </dgm:t>
    </dgm:pt>
    <dgm:pt modelId="{11B59CB2-EC8A-4188-8746-4B9F7ABC88D0}" type="sibTrans" cxnId="{40217D85-0A14-464D-A788-78776F5A8295}">
      <dgm:prSet/>
      <dgm:spPr/>
      <dgm:t>
        <a:bodyPr/>
        <a:lstStyle/>
        <a:p>
          <a:endParaRPr lang="ru-RU"/>
        </a:p>
      </dgm:t>
    </dgm:pt>
    <dgm:pt modelId="{00EEEBC5-1157-4FB8-998B-6D131A06DD26}">
      <dgm:prSet phldrT="[Текст]"/>
      <dgm:spPr/>
      <dgm:t>
        <a:bodyPr/>
        <a:lstStyle/>
        <a:p>
          <a:r>
            <a:rPr lang="uk-UA" dirty="0" smtClean="0"/>
            <a:t>АНАЛІЗУВАТИ ПОЕЗІЮ;</a:t>
          </a:r>
          <a:endParaRPr lang="ru-RU" dirty="0"/>
        </a:p>
      </dgm:t>
    </dgm:pt>
    <dgm:pt modelId="{6B65C54D-EFBA-4D7B-8554-3520805ABD68}" type="parTrans" cxnId="{0A545FF9-0F48-4630-904E-9E0C5E7E5E12}">
      <dgm:prSet/>
      <dgm:spPr/>
    </dgm:pt>
    <dgm:pt modelId="{266A327D-1465-4930-941A-AF3EEF640690}" type="sibTrans" cxnId="{0A545FF9-0F48-4630-904E-9E0C5E7E5E12}">
      <dgm:prSet/>
      <dgm:spPr/>
    </dgm:pt>
    <dgm:pt modelId="{3DABBBA2-C0BA-4878-8B73-394AE9621B98}">
      <dgm:prSet phldrT="[Текст]"/>
      <dgm:spPr/>
      <dgm:t>
        <a:bodyPr/>
        <a:lstStyle/>
        <a:p>
          <a:r>
            <a:rPr lang="uk-UA" dirty="0" smtClean="0"/>
            <a:t>РОБИТИ САМОСТІЙНІ ВИСНОВКИ.</a:t>
          </a:r>
          <a:endParaRPr lang="ru-RU" dirty="0"/>
        </a:p>
      </dgm:t>
    </dgm:pt>
    <dgm:pt modelId="{3E5397F8-489D-40D1-95E7-7F014F61355B}" type="parTrans" cxnId="{516D787F-AADA-4D64-9793-2CB2370F2748}">
      <dgm:prSet/>
      <dgm:spPr/>
    </dgm:pt>
    <dgm:pt modelId="{66E1F00F-978A-4B68-AAE6-17CEA7A1BDD2}" type="sibTrans" cxnId="{516D787F-AADA-4D64-9793-2CB2370F2748}">
      <dgm:prSet/>
      <dgm:spPr/>
    </dgm:pt>
    <dgm:pt modelId="{D2C399B4-5473-4FDD-97BC-AFB48B5AD091}" type="pres">
      <dgm:prSet presAssocID="{098EEDBB-25D2-4BD1-B28F-F2C44387EA7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1137E9-05B6-461C-BD2F-E0F96E96FF28}" type="pres">
      <dgm:prSet presAssocID="{148211A3-66AD-4526-B854-000EC47202C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4CF7E0-D848-4D3D-89D9-743C0F957E41}" type="pres">
      <dgm:prSet presAssocID="{148211A3-66AD-4526-B854-000EC47202C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8316B-7A2C-47E5-9733-FC47A7FB1FCF}" type="pres">
      <dgm:prSet presAssocID="{B998C9B6-5E03-45E5-B2F9-872A2482884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D18B4-B593-4F22-8654-0EB3DB405CF9}" type="pres">
      <dgm:prSet presAssocID="{B998C9B6-5E03-45E5-B2F9-872A2482884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65E129-A93D-4C0E-AC7E-A3FD47A93350}" srcId="{148211A3-66AD-4526-B854-000EC47202CB}" destId="{64186776-1D0F-45E2-8446-330BEEBD3DEE}" srcOrd="0" destOrd="0" parTransId="{1A5513D7-6AA9-4DB5-9013-6F5366EA71C8}" sibTransId="{48800BD3-4DBD-422B-BCF8-8F9F76B39387}"/>
    <dgm:cxn modelId="{2104842D-88E8-4136-9431-1EAE2169FBDC}" type="presOf" srcId="{098EEDBB-25D2-4BD1-B28F-F2C44387EA72}" destId="{D2C399B4-5473-4FDD-97BC-AFB48B5AD091}" srcOrd="0" destOrd="0" presId="urn:microsoft.com/office/officeart/2005/8/layout/vList2"/>
    <dgm:cxn modelId="{003BD0BB-C6BB-41AE-A0F6-12A8FE5461B6}" type="presOf" srcId="{00EEEBC5-1157-4FB8-998B-6D131A06DD26}" destId="{29ED18B4-B593-4F22-8654-0EB3DB405CF9}" srcOrd="0" destOrd="1" presId="urn:microsoft.com/office/officeart/2005/8/layout/vList2"/>
    <dgm:cxn modelId="{149FED34-156E-42FF-9731-4F1694F7EB5C}" srcId="{098EEDBB-25D2-4BD1-B28F-F2C44387EA72}" destId="{148211A3-66AD-4526-B854-000EC47202CB}" srcOrd="0" destOrd="0" parTransId="{A65BF381-4678-4289-87CC-F61542364223}" sibTransId="{37C11EFF-67C1-47E1-AC5D-87678054F83D}"/>
    <dgm:cxn modelId="{15C2D85F-1A44-47A0-8889-FF1376A900EF}" type="presOf" srcId="{148211A3-66AD-4526-B854-000EC47202CB}" destId="{121137E9-05B6-461C-BD2F-E0F96E96FF28}" srcOrd="0" destOrd="0" presId="urn:microsoft.com/office/officeart/2005/8/layout/vList2"/>
    <dgm:cxn modelId="{0A545FF9-0F48-4630-904E-9E0C5E7E5E12}" srcId="{B998C9B6-5E03-45E5-B2F9-872A24828848}" destId="{00EEEBC5-1157-4FB8-998B-6D131A06DD26}" srcOrd="1" destOrd="0" parTransId="{6B65C54D-EFBA-4D7B-8554-3520805ABD68}" sibTransId="{266A327D-1465-4930-941A-AF3EEF640690}"/>
    <dgm:cxn modelId="{9CD4F75F-4E73-4648-947B-E8A3C8265233}" type="presOf" srcId="{B998C9B6-5E03-45E5-B2F9-872A24828848}" destId="{90B8316B-7A2C-47E5-9733-FC47A7FB1FCF}" srcOrd="0" destOrd="0" presId="urn:microsoft.com/office/officeart/2005/8/layout/vList2"/>
    <dgm:cxn modelId="{516D787F-AADA-4D64-9793-2CB2370F2748}" srcId="{B998C9B6-5E03-45E5-B2F9-872A24828848}" destId="{3DABBBA2-C0BA-4878-8B73-394AE9621B98}" srcOrd="2" destOrd="0" parTransId="{3E5397F8-489D-40D1-95E7-7F014F61355B}" sibTransId="{66E1F00F-978A-4B68-AAE6-17CEA7A1BDD2}"/>
    <dgm:cxn modelId="{40217D85-0A14-464D-A788-78776F5A8295}" srcId="{B998C9B6-5E03-45E5-B2F9-872A24828848}" destId="{49344F73-CA3C-4A61-9604-0000CD6BDC6B}" srcOrd="0" destOrd="0" parTransId="{C5795014-48BA-4B2B-89C8-287868F72D78}" sibTransId="{11B59CB2-EC8A-4188-8746-4B9F7ABC88D0}"/>
    <dgm:cxn modelId="{140E2DB2-0E61-45C6-91F6-A0EAE5E1BD21}" srcId="{098EEDBB-25D2-4BD1-B28F-F2C44387EA72}" destId="{B998C9B6-5E03-45E5-B2F9-872A24828848}" srcOrd="1" destOrd="0" parTransId="{BD3FF34E-4E04-4EAB-80DE-2124F3847E22}" sibTransId="{8A691292-FFFE-4504-98BA-6DA1FFF9080F}"/>
    <dgm:cxn modelId="{1F3085DF-5096-44CF-B034-405EBA5D790F}" type="presOf" srcId="{3DABBBA2-C0BA-4878-8B73-394AE9621B98}" destId="{29ED18B4-B593-4F22-8654-0EB3DB405CF9}" srcOrd="0" destOrd="2" presId="urn:microsoft.com/office/officeart/2005/8/layout/vList2"/>
    <dgm:cxn modelId="{E99EE6DA-DB5D-46A6-865D-916FE4AC8253}" type="presOf" srcId="{49344F73-CA3C-4A61-9604-0000CD6BDC6B}" destId="{29ED18B4-B593-4F22-8654-0EB3DB405CF9}" srcOrd="0" destOrd="0" presId="urn:microsoft.com/office/officeart/2005/8/layout/vList2"/>
    <dgm:cxn modelId="{B515D6C1-F802-4A3E-8C28-931F3AFCC3CD}" type="presOf" srcId="{64186776-1D0F-45E2-8446-330BEEBD3DEE}" destId="{494CF7E0-D848-4D3D-89D9-743C0F957E41}" srcOrd="0" destOrd="0" presId="urn:microsoft.com/office/officeart/2005/8/layout/vList2"/>
    <dgm:cxn modelId="{E44B7F50-B6F6-4983-9A6E-DEAA8DF1B5FE}" type="presParOf" srcId="{D2C399B4-5473-4FDD-97BC-AFB48B5AD091}" destId="{121137E9-05B6-461C-BD2F-E0F96E96FF28}" srcOrd="0" destOrd="0" presId="urn:microsoft.com/office/officeart/2005/8/layout/vList2"/>
    <dgm:cxn modelId="{E5F73CD8-FB84-480E-A14C-70A07BB21210}" type="presParOf" srcId="{D2C399B4-5473-4FDD-97BC-AFB48B5AD091}" destId="{494CF7E0-D848-4D3D-89D9-743C0F957E41}" srcOrd="1" destOrd="0" presId="urn:microsoft.com/office/officeart/2005/8/layout/vList2"/>
    <dgm:cxn modelId="{69150C8E-5875-40C5-88A8-52E57055FEB8}" type="presParOf" srcId="{D2C399B4-5473-4FDD-97BC-AFB48B5AD091}" destId="{90B8316B-7A2C-47E5-9733-FC47A7FB1FCF}" srcOrd="2" destOrd="0" presId="urn:microsoft.com/office/officeart/2005/8/layout/vList2"/>
    <dgm:cxn modelId="{2BF7FCD4-D305-4914-B34F-DEC541634AA1}" type="presParOf" srcId="{D2C399B4-5473-4FDD-97BC-AFB48B5AD091}" destId="{29ED18B4-B593-4F22-8654-0EB3DB405CF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10AF43-FC78-44A3-BCD9-46985BD748CA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CABBB7-92B0-4621-B498-45D053D888F8}">
      <dgm:prSet phldrT="[Текст]"/>
      <dgm:spPr/>
      <dgm:t>
        <a:bodyPr/>
        <a:lstStyle/>
        <a:p>
          <a:r>
            <a:rPr lang="uk-UA" dirty="0" smtClean="0"/>
            <a:t>Провідний мотив</a:t>
          </a:r>
          <a:endParaRPr lang="ru-RU" dirty="0"/>
        </a:p>
      </dgm:t>
    </dgm:pt>
    <dgm:pt modelId="{AE941832-0CFA-48AD-912C-453263CD95F2}" type="parTrans" cxnId="{88490C12-E3FB-4F93-B24B-9E6BDE31E762}">
      <dgm:prSet/>
      <dgm:spPr/>
      <dgm:t>
        <a:bodyPr/>
        <a:lstStyle/>
        <a:p>
          <a:endParaRPr lang="ru-RU"/>
        </a:p>
      </dgm:t>
    </dgm:pt>
    <dgm:pt modelId="{F062A39E-329B-4C78-A4D6-6364A3216B9E}" type="sibTrans" cxnId="{88490C12-E3FB-4F93-B24B-9E6BDE31E762}">
      <dgm:prSet/>
      <dgm:spPr/>
      <dgm:t>
        <a:bodyPr/>
        <a:lstStyle/>
        <a:p>
          <a:endParaRPr lang="ru-RU"/>
        </a:p>
      </dgm:t>
    </dgm:pt>
    <dgm:pt modelId="{1A39FCFC-D8C7-4695-AB2C-FBEF09D34D24}">
      <dgm:prSet phldrT="[Текст]"/>
      <dgm:spPr/>
      <dgm:t>
        <a:bodyPr/>
        <a:lstStyle/>
        <a:p>
          <a:r>
            <a:rPr lang="uk-UA" dirty="0" smtClean="0"/>
            <a:t>Художні особливості</a:t>
          </a:r>
          <a:endParaRPr lang="ru-RU" dirty="0"/>
        </a:p>
      </dgm:t>
    </dgm:pt>
    <dgm:pt modelId="{87AFD2BD-88AA-419F-A08C-CD691C4F5A5B}" type="parTrans" cxnId="{9B7E84FC-83B7-4C37-86E6-443C49416F6C}">
      <dgm:prSet/>
      <dgm:spPr/>
      <dgm:t>
        <a:bodyPr/>
        <a:lstStyle/>
        <a:p>
          <a:endParaRPr lang="ru-RU"/>
        </a:p>
      </dgm:t>
    </dgm:pt>
    <dgm:pt modelId="{5F5B0F5B-9FD9-42F2-9FAA-FD756E90C560}" type="sibTrans" cxnId="{9B7E84FC-83B7-4C37-86E6-443C49416F6C}">
      <dgm:prSet/>
      <dgm:spPr/>
      <dgm:t>
        <a:bodyPr/>
        <a:lstStyle/>
        <a:p>
          <a:endParaRPr lang="ru-RU"/>
        </a:p>
      </dgm:t>
    </dgm:pt>
    <dgm:pt modelId="{67532694-A175-461C-A9E0-1C5E1DC7E4E0}">
      <dgm:prSet phldrT="[Текст]"/>
      <dgm:spPr/>
      <dgm:t>
        <a:bodyPr/>
        <a:lstStyle/>
        <a:p>
          <a:r>
            <a:rPr lang="uk-UA" dirty="0" smtClean="0"/>
            <a:t>Проблематика твору</a:t>
          </a:r>
          <a:endParaRPr lang="ru-RU" dirty="0"/>
        </a:p>
      </dgm:t>
    </dgm:pt>
    <dgm:pt modelId="{08AE0D6B-E23D-4A90-8D59-255CD076C515}" type="parTrans" cxnId="{70187FDD-0532-4F90-A533-21F11A16312B}">
      <dgm:prSet/>
      <dgm:spPr/>
      <dgm:t>
        <a:bodyPr/>
        <a:lstStyle/>
        <a:p>
          <a:endParaRPr lang="ru-RU"/>
        </a:p>
      </dgm:t>
    </dgm:pt>
    <dgm:pt modelId="{0994E387-868D-40E1-B3EB-12AFF86DF872}" type="sibTrans" cxnId="{70187FDD-0532-4F90-A533-21F11A16312B}">
      <dgm:prSet/>
      <dgm:spPr/>
      <dgm:t>
        <a:bodyPr/>
        <a:lstStyle/>
        <a:p>
          <a:endParaRPr lang="ru-RU"/>
        </a:p>
      </dgm:t>
    </dgm:pt>
    <dgm:pt modelId="{104336E8-A245-4B59-8F6F-1A511CE3DCDD}" type="pres">
      <dgm:prSet presAssocID="{F110AF43-FC78-44A3-BCD9-46985BD748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B0A095-00F4-456B-A36D-667F73990022}" type="pres">
      <dgm:prSet presAssocID="{6ECABBB7-92B0-4621-B498-45D053D888F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1A551E-D7E0-4B23-AF67-6E7D0400D81F}" type="pres">
      <dgm:prSet presAssocID="{F062A39E-329B-4C78-A4D6-6364A3216B9E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784273F-4BCE-4602-A743-324FDA3735A9}" type="pres">
      <dgm:prSet presAssocID="{F062A39E-329B-4C78-A4D6-6364A3216B9E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10E97573-8D73-432C-8F09-5A61008D7CEB}" type="pres">
      <dgm:prSet presAssocID="{1A39FCFC-D8C7-4695-AB2C-FBEF09D34D2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C6BAA-9BF0-45A9-9761-25C3971DFD29}" type="pres">
      <dgm:prSet presAssocID="{5F5B0F5B-9FD9-42F2-9FAA-FD756E90C560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ABF77F4-A345-426A-9AF5-EB801ADAAB54}" type="pres">
      <dgm:prSet presAssocID="{5F5B0F5B-9FD9-42F2-9FAA-FD756E90C56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F473C495-0A85-46AB-A2F0-00D35A85DCF0}" type="pres">
      <dgm:prSet presAssocID="{67532694-A175-461C-A9E0-1C5E1DC7E4E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AD6EF9-E434-4D40-A753-409EAF5E128E}" type="pres">
      <dgm:prSet presAssocID="{0994E387-868D-40E1-B3EB-12AFF86DF872}" presName="sibTrans" presStyleLbl="sibTrans2D1" presStyleIdx="2" presStyleCnt="3"/>
      <dgm:spPr/>
      <dgm:t>
        <a:bodyPr/>
        <a:lstStyle/>
        <a:p>
          <a:endParaRPr lang="ru-RU"/>
        </a:p>
      </dgm:t>
    </dgm:pt>
    <dgm:pt modelId="{58C1AB99-C65D-44DE-93B5-9CD6EEE3F29E}" type="pres">
      <dgm:prSet presAssocID="{0994E387-868D-40E1-B3EB-12AFF86DF872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E9E8D7D7-4405-4BE6-970C-980EF80C1780}" type="presOf" srcId="{0994E387-868D-40E1-B3EB-12AFF86DF872}" destId="{58C1AB99-C65D-44DE-93B5-9CD6EEE3F29E}" srcOrd="1" destOrd="0" presId="urn:microsoft.com/office/officeart/2005/8/layout/cycle7"/>
    <dgm:cxn modelId="{19759B30-6150-498A-9F63-20FF61249E10}" type="presOf" srcId="{0994E387-868D-40E1-B3EB-12AFF86DF872}" destId="{DAAD6EF9-E434-4D40-A753-409EAF5E128E}" srcOrd="0" destOrd="0" presId="urn:microsoft.com/office/officeart/2005/8/layout/cycle7"/>
    <dgm:cxn modelId="{2BC85A88-FAEB-4B1D-8661-46D2FB32732B}" type="presOf" srcId="{F110AF43-FC78-44A3-BCD9-46985BD748CA}" destId="{104336E8-A245-4B59-8F6F-1A511CE3DCDD}" srcOrd="0" destOrd="0" presId="urn:microsoft.com/office/officeart/2005/8/layout/cycle7"/>
    <dgm:cxn modelId="{F1B57BD1-9225-46D4-9FA5-0A5DB2A8A117}" type="presOf" srcId="{67532694-A175-461C-A9E0-1C5E1DC7E4E0}" destId="{F473C495-0A85-46AB-A2F0-00D35A85DCF0}" srcOrd="0" destOrd="0" presId="urn:microsoft.com/office/officeart/2005/8/layout/cycle7"/>
    <dgm:cxn modelId="{88490C12-E3FB-4F93-B24B-9E6BDE31E762}" srcId="{F110AF43-FC78-44A3-BCD9-46985BD748CA}" destId="{6ECABBB7-92B0-4621-B498-45D053D888F8}" srcOrd="0" destOrd="0" parTransId="{AE941832-0CFA-48AD-912C-453263CD95F2}" sibTransId="{F062A39E-329B-4C78-A4D6-6364A3216B9E}"/>
    <dgm:cxn modelId="{9B7E84FC-83B7-4C37-86E6-443C49416F6C}" srcId="{F110AF43-FC78-44A3-BCD9-46985BD748CA}" destId="{1A39FCFC-D8C7-4695-AB2C-FBEF09D34D24}" srcOrd="1" destOrd="0" parTransId="{87AFD2BD-88AA-419F-A08C-CD691C4F5A5B}" sibTransId="{5F5B0F5B-9FD9-42F2-9FAA-FD756E90C560}"/>
    <dgm:cxn modelId="{07F856C3-C42D-49CD-9EB4-A5778A64258E}" type="presOf" srcId="{F062A39E-329B-4C78-A4D6-6364A3216B9E}" destId="{611A551E-D7E0-4B23-AF67-6E7D0400D81F}" srcOrd="0" destOrd="0" presId="urn:microsoft.com/office/officeart/2005/8/layout/cycle7"/>
    <dgm:cxn modelId="{AE33B6AF-6059-4A40-A61A-9A858C380103}" type="presOf" srcId="{1A39FCFC-D8C7-4695-AB2C-FBEF09D34D24}" destId="{10E97573-8D73-432C-8F09-5A61008D7CEB}" srcOrd="0" destOrd="0" presId="urn:microsoft.com/office/officeart/2005/8/layout/cycle7"/>
    <dgm:cxn modelId="{45AC3C20-8C4B-465C-B382-14381F824260}" type="presOf" srcId="{6ECABBB7-92B0-4621-B498-45D053D888F8}" destId="{EFB0A095-00F4-456B-A36D-667F73990022}" srcOrd="0" destOrd="0" presId="urn:microsoft.com/office/officeart/2005/8/layout/cycle7"/>
    <dgm:cxn modelId="{70187FDD-0532-4F90-A533-21F11A16312B}" srcId="{F110AF43-FC78-44A3-BCD9-46985BD748CA}" destId="{67532694-A175-461C-A9E0-1C5E1DC7E4E0}" srcOrd="2" destOrd="0" parTransId="{08AE0D6B-E23D-4A90-8D59-255CD076C515}" sibTransId="{0994E387-868D-40E1-B3EB-12AFF86DF872}"/>
    <dgm:cxn modelId="{D99BCA97-7080-49CB-B983-13436FF295E1}" type="presOf" srcId="{5F5B0F5B-9FD9-42F2-9FAA-FD756E90C560}" destId="{CABF77F4-A345-426A-9AF5-EB801ADAAB54}" srcOrd="1" destOrd="0" presId="urn:microsoft.com/office/officeart/2005/8/layout/cycle7"/>
    <dgm:cxn modelId="{79AA3FF8-9DA3-4D1F-9FFB-91C5FDB22CA0}" type="presOf" srcId="{F062A39E-329B-4C78-A4D6-6364A3216B9E}" destId="{5784273F-4BCE-4602-A743-324FDA3735A9}" srcOrd="1" destOrd="0" presId="urn:microsoft.com/office/officeart/2005/8/layout/cycle7"/>
    <dgm:cxn modelId="{FFD6CCFE-EAAA-43C0-BA48-D011D39793CA}" type="presOf" srcId="{5F5B0F5B-9FD9-42F2-9FAA-FD756E90C560}" destId="{0C8C6BAA-9BF0-45A9-9761-25C3971DFD29}" srcOrd="0" destOrd="0" presId="urn:microsoft.com/office/officeart/2005/8/layout/cycle7"/>
    <dgm:cxn modelId="{0530B817-0CA4-4565-A0C8-56E9F24DE0A1}" type="presParOf" srcId="{104336E8-A245-4B59-8F6F-1A511CE3DCDD}" destId="{EFB0A095-00F4-456B-A36D-667F73990022}" srcOrd="0" destOrd="0" presId="urn:microsoft.com/office/officeart/2005/8/layout/cycle7"/>
    <dgm:cxn modelId="{12484E70-17AB-47BE-9A0A-0F425EC3E478}" type="presParOf" srcId="{104336E8-A245-4B59-8F6F-1A511CE3DCDD}" destId="{611A551E-D7E0-4B23-AF67-6E7D0400D81F}" srcOrd="1" destOrd="0" presId="urn:microsoft.com/office/officeart/2005/8/layout/cycle7"/>
    <dgm:cxn modelId="{91E0AA60-E70E-42F7-B418-F316A820B0DB}" type="presParOf" srcId="{611A551E-D7E0-4B23-AF67-6E7D0400D81F}" destId="{5784273F-4BCE-4602-A743-324FDA3735A9}" srcOrd="0" destOrd="0" presId="urn:microsoft.com/office/officeart/2005/8/layout/cycle7"/>
    <dgm:cxn modelId="{E3D717E1-62B2-4FE0-84A3-1EB7214DD39A}" type="presParOf" srcId="{104336E8-A245-4B59-8F6F-1A511CE3DCDD}" destId="{10E97573-8D73-432C-8F09-5A61008D7CEB}" srcOrd="2" destOrd="0" presId="urn:microsoft.com/office/officeart/2005/8/layout/cycle7"/>
    <dgm:cxn modelId="{F9DFFA6F-6581-4708-BA16-9B7F3C0570E0}" type="presParOf" srcId="{104336E8-A245-4B59-8F6F-1A511CE3DCDD}" destId="{0C8C6BAA-9BF0-45A9-9761-25C3971DFD29}" srcOrd="3" destOrd="0" presId="urn:microsoft.com/office/officeart/2005/8/layout/cycle7"/>
    <dgm:cxn modelId="{7F0A57FB-792D-47E4-804B-FC633DA769D6}" type="presParOf" srcId="{0C8C6BAA-9BF0-45A9-9761-25C3971DFD29}" destId="{CABF77F4-A345-426A-9AF5-EB801ADAAB54}" srcOrd="0" destOrd="0" presId="urn:microsoft.com/office/officeart/2005/8/layout/cycle7"/>
    <dgm:cxn modelId="{3302FA16-67D1-486B-A843-BF0169E532E1}" type="presParOf" srcId="{104336E8-A245-4B59-8F6F-1A511CE3DCDD}" destId="{F473C495-0A85-46AB-A2F0-00D35A85DCF0}" srcOrd="4" destOrd="0" presId="urn:microsoft.com/office/officeart/2005/8/layout/cycle7"/>
    <dgm:cxn modelId="{8A24EE4C-0825-4234-82CF-BC784692D0F0}" type="presParOf" srcId="{104336E8-A245-4B59-8F6F-1A511CE3DCDD}" destId="{DAAD6EF9-E434-4D40-A753-409EAF5E128E}" srcOrd="5" destOrd="0" presId="urn:microsoft.com/office/officeart/2005/8/layout/cycle7"/>
    <dgm:cxn modelId="{7E03605F-7997-494D-9CC7-7FAE3ABF41AB}" type="presParOf" srcId="{DAAD6EF9-E434-4D40-A753-409EAF5E128E}" destId="{58C1AB99-C65D-44DE-93B5-9CD6EEE3F29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927BAA-7B69-4D7A-AB40-0BF30B108EF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4F5E82-3199-452F-87D1-EB7D08B739B3}">
      <dgm:prSet phldrT="[Текст]" custT="1"/>
      <dgm:spPr/>
      <dgm:t>
        <a:bodyPr/>
        <a:lstStyle/>
        <a:p>
          <a:r>
            <a:rPr lang="uk-UA" sz="1800" i="1" dirty="0" smtClean="0">
              <a:solidFill>
                <a:srgbClr val="FF0000"/>
              </a:solidFill>
            </a:rPr>
            <a:t>Життєві завдання</a:t>
          </a:r>
          <a:endParaRPr lang="ru-RU" sz="1800" i="1" dirty="0">
            <a:solidFill>
              <a:srgbClr val="FF0000"/>
            </a:solidFill>
          </a:endParaRPr>
        </a:p>
      </dgm:t>
    </dgm:pt>
    <dgm:pt modelId="{E7423F75-BABF-46DC-B465-926642FFA906}" type="parTrans" cxnId="{C8BC462E-637F-4BD5-8601-167EF8E31D32}">
      <dgm:prSet/>
      <dgm:spPr/>
      <dgm:t>
        <a:bodyPr/>
        <a:lstStyle/>
        <a:p>
          <a:endParaRPr lang="ru-RU"/>
        </a:p>
      </dgm:t>
    </dgm:pt>
    <dgm:pt modelId="{16B36C19-4715-4237-B619-B69AFEC4A47A}" type="sibTrans" cxnId="{C8BC462E-637F-4BD5-8601-167EF8E31D32}">
      <dgm:prSet/>
      <dgm:spPr/>
      <dgm:t>
        <a:bodyPr/>
        <a:lstStyle/>
        <a:p>
          <a:endParaRPr lang="ru-RU"/>
        </a:p>
      </dgm:t>
    </dgm:pt>
    <dgm:pt modelId="{07E5C7DC-F30C-4F6D-91AB-59E5016C16A5}">
      <dgm:prSet phldrT="[Текст]" custT="1"/>
      <dgm:spPr/>
      <dgm:t>
        <a:bodyPr/>
        <a:lstStyle/>
        <a:p>
          <a:r>
            <a:rPr lang="uk-UA" sz="2000" dirty="0" smtClean="0"/>
            <a:t>Жити – як?  Кохати – як?</a:t>
          </a:r>
          <a:endParaRPr lang="ru-RU" sz="2000" dirty="0"/>
        </a:p>
      </dgm:t>
    </dgm:pt>
    <dgm:pt modelId="{2C01049C-1344-4A65-9FDD-A4D7006B376A}" type="parTrans" cxnId="{51E87089-F36A-4AF6-9DE2-D2A8C00B3434}">
      <dgm:prSet/>
      <dgm:spPr/>
      <dgm:t>
        <a:bodyPr/>
        <a:lstStyle/>
        <a:p>
          <a:endParaRPr lang="ru-RU"/>
        </a:p>
      </dgm:t>
    </dgm:pt>
    <dgm:pt modelId="{5D7BA2B2-5E2D-4E28-8D22-4D6E43195DA3}" type="sibTrans" cxnId="{51E87089-F36A-4AF6-9DE2-D2A8C00B3434}">
      <dgm:prSet/>
      <dgm:spPr/>
      <dgm:t>
        <a:bodyPr/>
        <a:lstStyle/>
        <a:p>
          <a:endParaRPr lang="ru-RU"/>
        </a:p>
      </dgm:t>
    </dgm:pt>
    <dgm:pt modelId="{2D44C4F0-8AF5-41A9-A662-4BD16861D2FC}">
      <dgm:prSet phldrT="[Текст]" custT="1"/>
      <dgm:spPr/>
      <dgm:t>
        <a:bodyPr/>
        <a:lstStyle/>
        <a:p>
          <a:r>
            <a:rPr lang="uk-UA" sz="2000" dirty="0" smtClean="0"/>
            <a:t>Творити – як? Працювати – для чого?</a:t>
          </a:r>
          <a:endParaRPr lang="ru-RU" sz="2000" dirty="0"/>
        </a:p>
      </dgm:t>
    </dgm:pt>
    <dgm:pt modelId="{6D2EC81B-D40A-432E-994D-7E6E740C32FB}" type="parTrans" cxnId="{DDA61C99-AE90-487A-95BC-E1D0CFF8BD8E}">
      <dgm:prSet/>
      <dgm:spPr/>
      <dgm:t>
        <a:bodyPr/>
        <a:lstStyle/>
        <a:p>
          <a:endParaRPr lang="ru-RU"/>
        </a:p>
      </dgm:t>
    </dgm:pt>
    <dgm:pt modelId="{D314337C-53C1-4C7C-A92F-212C72FF6ECD}" type="sibTrans" cxnId="{DDA61C99-AE90-487A-95BC-E1D0CFF8BD8E}">
      <dgm:prSet/>
      <dgm:spPr/>
      <dgm:t>
        <a:bodyPr/>
        <a:lstStyle/>
        <a:p>
          <a:endParaRPr lang="ru-RU"/>
        </a:p>
      </dgm:t>
    </dgm:pt>
    <dgm:pt modelId="{3D7B6172-B228-4C9D-9253-9D30A18D6DB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</a:rPr>
            <a:t>Міні-дискусія</a:t>
          </a:r>
          <a:endParaRPr lang="ru-RU" sz="1800" b="1" dirty="0">
            <a:solidFill>
              <a:srgbClr val="FFFF00"/>
            </a:solidFill>
          </a:endParaRPr>
        </a:p>
      </dgm:t>
    </dgm:pt>
    <dgm:pt modelId="{53E693A1-B8F3-43B4-A52F-8709B751EABB}" type="parTrans" cxnId="{2397CA8B-BF49-45A6-8F6F-0AA403034ACA}">
      <dgm:prSet/>
      <dgm:spPr/>
      <dgm:t>
        <a:bodyPr/>
        <a:lstStyle/>
        <a:p>
          <a:endParaRPr lang="ru-RU"/>
        </a:p>
      </dgm:t>
    </dgm:pt>
    <dgm:pt modelId="{47CA9AFD-9082-4F8F-92E3-F4E01470F492}" type="sibTrans" cxnId="{2397CA8B-BF49-45A6-8F6F-0AA403034ACA}">
      <dgm:prSet/>
      <dgm:spPr/>
      <dgm:t>
        <a:bodyPr/>
        <a:lstStyle/>
        <a:p>
          <a:endParaRPr lang="ru-RU"/>
        </a:p>
      </dgm:t>
    </dgm:pt>
    <dgm:pt modelId="{CBC1F34B-9FE1-40FA-BFCC-46B6F44C555D}">
      <dgm:prSet phldrT="[Текст]" custT="1"/>
      <dgm:spPr/>
      <dgm:t>
        <a:bodyPr/>
        <a:lstStyle/>
        <a:p>
          <a:r>
            <a:rPr lang="uk-UA" sz="1500" dirty="0" smtClean="0"/>
            <a:t>І група: </a:t>
          </a:r>
          <a:r>
            <a:rPr lang="uk-UA" sz="2000" dirty="0" smtClean="0"/>
            <a:t>Життя треба прожити для себе</a:t>
          </a:r>
          <a:endParaRPr lang="ru-RU" sz="2000" dirty="0"/>
        </a:p>
      </dgm:t>
    </dgm:pt>
    <dgm:pt modelId="{AA8B519C-0072-4B06-8CC0-A848897CBBB1}" type="parTrans" cxnId="{D1E64B97-6A64-4964-8752-E07970947DC2}">
      <dgm:prSet/>
      <dgm:spPr/>
      <dgm:t>
        <a:bodyPr/>
        <a:lstStyle/>
        <a:p>
          <a:endParaRPr lang="ru-RU"/>
        </a:p>
      </dgm:t>
    </dgm:pt>
    <dgm:pt modelId="{66667917-611A-4616-802F-C1082737D944}" type="sibTrans" cxnId="{D1E64B97-6A64-4964-8752-E07970947DC2}">
      <dgm:prSet/>
      <dgm:spPr/>
      <dgm:t>
        <a:bodyPr/>
        <a:lstStyle/>
        <a:p>
          <a:endParaRPr lang="ru-RU"/>
        </a:p>
      </dgm:t>
    </dgm:pt>
    <dgm:pt modelId="{58EF5F88-55EF-42A7-B8D1-E210E8C83C6B}">
      <dgm:prSet phldrT="[Текст]" custT="1"/>
      <dgm:spPr/>
      <dgm:t>
        <a:bodyPr/>
        <a:lstStyle/>
        <a:p>
          <a:r>
            <a:rPr lang="uk-UA" sz="1500" dirty="0" smtClean="0"/>
            <a:t>ІІ група: </a:t>
          </a:r>
          <a:r>
            <a:rPr lang="uk-UA" sz="2000" dirty="0" smtClean="0"/>
            <a:t>Життя треба прожити для інших у першу чергу.</a:t>
          </a:r>
          <a:endParaRPr lang="ru-RU" sz="2000" dirty="0"/>
        </a:p>
      </dgm:t>
    </dgm:pt>
    <dgm:pt modelId="{FD405590-162F-4F22-9406-6AE51B4F39E7}" type="parTrans" cxnId="{8FB9A174-51F4-47AA-A194-54F55242C85E}">
      <dgm:prSet/>
      <dgm:spPr/>
      <dgm:t>
        <a:bodyPr/>
        <a:lstStyle/>
        <a:p>
          <a:endParaRPr lang="ru-RU"/>
        </a:p>
      </dgm:t>
    </dgm:pt>
    <dgm:pt modelId="{FC07F705-6885-475F-8248-4160288E9BF3}" type="sibTrans" cxnId="{8FB9A174-51F4-47AA-A194-54F55242C85E}">
      <dgm:prSet/>
      <dgm:spPr/>
      <dgm:t>
        <a:bodyPr/>
        <a:lstStyle/>
        <a:p>
          <a:endParaRPr lang="ru-RU"/>
        </a:p>
      </dgm:t>
    </dgm:pt>
    <dgm:pt modelId="{3314AC01-A77B-4EC0-A280-F4C50BB03180}">
      <dgm:prSet phldrT="[Текст]" custT="1"/>
      <dgm:spPr/>
      <dgm:t>
        <a:bodyPr/>
        <a:lstStyle/>
        <a:p>
          <a:r>
            <a:rPr lang="uk-UA" sz="1800" dirty="0" err="1" smtClean="0">
              <a:solidFill>
                <a:srgbClr val="C00000"/>
              </a:solidFill>
            </a:rPr>
            <a:t>“Незакін</a:t>
          </a:r>
          <a:endParaRPr lang="uk-UA" sz="1800" dirty="0" smtClean="0">
            <a:solidFill>
              <a:srgbClr val="C00000"/>
            </a:solidFill>
          </a:endParaRPr>
        </a:p>
        <a:p>
          <a:r>
            <a:rPr lang="uk-UA" sz="1800" dirty="0" err="1" smtClean="0">
              <a:solidFill>
                <a:srgbClr val="C00000"/>
              </a:solidFill>
            </a:rPr>
            <a:t>чене</a:t>
          </a:r>
          <a:r>
            <a:rPr lang="uk-UA" sz="1800" dirty="0" smtClean="0">
              <a:solidFill>
                <a:srgbClr val="C00000"/>
              </a:solidFill>
            </a:rPr>
            <a:t> </a:t>
          </a:r>
          <a:r>
            <a:rPr lang="uk-UA" sz="1800" dirty="0" err="1" smtClean="0">
              <a:solidFill>
                <a:srgbClr val="C00000"/>
              </a:solidFill>
            </a:rPr>
            <a:t>речення”</a:t>
          </a:r>
          <a:endParaRPr lang="ru-RU" sz="1800" dirty="0">
            <a:solidFill>
              <a:srgbClr val="C00000"/>
            </a:solidFill>
          </a:endParaRPr>
        </a:p>
      </dgm:t>
    </dgm:pt>
    <dgm:pt modelId="{F45D4102-3530-476C-8CA2-22058A2BEE03}" type="parTrans" cxnId="{9FEABE55-7A9C-4D97-84AC-4C82A339FCE3}">
      <dgm:prSet/>
      <dgm:spPr/>
      <dgm:t>
        <a:bodyPr/>
        <a:lstStyle/>
        <a:p>
          <a:endParaRPr lang="ru-RU"/>
        </a:p>
      </dgm:t>
    </dgm:pt>
    <dgm:pt modelId="{23605403-B5CC-44A3-B3CB-4ED871F06D0D}" type="sibTrans" cxnId="{9FEABE55-7A9C-4D97-84AC-4C82A339FCE3}">
      <dgm:prSet/>
      <dgm:spPr/>
      <dgm:t>
        <a:bodyPr/>
        <a:lstStyle/>
        <a:p>
          <a:endParaRPr lang="ru-RU"/>
        </a:p>
      </dgm:t>
    </dgm:pt>
    <dgm:pt modelId="{17B65F97-A788-4D7C-A36D-7B73B1B3D59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dirty="0" smtClean="0"/>
            <a:t>В. Симоненко своїм твором закликав...</a:t>
          </a:r>
          <a:endParaRPr lang="ru-RU" sz="2000" dirty="0" smtClean="0"/>
        </a:p>
        <a:p>
          <a:pPr marL="171450" indent="0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B62B0DC7-4455-4B79-8EC1-A7F43BC16EE1}" type="parTrans" cxnId="{6CB27692-DAF1-4645-8CDB-4980BC97DF28}">
      <dgm:prSet/>
      <dgm:spPr/>
      <dgm:t>
        <a:bodyPr/>
        <a:lstStyle/>
        <a:p>
          <a:endParaRPr lang="ru-RU"/>
        </a:p>
      </dgm:t>
    </dgm:pt>
    <dgm:pt modelId="{0553461D-643A-436B-AF5F-4A3B958B7D44}" type="sibTrans" cxnId="{6CB27692-DAF1-4645-8CDB-4980BC97DF28}">
      <dgm:prSet/>
      <dgm:spPr/>
      <dgm:t>
        <a:bodyPr/>
        <a:lstStyle/>
        <a:p>
          <a:endParaRPr lang="ru-RU"/>
        </a:p>
      </dgm:t>
    </dgm:pt>
    <dgm:pt modelId="{AD3FEF16-DD3D-4DC4-A439-E1E7238BCD51}" type="pres">
      <dgm:prSet presAssocID="{2B927BAA-7B69-4D7A-AB40-0BF30B108E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7FF6C5-8E30-4CE7-8A6B-E42684387ED3}" type="pres">
      <dgm:prSet presAssocID="{C94F5E82-3199-452F-87D1-EB7D08B739B3}" presName="composite" presStyleCnt="0"/>
      <dgm:spPr/>
    </dgm:pt>
    <dgm:pt modelId="{CEE56D40-6B4E-489C-9B76-1D7D215C93FE}" type="pres">
      <dgm:prSet presAssocID="{C94F5E82-3199-452F-87D1-EB7D08B739B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2D137-9484-4EFB-A568-58BA854EE9A6}" type="pres">
      <dgm:prSet presAssocID="{C94F5E82-3199-452F-87D1-EB7D08B739B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468233-4E87-491E-9D15-CC69790DBED3}" type="pres">
      <dgm:prSet presAssocID="{16B36C19-4715-4237-B619-B69AFEC4A47A}" presName="sp" presStyleCnt="0"/>
      <dgm:spPr/>
    </dgm:pt>
    <dgm:pt modelId="{9EED15F4-82D5-4089-9BDC-9C229FECC138}" type="pres">
      <dgm:prSet presAssocID="{3D7B6172-B228-4C9D-9253-9D30A18D6DB8}" presName="composite" presStyleCnt="0"/>
      <dgm:spPr/>
    </dgm:pt>
    <dgm:pt modelId="{34411FFE-D89D-4FB8-8FBA-E260A7ED4AD3}" type="pres">
      <dgm:prSet presAssocID="{3D7B6172-B228-4C9D-9253-9D30A18D6DB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37D83-92D1-4AA8-96C0-2FC471B6849D}" type="pres">
      <dgm:prSet presAssocID="{3D7B6172-B228-4C9D-9253-9D30A18D6DB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0FBE4-F3DF-4390-A64F-D29172A27173}" type="pres">
      <dgm:prSet presAssocID="{47CA9AFD-9082-4F8F-92E3-F4E01470F492}" presName="sp" presStyleCnt="0"/>
      <dgm:spPr/>
    </dgm:pt>
    <dgm:pt modelId="{AC43D1B6-2476-4C00-92DC-98A316E65123}" type="pres">
      <dgm:prSet presAssocID="{3314AC01-A77B-4EC0-A280-F4C50BB03180}" presName="composite" presStyleCnt="0"/>
      <dgm:spPr/>
    </dgm:pt>
    <dgm:pt modelId="{396DBAFA-FF51-49CA-87D5-1AA4EC8EDFEF}" type="pres">
      <dgm:prSet presAssocID="{3314AC01-A77B-4EC0-A280-F4C50BB0318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14D00A-C7DA-4A8D-BA7C-DABAD0E89F53}" type="pres">
      <dgm:prSet presAssocID="{3314AC01-A77B-4EC0-A280-F4C50BB0318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0030BB-A075-4160-A61D-DA88D5A780F7}" type="presOf" srcId="{CBC1F34B-9FE1-40FA-BFCC-46B6F44C555D}" destId="{60737D83-92D1-4AA8-96C0-2FC471B6849D}" srcOrd="0" destOrd="0" presId="urn:microsoft.com/office/officeart/2005/8/layout/chevron2"/>
    <dgm:cxn modelId="{521E4B7F-1BAE-42CC-9913-789EB24862E8}" type="presOf" srcId="{17B65F97-A788-4D7C-A36D-7B73B1B3D590}" destId="{BE14D00A-C7DA-4A8D-BA7C-DABAD0E89F53}" srcOrd="0" destOrd="0" presId="urn:microsoft.com/office/officeart/2005/8/layout/chevron2"/>
    <dgm:cxn modelId="{C8BC462E-637F-4BD5-8601-167EF8E31D32}" srcId="{2B927BAA-7B69-4D7A-AB40-0BF30B108EF7}" destId="{C94F5E82-3199-452F-87D1-EB7D08B739B3}" srcOrd="0" destOrd="0" parTransId="{E7423F75-BABF-46DC-B465-926642FFA906}" sibTransId="{16B36C19-4715-4237-B619-B69AFEC4A47A}"/>
    <dgm:cxn modelId="{9FEABE55-7A9C-4D97-84AC-4C82A339FCE3}" srcId="{2B927BAA-7B69-4D7A-AB40-0BF30B108EF7}" destId="{3314AC01-A77B-4EC0-A280-F4C50BB03180}" srcOrd="2" destOrd="0" parTransId="{F45D4102-3530-476C-8CA2-22058A2BEE03}" sibTransId="{23605403-B5CC-44A3-B3CB-4ED871F06D0D}"/>
    <dgm:cxn modelId="{E9D27F59-9FD5-4851-8C63-1C3E1347D332}" type="presOf" srcId="{07E5C7DC-F30C-4F6D-91AB-59E5016C16A5}" destId="{8442D137-9484-4EFB-A568-58BA854EE9A6}" srcOrd="0" destOrd="0" presId="urn:microsoft.com/office/officeart/2005/8/layout/chevron2"/>
    <dgm:cxn modelId="{2397CA8B-BF49-45A6-8F6F-0AA403034ACA}" srcId="{2B927BAA-7B69-4D7A-AB40-0BF30B108EF7}" destId="{3D7B6172-B228-4C9D-9253-9D30A18D6DB8}" srcOrd="1" destOrd="0" parTransId="{53E693A1-B8F3-43B4-A52F-8709B751EABB}" sibTransId="{47CA9AFD-9082-4F8F-92E3-F4E01470F492}"/>
    <dgm:cxn modelId="{6CB27692-DAF1-4645-8CDB-4980BC97DF28}" srcId="{3314AC01-A77B-4EC0-A280-F4C50BB03180}" destId="{17B65F97-A788-4D7C-A36D-7B73B1B3D590}" srcOrd="0" destOrd="0" parTransId="{B62B0DC7-4455-4B79-8EC1-A7F43BC16EE1}" sibTransId="{0553461D-643A-436B-AF5F-4A3B958B7D44}"/>
    <dgm:cxn modelId="{51E87089-F36A-4AF6-9DE2-D2A8C00B3434}" srcId="{C94F5E82-3199-452F-87D1-EB7D08B739B3}" destId="{07E5C7DC-F30C-4F6D-91AB-59E5016C16A5}" srcOrd="0" destOrd="0" parTransId="{2C01049C-1344-4A65-9FDD-A4D7006B376A}" sibTransId="{5D7BA2B2-5E2D-4E28-8D22-4D6E43195DA3}"/>
    <dgm:cxn modelId="{D1E64B97-6A64-4964-8752-E07970947DC2}" srcId="{3D7B6172-B228-4C9D-9253-9D30A18D6DB8}" destId="{CBC1F34B-9FE1-40FA-BFCC-46B6F44C555D}" srcOrd="0" destOrd="0" parTransId="{AA8B519C-0072-4B06-8CC0-A848897CBBB1}" sibTransId="{66667917-611A-4616-802F-C1082737D944}"/>
    <dgm:cxn modelId="{669D8A8F-217D-453F-A203-733C2EA528DA}" type="presOf" srcId="{2B927BAA-7B69-4D7A-AB40-0BF30B108EF7}" destId="{AD3FEF16-DD3D-4DC4-A439-E1E7238BCD51}" srcOrd="0" destOrd="0" presId="urn:microsoft.com/office/officeart/2005/8/layout/chevron2"/>
    <dgm:cxn modelId="{A7B0741B-727F-4576-949B-7C891D455C08}" type="presOf" srcId="{2D44C4F0-8AF5-41A9-A662-4BD16861D2FC}" destId="{8442D137-9484-4EFB-A568-58BA854EE9A6}" srcOrd="0" destOrd="1" presId="urn:microsoft.com/office/officeart/2005/8/layout/chevron2"/>
    <dgm:cxn modelId="{6BDB8334-85E1-4F3E-8E29-BB9195A0D4B2}" type="presOf" srcId="{58EF5F88-55EF-42A7-B8D1-E210E8C83C6B}" destId="{60737D83-92D1-4AA8-96C0-2FC471B6849D}" srcOrd="0" destOrd="1" presId="urn:microsoft.com/office/officeart/2005/8/layout/chevron2"/>
    <dgm:cxn modelId="{DDA61C99-AE90-487A-95BC-E1D0CFF8BD8E}" srcId="{C94F5E82-3199-452F-87D1-EB7D08B739B3}" destId="{2D44C4F0-8AF5-41A9-A662-4BD16861D2FC}" srcOrd="1" destOrd="0" parTransId="{6D2EC81B-D40A-432E-994D-7E6E740C32FB}" sibTransId="{D314337C-53C1-4C7C-A92F-212C72FF6ECD}"/>
    <dgm:cxn modelId="{118D4A34-CF95-4B44-B841-12C32B4B3ED2}" type="presOf" srcId="{C94F5E82-3199-452F-87D1-EB7D08B739B3}" destId="{CEE56D40-6B4E-489C-9B76-1D7D215C93FE}" srcOrd="0" destOrd="0" presId="urn:microsoft.com/office/officeart/2005/8/layout/chevron2"/>
    <dgm:cxn modelId="{8FB9A174-51F4-47AA-A194-54F55242C85E}" srcId="{3D7B6172-B228-4C9D-9253-9D30A18D6DB8}" destId="{58EF5F88-55EF-42A7-B8D1-E210E8C83C6B}" srcOrd="1" destOrd="0" parTransId="{FD405590-162F-4F22-9406-6AE51B4F39E7}" sibTransId="{FC07F705-6885-475F-8248-4160288E9BF3}"/>
    <dgm:cxn modelId="{A359F235-2E90-47EF-A1CF-EE264781AB04}" type="presOf" srcId="{3314AC01-A77B-4EC0-A280-F4C50BB03180}" destId="{396DBAFA-FF51-49CA-87D5-1AA4EC8EDFEF}" srcOrd="0" destOrd="0" presId="urn:microsoft.com/office/officeart/2005/8/layout/chevron2"/>
    <dgm:cxn modelId="{746717D7-3A58-4C1B-BAC8-896A6B253705}" type="presOf" srcId="{3D7B6172-B228-4C9D-9253-9D30A18D6DB8}" destId="{34411FFE-D89D-4FB8-8FBA-E260A7ED4AD3}" srcOrd="0" destOrd="0" presId="urn:microsoft.com/office/officeart/2005/8/layout/chevron2"/>
    <dgm:cxn modelId="{20E2226A-E2C1-4FCF-BD88-22AAA950C93E}" type="presParOf" srcId="{AD3FEF16-DD3D-4DC4-A439-E1E7238BCD51}" destId="{5C7FF6C5-8E30-4CE7-8A6B-E42684387ED3}" srcOrd="0" destOrd="0" presId="urn:microsoft.com/office/officeart/2005/8/layout/chevron2"/>
    <dgm:cxn modelId="{FBB5C27E-7BC8-45C9-BE9F-4B1B89CE5FD5}" type="presParOf" srcId="{5C7FF6C5-8E30-4CE7-8A6B-E42684387ED3}" destId="{CEE56D40-6B4E-489C-9B76-1D7D215C93FE}" srcOrd="0" destOrd="0" presId="urn:microsoft.com/office/officeart/2005/8/layout/chevron2"/>
    <dgm:cxn modelId="{B4D9D297-6B20-4D9C-B2CA-03D55C3B4142}" type="presParOf" srcId="{5C7FF6C5-8E30-4CE7-8A6B-E42684387ED3}" destId="{8442D137-9484-4EFB-A568-58BA854EE9A6}" srcOrd="1" destOrd="0" presId="urn:microsoft.com/office/officeart/2005/8/layout/chevron2"/>
    <dgm:cxn modelId="{AA7F748E-1EC1-42FD-90A8-D275D68EF905}" type="presParOf" srcId="{AD3FEF16-DD3D-4DC4-A439-E1E7238BCD51}" destId="{99468233-4E87-491E-9D15-CC69790DBED3}" srcOrd="1" destOrd="0" presId="urn:microsoft.com/office/officeart/2005/8/layout/chevron2"/>
    <dgm:cxn modelId="{6091367F-6E22-4B82-B003-FAF5BDAEC52F}" type="presParOf" srcId="{AD3FEF16-DD3D-4DC4-A439-E1E7238BCD51}" destId="{9EED15F4-82D5-4089-9BDC-9C229FECC138}" srcOrd="2" destOrd="0" presId="urn:microsoft.com/office/officeart/2005/8/layout/chevron2"/>
    <dgm:cxn modelId="{3278AB2A-A6B2-4A9F-A294-01DF5857779A}" type="presParOf" srcId="{9EED15F4-82D5-4089-9BDC-9C229FECC138}" destId="{34411FFE-D89D-4FB8-8FBA-E260A7ED4AD3}" srcOrd="0" destOrd="0" presId="urn:microsoft.com/office/officeart/2005/8/layout/chevron2"/>
    <dgm:cxn modelId="{5D794AD2-33A8-4E56-AA01-57ED2B7A7A31}" type="presParOf" srcId="{9EED15F4-82D5-4089-9BDC-9C229FECC138}" destId="{60737D83-92D1-4AA8-96C0-2FC471B6849D}" srcOrd="1" destOrd="0" presId="urn:microsoft.com/office/officeart/2005/8/layout/chevron2"/>
    <dgm:cxn modelId="{AAC0E96E-1BDF-498A-90F2-EFEF8F689D0A}" type="presParOf" srcId="{AD3FEF16-DD3D-4DC4-A439-E1E7238BCD51}" destId="{6710FBE4-F3DF-4390-A64F-D29172A27173}" srcOrd="3" destOrd="0" presId="urn:microsoft.com/office/officeart/2005/8/layout/chevron2"/>
    <dgm:cxn modelId="{FDCCC87C-BE8E-4C60-BF15-4E75F1BF1550}" type="presParOf" srcId="{AD3FEF16-DD3D-4DC4-A439-E1E7238BCD51}" destId="{AC43D1B6-2476-4C00-92DC-98A316E65123}" srcOrd="4" destOrd="0" presId="urn:microsoft.com/office/officeart/2005/8/layout/chevron2"/>
    <dgm:cxn modelId="{F0E05312-F1E0-4CB6-8C34-50D2BA512710}" type="presParOf" srcId="{AC43D1B6-2476-4C00-92DC-98A316E65123}" destId="{396DBAFA-FF51-49CA-87D5-1AA4EC8EDFEF}" srcOrd="0" destOrd="0" presId="urn:microsoft.com/office/officeart/2005/8/layout/chevron2"/>
    <dgm:cxn modelId="{07CC142A-EF8B-48EF-A200-53E7E68B946B}" type="presParOf" srcId="{AC43D1B6-2476-4C00-92DC-98A316E65123}" destId="{BE14D00A-C7DA-4A8D-BA7C-DABAD0E89F5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1137E9-05B6-461C-BD2F-E0F96E96FF28}">
      <dsp:nvSpPr>
        <dsp:cNvPr id="0" name=""/>
        <dsp:cNvSpPr/>
      </dsp:nvSpPr>
      <dsp:spPr>
        <a:xfrm>
          <a:off x="0" y="31221"/>
          <a:ext cx="6096000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УЧНІ ЗНАТИМУТЬ:</a:t>
          </a:r>
          <a:endParaRPr lang="ru-RU" sz="3100" kern="1200" dirty="0"/>
        </a:p>
      </dsp:txBody>
      <dsp:txXfrm>
        <a:off x="35411" y="66632"/>
        <a:ext cx="6025178" cy="654577"/>
      </dsp:txXfrm>
    </dsp:sp>
    <dsp:sp modelId="{494CF7E0-D848-4D3D-89D9-743C0F957E41}">
      <dsp:nvSpPr>
        <dsp:cNvPr id="0" name=""/>
        <dsp:cNvSpPr/>
      </dsp:nvSpPr>
      <dsp:spPr>
        <a:xfrm>
          <a:off x="0" y="756621"/>
          <a:ext cx="6096000" cy="7219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400" kern="1200" dirty="0" smtClean="0"/>
            <a:t>ЗМІСТ ТВОРУ, ЙОГО ІДЕЙНУ СПРЯМОВАНІСТЬ</a:t>
          </a:r>
          <a:endParaRPr lang="ru-RU" sz="2400" kern="1200" dirty="0"/>
        </a:p>
      </dsp:txBody>
      <dsp:txXfrm>
        <a:off x="0" y="756621"/>
        <a:ext cx="6096000" cy="721912"/>
      </dsp:txXfrm>
    </dsp:sp>
    <dsp:sp modelId="{90B8316B-7A2C-47E5-9733-FC47A7FB1FCF}">
      <dsp:nvSpPr>
        <dsp:cNvPr id="0" name=""/>
        <dsp:cNvSpPr/>
      </dsp:nvSpPr>
      <dsp:spPr>
        <a:xfrm>
          <a:off x="0" y="1478533"/>
          <a:ext cx="6096000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УЧНІ ВМІТИМУТЬ:</a:t>
          </a:r>
          <a:endParaRPr lang="ru-RU" sz="3100" kern="1200" dirty="0"/>
        </a:p>
      </dsp:txBody>
      <dsp:txXfrm>
        <a:off x="35411" y="1513944"/>
        <a:ext cx="6025178" cy="654577"/>
      </dsp:txXfrm>
    </dsp:sp>
    <dsp:sp modelId="{29ED18B4-B593-4F22-8654-0EB3DB405CF9}">
      <dsp:nvSpPr>
        <dsp:cNvPr id="0" name=""/>
        <dsp:cNvSpPr/>
      </dsp:nvSpPr>
      <dsp:spPr>
        <a:xfrm>
          <a:off x="0" y="2203933"/>
          <a:ext cx="6096000" cy="18288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400" kern="1200" dirty="0" smtClean="0"/>
            <a:t>ВИСЛОВЛЮВАТИ ВЛАСНЕ СТАВЛЕНННЯ ДО ПОРУШЕНИХ У ТВОРІ ПРОБЛЕМ;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400" kern="1200" dirty="0" smtClean="0"/>
            <a:t>АНАЛІЗУВАТИ ПОЕЗІЮ;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400" kern="1200" dirty="0" smtClean="0"/>
            <a:t>РОБИТИ САМОСТІЙНІ ВИСНОВКИ.</a:t>
          </a:r>
          <a:endParaRPr lang="ru-RU" sz="2400" kern="1200" dirty="0"/>
        </a:p>
      </dsp:txBody>
      <dsp:txXfrm>
        <a:off x="0" y="2203933"/>
        <a:ext cx="6096000" cy="18288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B0A095-00F4-456B-A36D-667F73990022}">
      <dsp:nvSpPr>
        <dsp:cNvPr id="0" name=""/>
        <dsp:cNvSpPr/>
      </dsp:nvSpPr>
      <dsp:spPr>
        <a:xfrm>
          <a:off x="2566710" y="1011"/>
          <a:ext cx="2275491" cy="11377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Провідний мотив</a:t>
          </a:r>
          <a:endParaRPr lang="ru-RU" sz="2400" kern="1200" dirty="0"/>
        </a:p>
      </dsp:txBody>
      <dsp:txXfrm>
        <a:off x="2600033" y="34334"/>
        <a:ext cx="2208845" cy="1071099"/>
      </dsp:txXfrm>
    </dsp:sp>
    <dsp:sp modelId="{611A551E-D7E0-4B23-AF67-6E7D0400D81F}">
      <dsp:nvSpPr>
        <dsp:cNvPr id="0" name=""/>
        <dsp:cNvSpPr/>
      </dsp:nvSpPr>
      <dsp:spPr>
        <a:xfrm rot="3600000">
          <a:off x="4051265" y="1997138"/>
          <a:ext cx="1184339" cy="39821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170728" y="2076780"/>
        <a:ext cx="945413" cy="238926"/>
      </dsp:txXfrm>
    </dsp:sp>
    <dsp:sp modelId="{10E97573-8D73-432C-8F09-5A61008D7CEB}">
      <dsp:nvSpPr>
        <dsp:cNvPr id="0" name=""/>
        <dsp:cNvSpPr/>
      </dsp:nvSpPr>
      <dsp:spPr>
        <a:xfrm>
          <a:off x="4444668" y="3253730"/>
          <a:ext cx="2275491" cy="11377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Художні особливості</a:t>
          </a:r>
          <a:endParaRPr lang="ru-RU" sz="2400" kern="1200" dirty="0"/>
        </a:p>
      </dsp:txBody>
      <dsp:txXfrm>
        <a:off x="4477991" y="3287053"/>
        <a:ext cx="2208845" cy="1071099"/>
      </dsp:txXfrm>
    </dsp:sp>
    <dsp:sp modelId="{0C8C6BAA-9BF0-45A9-9761-25C3971DFD29}">
      <dsp:nvSpPr>
        <dsp:cNvPr id="0" name=""/>
        <dsp:cNvSpPr/>
      </dsp:nvSpPr>
      <dsp:spPr>
        <a:xfrm rot="10800000">
          <a:off x="3112286" y="3623497"/>
          <a:ext cx="1184339" cy="39821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3231749" y="3703139"/>
        <a:ext cx="945413" cy="238926"/>
      </dsp:txXfrm>
    </dsp:sp>
    <dsp:sp modelId="{F473C495-0A85-46AB-A2F0-00D35A85DCF0}">
      <dsp:nvSpPr>
        <dsp:cNvPr id="0" name=""/>
        <dsp:cNvSpPr/>
      </dsp:nvSpPr>
      <dsp:spPr>
        <a:xfrm>
          <a:off x="688752" y="3253730"/>
          <a:ext cx="2275491" cy="11377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Проблематика твору</a:t>
          </a:r>
          <a:endParaRPr lang="ru-RU" sz="2400" kern="1200" dirty="0"/>
        </a:p>
      </dsp:txBody>
      <dsp:txXfrm>
        <a:off x="722075" y="3287053"/>
        <a:ext cx="2208845" cy="1071099"/>
      </dsp:txXfrm>
    </dsp:sp>
    <dsp:sp modelId="{DAAD6EF9-E434-4D40-A753-409EAF5E128E}">
      <dsp:nvSpPr>
        <dsp:cNvPr id="0" name=""/>
        <dsp:cNvSpPr/>
      </dsp:nvSpPr>
      <dsp:spPr>
        <a:xfrm rot="18000000">
          <a:off x="2173307" y="1997138"/>
          <a:ext cx="1184339" cy="39821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292770" y="2076780"/>
        <a:ext cx="945413" cy="2389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56D40-6B4E-489C-9B76-1D7D215C93FE}">
      <dsp:nvSpPr>
        <dsp:cNvPr id="0" name=""/>
        <dsp:cNvSpPr/>
      </dsp:nvSpPr>
      <dsp:spPr>
        <a:xfrm rot="5400000">
          <a:off x="-278070" y="281195"/>
          <a:ext cx="1853800" cy="1297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i="1" kern="1200" dirty="0" smtClean="0">
              <a:solidFill>
                <a:srgbClr val="FF0000"/>
              </a:solidFill>
            </a:rPr>
            <a:t>Життєві завдання</a:t>
          </a:r>
          <a:endParaRPr lang="ru-RU" sz="1800" i="1" kern="1200" dirty="0">
            <a:solidFill>
              <a:srgbClr val="FF0000"/>
            </a:solidFill>
          </a:endParaRPr>
        </a:p>
      </dsp:txBody>
      <dsp:txXfrm rot="-5400000">
        <a:off x="0" y="651955"/>
        <a:ext cx="1297660" cy="556140"/>
      </dsp:txXfrm>
    </dsp:sp>
    <dsp:sp modelId="{8442D137-9484-4EFB-A568-58BA854EE9A6}">
      <dsp:nvSpPr>
        <dsp:cNvPr id="0" name=""/>
        <dsp:cNvSpPr/>
      </dsp:nvSpPr>
      <dsp:spPr>
        <a:xfrm rot="5400000">
          <a:off x="4198637" y="-2897851"/>
          <a:ext cx="1204970" cy="70069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Жити – як?  Кохати – як?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Творити – як? Працювати – для чого?</a:t>
          </a:r>
          <a:endParaRPr lang="ru-RU" sz="2000" kern="1200" dirty="0"/>
        </a:p>
      </dsp:txBody>
      <dsp:txXfrm rot="-5400000">
        <a:off x="1297661" y="61947"/>
        <a:ext cx="6948101" cy="1087326"/>
      </dsp:txXfrm>
    </dsp:sp>
    <dsp:sp modelId="{34411FFE-D89D-4FB8-8FBA-E260A7ED4AD3}">
      <dsp:nvSpPr>
        <dsp:cNvPr id="0" name=""/>
        <dsp:cNvSpPr/>
      </dsp:nvSpPr>
      <dsp:spPr>
        <a:xfrm rot="5400000">
          <a:off x="-278070" y="1943457"/>
          <a:ext cx="1853800" cy="1297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</a:rPr>
            <a:t>Міні-дискусія</a:t>
          </a:r>
          <a:endParaRPr lang="ru-RU" sz="1800" b="1" kern="1200" dirty="0">
            <a:solidFill>
              <a:srgbClr val="FFFF00"/>
            </a:solidFill>
          </a:endParaRPr>
        </a:p>
      </dsp:txBody>
      <dsp:txXfrm rot="-5400000">
        <a:off x="0" y="2314217"/>
        <a:ext cx="1297660" cy="556140"/>
      </dsp:txXfrm>
    </dsp:sp>
    <dsp:sp modelId="{60737D83-92D1-4AA8-96C0-2FC471B6849D}">
      <dsp:nvSpPr>
        <dsp:cNvPr id="0" name=""/>
        <dsp:cNvSpPr/>
      </dsp:nvSpPr>
      <dsp:spPr>
        <a:xfrm rot="5400000">
          <a:off x="4198637" y="-1235588"/>
          <a:ext cx="1204970" cy="70069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І група: </a:t>
          </a:r>
          <a:r>
            <a:rPr lang="uk-UA" sz="2000" kern="1200" dirty="0" smtClean="0"/>
            <a:t>Життя треба прожити для себе</a:t>
          </a:r>
          <a:endParaRPr lang="ru-RU" sz="20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ІІ група: </a:t>
          </a:r>
          <a:r>
            <a:rPr lang="uk-UA" sz="2000" kern="1200" dirty="0" smtClean="0"/>
            <a:t>Життя треба прожити для інших у першу чергу.</a:t>
          </a:r>
          <a:endParaRPr lang="ru-RU" sz="2000" kern="1200" dirty="0"/>
        </a:p>
      </dsp:txBody>
      <dsp:txXfrm rot="-5400000">
        <a:off x="1297661" y="1724210"/>
        <a:ext cx="6948101" cy="1087326"/>
      </dsp:txXfrm>
    </dsp:sp>
    <dsp:sp modelId="{396DBAFA-FF51-49CA-87D5-1AA4EC8EDFEF}">
      <dsp:nvSpPr>
        <dsp:cNvPr id="0" name=""/>
        <dsp:cNvSpPr/>
      </dsp:nvSpPr>
      <dsp:spPr>
        <a:xfrm rot="5400000">
          <a:off x="-278070" y="3605720"/>
          <a:ext cx="1853800" cy="1297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err="1" smtClean="0">
              <a:solidFill>
                <a:srgbClr val="C00000"/>
              </a:solidFill>
            </a:rPr>
            <a:t>“Незакін</a:t>
          </a:r>
          <a:endParaRPr lang="uk-UA" sz="1800" kern="1200" dirty="0" smtClean="0">
            <a:solidFill>
              <a:srgbClr val="C00000"/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err="1" smtClean="0">
              <a:solidFill>
                <a:srgbClr val="C00000"/>
              </a:solidFill>
            </a:rPr>
            <a:t>чене</a:t>
          </a:r>
          <a:r>
            <a:rPr lang="uk-UA" sz="1800" kern="1200" dirty="0" smtClean="0">
              <a:solidFill>
                <a:srgbClr val="C00000"/>
              </a:solidFill>
            </a:rPr>
            <a:t> </a:t>
          </a:r>
          <a:r>
            <a:rPr lang="uk-UA" sz="1800" kern="1200" dirty="0" err="1" smtClean="0">
              <a:solidFill>
                <a:srgbClr val="C00000"/>
              </a:solidFill>
            </a:rPr>
            <a:t>речення”</a:t>
          </a:r>
          <a:endParaRPr lang="ru-RU" sz="1800" kern="1200" dirty="0">
            <a:solidFill>
              <a:srgbClr val="C00000"/>
            </a:solidFill>
          </a:endParaRPr>
        </a:p>
      </dsp:txBody>
      <dsp:txXfrm rot="-5400000">
        <a:off x="0" y="3976480"/>
        <a:ext cx="1297660" cy="556140"/>
      </dsp:txXfrm>
    </dsp:sp>
    <dsp:sp modelId="{BE14D00A-C7DA-4A8D-BA7C-DABAD0E89F53}">
      <dsp:nvSpPr>
        <dsp:cNvPr id="0" name=""/>
        <dsp:cNvSpPr/>
      </dsp:nvSpPr>
      <dsp:spPr>
        <a:xfrm rot="5400000">
          <a:off x="4198320" y="426990"/>
          <a:ext cx="1205603" cy="70069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000" kern="1200" dirty="0" smtClean="0"/>
            <a:t>В. Симоненко своїм твором закликав...</a:t>
          </a:r>
          <a:endParaRPr lang="ru-RU" sz="2000" kern="1200" dirty="0" smtClean="0"/>
        </a:p>
        <a:p>
          <a:pPr marL="171450" lvl="1" indent="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1297661" y="3386503"/>
        <a:ext cx="6948070" cy="10878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A88-DF4D-4D0F-AD6D-F976E8C655B4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E4A71-867F-4D2F-8754-0E3F682C7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777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E4A71-867F-4D2F-8754-0E3F682C7E6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936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11" Type="http://schemas.openxmlformats.org/officeDocument/2006/relationships/image" Target="../media/image22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37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p3.fm/?q=%E2%E8%F0%EE%F1%F2%E5%F8+%F2%E8+%F1%25E" TargetMode="External"/><Relationship Id="rId2" Type="http://schemas.openxmlformats.org/officeDocument/2006/relationships/hyperlink" Target="http://www.refine.org.ua/pageid-2629-2.html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google.com.ua/?gfe_rd=cr&amp;ei=myyHVLTtIozEs" TargetMode="External"/><Relationship Id="rId4" Type="http://schemas.openxmlformats.org/officeDocument/2006/relationships/hyperlink" Target="http://www.ukrlit.vn.ua/article1/1500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.ua/8525886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20688"/>
            <a:ext cx="84787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</a:rPr>
              <a:t>ВАСИЛЬ СИМОНЕНКО </a:t>
            </a:r>
          </a:p>
          <a:p>
            <a:pPr algn="ctr"/>
            <a:r>
              <a:rPr lang="uk-UA" sz="4000" b="1" dirty="0" smtClean="0">
                <a:solidFill>
                  <a:srgbClr val="7030A0"/>
                </a:solidFill>
              </a:rPr>
              <a:t>«ТИ ЗНАЄШ, ЩО ТИ ЛЮДИНА?»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11760" y="2564904"/>
            <a:ext cx="6275040" cy="35310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306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</a:t>
            </a:r>
          </a:p>
          <a:p>
            <a:pPr marL="0" indent="0">
              <a:buNone/>
            </a:pPr>
            <a:r>
              <a:rPr lang="uk-UA" sz="306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Демченко Людмила Михайлівна, </a:t>
            </a:r>
          </a:p>
          <a:p>
            <a:pPr marL="0" indent="0">
              <a:buNone/>
            </a:pPr>
            <a:r>
              <a:rPr lang="uk-UA" sz="306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учитель української мови і літератури</a:t>
            </a:r>
          </a:p>
          <a:p>
            <a:pPr marL="0" indent="0">
              <a:buNone/>
            </a:pPr>
            <a:r>
              <a:rPr lang="uk-UA" sz="3060" b="1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Маньківського</a:t>
            </a:r>
            <a:r>
              <a:rPr lang="uk-UA" sz="306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навчально-виховного комплексу «Загальноосвітня школа І-ІІІ ступенів - гімназія» </a:t>
            </a:r>
            <a:r>
              <a:rPr lang="uk-UA" sz="3060" b="1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Маньківської</a:t>
            </a:r>
            <a:r>
              <a:rPr lang="uk-UA" sz="306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районної ради </a:t>
            </a:r>
            <a:endParaRPr lang="ru-RU" sz="306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595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37853522"/>
              </p:ext>
            </p:extLst>
          </p:nvPr>
        </p:nvGraphicFramePr>
        <p:xfrm>
          <a:off x="755576" y="1412776"/>
          <a:ext cx="740891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264" y="2238362"/>
            <a:ext cx="27813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060" y="392826"/>
            <a:ext cx="1127190" cy="84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2029916" cy="188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7345"/>
            <a:ext cx="2225599" cy="2221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599" y="692696"/>
            <a:ext cx="1115616" cy="8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779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9035"/>
            <a:ext cx="3456384" cy="48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17032"/>
            <a:ext cx="29718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98090" y="375047"/>
            <a:ext cx="75344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uk-UA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Подаруй усмішку»</a:t>
            </a:r>
            <a:endParaRPr lang="uk-UA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9429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60" y="35217"/>
            <a:ext cx="19050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8" y="3940681"/>
            <a:ext cx="193323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620688"/>
            <a:ext cx="554461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ЯКЩО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 вистоїш, коли всі проти тебе —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Упали 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духом і тебе клянуть,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 всупереч усім ти віриш в себе,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А з їх зневіри також візьмеш суть;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чекати зможеш ти невтомно,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Оббріханий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 — мовчати і пройти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Під поглядом ненависті, притому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Не грати цноти ані доброти;</a:t>
            </a:r>
            <a:b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 зможеш </a:t>
            </a:r>
            <a:r>
              <a:rPr lang="uk-UA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мріять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 — в мрійництво не впасти,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І </a:t>
            </a:r>
            <a:r>
              <a:rPr lang="uk-UA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думать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 — не творити думки культ,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Тріумф, зарівно як Нещастя,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Сприймеш як дим і вітер на вису;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стерпиш, як з правди твого слова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Пройдисвіт ставить пастку на простих,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впаде все, чим ти жив, і знову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Зумієш все почати — і звести;</a:t>
            </a:r>
            <a:b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ти зможеш в прориві одному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Поставить все на карту і </a:t>
            </a:r>
            <a:r>
              <a:rPr lang="uk-UA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програть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А потім — все спочатку, і нікому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Про втрати навіть слова не </a:t>
            </a:r>
            <a:r>
              <a:rPr lang="uk-UA" i="1" dirty="0" err="1">
                <a:solidFill>
                  <a:srgbClr val="000000"/>
                </a:solidFill>
                <a:latin typeface="Times New Roman"/>
                <a:ea typeface="Times New Roman"/>
              </a:rPr>
              <a:t>сказать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ти змусиш Серце, Нерви, Жили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Служити ще, коли уже в тобі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Усе згоріло, вигасло — лишилась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Одна лиш воля — встоять в боротьбі;</a:t>
            </a:r>
            <a:b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35217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</a:rPr>
              <a:t>МЕТОД  КОМПАРАТИВІЗМУ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356992"/>
            <a:ext cx="2006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Редьярд Кіплінг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9619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980728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 зможеш гідно річ вести з юрбою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І з Королем не втратиш простоти,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усі рахуються з тобою —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На відстані, яку відміриш ти;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Якщо ущерть наповниш біг хвилини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Снагою дум, енергією дій,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Тоді весь світ тобі належить, сину,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lnSpc>
                <a:spcPts val="1800"/>
              </a:lnSpc>
            </a:pP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  <a:t>І більше: ти — Людина, сину мій.</a:t>
            </a:r>
            <a:br>
              <a:rPr lang="uk-UA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uk-UA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Переклад Євгена Сверстюка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3717032"/>
            <a:ext cx="6840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Головна ідея творчості  Р. Кіплінга — </a:t>
            </a:r>
            <a:r>
              <a:rPr lang="uk-UA" dirty="0">
                <a:solidFill>
                  <a:schemeClr val="bg2">
                    <a:lumMod val="50000"/>
                  </a:schemeClr>
                </a:solidFill>
              </a:rPr>
              <a:t>формування ідеології особистості, панування ідеї вищого морального ґатунку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endParaRPr lang="uk-UA" dirty="0"/>
          </a:p>
          <a:p>
            <a:r>
              <a:rPr lang="uk-UA" i="1" dirty="0" smtClean="0"/>
              <a:t>	Людині </a:t>
            </a:r>
            <a:r>
              <a:rPr lang="uk-UA" i="1" dirty="0"/>
              <a:t>належить час, і діяти в часі вона повинна гідно, як володар свого життя, підносячись над своїми пороками та недоліками. Час є однією з найважливіших категорій для людини дії. Тому марнувати його на вчинки, які не відповідають «кодексу честі», людина не повинна. 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24806"/>
            <a:ext cx="2175145" cy="250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9069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86" y="4026384"/>
            <a:ext cx="2522353" cy="2522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90" y="1256099"/>
            <a:ext cx="6336704" cy="253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128792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ОЧІ - ДЗЕРКАЛО ДУШІ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851" y="3789040"/>
            <a:ext cx="2806916" cy="275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56850"/>
            <a:ext cx="2664296" cy="213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3813246"/>
            <a:ext cx="2568585" cy="271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39629"/>
            <a:ext cx="2605819" cy="214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32656"/>
            <a:ext cx="1327605" cy="133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020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393" y="5084506"/>
            <a:ext cx="1931774" cy="138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3808" y="2376026"/>
            <a:ext cx="31683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групах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60648"/>
            <a:ext cx="1774919" cy="177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90542" y="279855"/>
            <a:ext cx="2955410" cy="238430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 група </a:t>
            </a:r>
          </a:p>
          <a:p>
            <a:pPr algn="ctr"/>
            <a:r>
              <a:rPr lang="uk-UA" dirty="0" smtClean="0"/>
              <a:t>  Доведіть, що кожна людина – неповторна, індивідуальна. Відповідаючи, посилайтеся на власний життєвий досвід і зміст твору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51520" y="3068367"/>
            <a:ext cx="2808312" cy="244886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uk-UA" dirty="0" smtClean="0"/>
              <a:t>ІІ група </a:t>
            </a:r>
          </a:p>
          <a:p>
            <a:pPr algn="ctr"/>
            <a:r>
              <a:rPr lang="uk-UA" dirty="0" smtClean="0"/>
              <a:t>  Вмотивуйте,  чому поет наполягає на тому, щоб кожна людина поспішала жити? Чи маєте ви досягнення за прожитий час? Які?</a:t>
            </a:r>
          </a:p>
          <a:p>
            <a:pPr algn="ctr"/>
            <a:endParaRPr lang="ru-RU" dirty="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145952" y="4952343"/>
            <a:ext cx="2925056" cy="1826191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ІІІ група </a:t>
            </a:r>
          </a:p>
          <a:p>
            <a:pPr algn="ctr"/>
            <a:r>
              <a:rPr lang="uk-UA" dirty="0" smtClean="0"/>
              <a:t>Які риси характеру ви найбільше цінуєте в людині? Власну думку вмотивуйте.</a:t>
            </a:r>
            <a:endParaRPr lang="uk-UA" dirty="0"/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012160" y="2412845"/>
            <a:ext cx="2925056" cy="238430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ІV група </a:t>
            </a:r>
          </a:p>
          <a:p>
            <a:pPr algn="ctr"/>
            <a:r>
              <a:rPr lang="uk-UA" dirty="0" smtClean="0"/>
              <a:t>Чим людина відрізняється від інших живих істот на землі? У чому, на думку В. Симоненка, полягає призначення кожної людини?   </a:t>
            </a:r>
            <a:endParaRPr lang="uk-UA" dirty="0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732880" y="153348"/>
            <a:ext cx="2925056" cy="225949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V група </a:t>
            </a:r>
          </a:p>
          <a:p>
            <a:pPr algn="ctr"/>
            <a:r>
              <a:rPr lang="uk-UA" dirty="0" smtClean="0"/>
              <a:t>Дослідіть, як  Симоненко у творі акцентує увагу на тому, що людина – господар на землі? У чому це виявляється?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74445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395536" y="1340768"/>
          <a:ext cx="830458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encrypted-tbn1.gstatic.com/images?q=tbn:ANd9GcREtnZ02NueSqDqMf_tySy7SghfV2qSKOV3GKtoP-wsPynxv0c-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404664"/>
            <a:ext cx="1521718" cy="2130406"/>
          </a:xfrm>
          <a:prstGeom prst="rect">
            <a:avLst/>
          </a:prstGeom>
          <a:noFill/>
        </p:spPr>
      </p:pic>
      <p:pic>
        <p:nvPicPr>
          <p:cNvPr id="1028" name="Picture 4" descr="http://otipb.at.ua/107/17/2/vopros_k_psihologu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51988" y="4581128"/>
            <a:ext cx="2092012" cy="2099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662473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ДОМАШНЄ ЗАВДАННЯ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2564904"/>
            <a:ext cx="6400800" cy="3474720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400" dirty="0" smtClean="0">
                <a:latin typeface="Times New Roman"/>
                <a:ea typeface="Times New Roman"/>
                <a:cs typeface="Times New Roman"/>
              </a:rPr>
              <a:t> 1. Підготуйте </a:t>
            </a:r>
            <a:r>
              <a:rPr lang="uk-UA" sz="2400" dirty="0">
                <a:latin typeface="Times New Roman"/>
                <a:ea typeface="Times New Roman"/>
                <a:cs typeface="Times New Roman"/>
              </a:rPr>
              <a:t>виразне читання напам'ять (за бажанням) поезії «Ти знаєш, що ти — людина?».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400" dirty="0" smtClean="0">
                <a:latin typeface="Times New Roman"/>
                <a:ea typeface="Times New Roman"/>
                <a:cs typeface="Times New Roman"/>
              </a:rPr>
              <a:t>    2. Написати </a:t>
            </a:r>
            <a:r>
              <a:rPr lang="uk-UA" sz="2400" dirty="0">
                <a:latin typeface="Times New Roman"/>
                <a:ea typeface="Times New Roman"/>
                <a:cs typeface="Times New Roman"/>
              </a:rPr>
              <a:t>твір-роздум </a:t>
            </a:r>
            <a:endParaRPr lang="uk-UA" sz="2400" dirty="0" smtClean="0">
              <a:latin typeface="Times New Roman"/>
              <a:ea typeface="Times New Roman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40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uk-UA" sz="2400" dirty="0">
                <a:latin typeface="Times New Roman"/>
                <a:ea typeface="Times New Roman"/>
                <a:cs typeface="Times New Roman"/>
              </a:rPr>
              <a:t>Чи легко бути людиною?»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400" dirty="0" smtClean="0">
                <a:latin typeface="Times New Roman"/>
                <a:ea typeface="Times New Roman"/>
                <a:cs typeface="Times New Roman"/>
              </a:rPr>
              <a:t>    3. </a:t>
            </a:r>
            <a:r>
              <a:rPr lang="uk-UA" sz="2400" dirty="0">
                <a:latin typeface="Times New Roman"/>
                <a:ea typeface="Times New Roman"/>
                <a:cs typeface="Times New Roman"/>
              </a:rPr>
              <a:t>Індивідуальні завдання: міні-проекти  про великих мандрівників Христофора Колумба і </a:t>
            </a:r>
            <a:r>
              <a:rPr lang="uk-UA" sz="2400" dirty="0" err="1">
                <a:latin typeface="Times New Roman"/>
                <a:ea typeface="Times New Roman"/>
                <a:cs typeface="Times New Roman"/>
              </a:rPr>
              <a:t>Фернана</a:t>
            </a:r>
            <a:r>
              <a:rPr lang="uk-UA" sz="2400" dirty="0">
                <a:latin typeface="Times New Roman"/>
                <a:ea typeface="Times New Roman"/>
                <a:cs typeface="Times New Roman"/>
              </a:rPr>
              <a:t> Магеллана.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56992"/>
            <a:ext cx="2188808" cy="1458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330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err="1" smtClean="0">
                <a:solidFill>
                  <a:srgbClr val="6600CC"/>
                </a:solidFill>
              </a:rPr>
              <a:t>Інтернет-ресурси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1026" name="AutoShape 2" descr="data:image/jpeg;base64,/9j/4AAQSkZJRgABAQAAAQABAAD/2wCEAAkGBxQTEhQUEhQVFhUVFhcWFxQYFRYUFxQVFxQXFhQUFxUYHCggGBolHBQVITEhJSkrLi4uGB8zODMsNygtLisBCgoKDg0OGxAQGiwkICQsLCwsLCwsLCwsLCwsLCwsLCwsLCwsLCwsLCwsLCwsLCwsLCwsLCwsLCwsLCwsLCwsLP/AABEIAMIBAwMBIgACEQEDEQH/xAAcAAABBQEBAQAAAAAAAAAAAAADAAECBAUGBwj/xAA9EAABAwIEAwYEBAUDBAMAAAABAAIRAyEEEjFBBVFhBiJxgZGhE7HB8Acy0eEUI0JSYiRDsnKCkvEzY6L/xAAZAQACAwEAAAAAAAAAAAAAAAABAwACBAX/xAAnEQACAgICAgICAgMBAAAAAAAAAQIRAyEEMRJBMlEiYXGhFDOBE//aAAwDAQACEQMRAD8A8aRaahTb06/NFpNSJGiJADVIqYFrJyLIWEeNFGlr9FOLBMwIeiex3s1Ucuw80V6WHb0kmwHU6fNFAfYFgspNddW+I0AyB/jrzlUhr5fogWSo6Lstxn+HrscfyO7rx/id/LVe1YZ8gL51LrL2/sPjPi4Sk4m4EHyMLDysdVI1YZWqOkpqw1V6WqOCq4lovIKFMITSiM1jpK0pCmTzAJ25j0Huf0UqbIRCr2vRSvskxoEQioTSiBEFBGqYQBWHei5aJIBvpMdCoUcQXubls3KHOkSZcJa0HnufJWRPFlupUDWlziAAJJOgHNVq+Kdma2m0HM0uzOJAAEbRM94IFai4EU8xcyo6TmJLmgd5wndpiOkqXFmszUviHuy4RJGaWzlgfm/LorBjGNr32W6dYPpZnAQWkkagi8+IWXwKs1gY1s/Dc1t4Ia2odQCdQ7puOqsMw7vh1RTZlDxDWE5Y2c6P6Z5dOq0KuGD6eR+hAkAkabA6wrIjcYpr02UsRQpnEtzgEmn3QZIlrjfLp/VqVZwFN7XVAWgMLyWnNJMxNgLCZ3VqmwAADa3kpzCskKlkbVAaGDaxznAGXmSSSfSdNEaFF1Yc5I2+ninrTlMCTy+av4i22+wb32J9Op2QS4m+wseruQPIJ6uH0gauk6mCREo3wxEbKzSSKlE4YG8TO8lMr2VJDzZD4/pk2nYQPDX6lEpaeqgN0SkO6s0h0SMKWUJ2hOwc1ERjgW81FjUdjbO6R84+qjRbdANDFs+gXTdl+AOf/MMCBaf6RvUPlMdfBNwDhTXH4lSMjdZIHmZ1V3j3atnwzQwjMrTZ1Q6nnl/VG9UXjBL8mcv2lqNdXcGGWtMT4a/p5LLA9/kjlqZoJNhf1RQt7YKoLQvX/wALz/pADs93vdeRtZde29i8H8HCMzCCZcVl5XxSH8dds6JqKyT+qgQZEaQZPyR2pUPxQ5qx6HVWmoDEYFNiUYUIVYkw0GMxuRqALmOug81MIbvzM/7h7A/Qq4I9j06QY4ZRAcCCOouD46pOcTlzHSrAiQCLwDe6k4y9o5Au+g+Z9Eq2EBIcAMwcHSZ2NyBzhFBtew9L/wCR/VrT/wAh9FWwNItYHUjm/uYTIJ0JB/pNvBXWUxmzXkgCNoBnTndHaExIX51/QP4BNQPLoAaRljc6yfIKxlGsaadEM1AN03xP6phoEm1z5piiKbssBDqYprYki5AgEHePmqeKo1H1IzhlMNtH5i8yAfATpzAR6eEawNaBOgvqYBv4km/iU5RiqtlGPTxRJiBMzGvd/Xnsk7DPcQXOgbtF/Eew90YuMaW9LfQIwNp6SjddIqVqdBjdZJ3JvBjXkEdlSdBb6fRZ2Gx+d5a1n5TdznWi2Y+Oo8fNWMPinvGYMIEyGmxLdGgzpOp5CFeUJewMs5XH70KdrULCsqTNSNNnGBOoiFZe2RHNLlp0AqOrif3CSMKLRaBa2g2TI2voh8gN0KIwQB4hMPmpv0AWNsehgLotOnJ8SAFFrdxfaOqt4GjLmj38/wB1EFK3Qm4eCW+SHhaUujotXGUwHkDYeFwEHC0/5viQq2P/APPaNVnZTEVGZmDMBtPyCq0exWNfpRcBuXENH6nyXr3ZYDJl/wCn/ifvyXQuapF6DOEbo8Twv4bVfzVnBrdYF3Hy2UnihhQ6nTpOLgLucAC7wJ1XsWIoyFz/ABnhbHCHNB8Qg5fZeEUujzXh3BjiX0j8EsGYl7jYOaL6R4BeoupANA208k9HChjGgaAR+ilVcIM/YWXM35bLpBaZO/py6yrQKzWVbgaSY3O41OwuUfh5sZ1zc52F5Ui7DKDStlnEPIAI/uE793V3sCkcuabZ84A5httOkSmrUc0XIF5i0yCInzRQwNaP8QBOpgddU1K2U8kkWGmBySqgEQZ521EbgoVAZgTe+xEFEfb5Jyirozyb9BKFENnUk6kmSeSOCqRxBP5RaYzHTyU8OyHXcSSI6RrZXUKA23th6mLgwASfXfT5oneOpyj3lICTbQH3i/jqiPDYk6c01NeijINptbAu4xInxHly9Fap3Fx5eHRB+N3Q5ozTv/jqTPgoN+KRJ7sGYEEkRp98lem+yrLApjNmJvy29FKpX0yiTMfqhsotAzOuQL3nr62UxiGgCbXiP/St/ZRhAC4EO0JNv8RsfH6oxCAax0AMxy0J/REpkmZBHLT7lRplSsMCxoaGiA0RpMt0ietlbbVH34KFWhm1J2jyH7pChaBGt7bdPZFu+2QKKk6fYUy1OEiqlSEJJ0kAnx+3785RXNumY3veCtCmZnzWVs0xQAti3P5LQ4aDmaALqoxkuHTX3K6Xszw91Rz3NEtY1oNwCCSdjqpIZiW7ZWxeHykjffzQMGz+cP8AqH0WjxAd6eo91Vw7R8b/ALvrZKvRsaVo9Z7OU4MdB7PcPqF0rWrC4XZ3/l8x+q3WOV4dCMj2M5qo4ukCFec5U8RU1UZIWZ9I2ylUqmHIMXuCCbC02vrKepjHhxDcoH9xBMeQRaTnEd6J6LPl8Wv2abcdioUANb7na/NXWKoHwpsrSYHyVIIVJt9lsVIEozDN1XpC99eXLqiVKoA16ea0r9CWWWuSeJHX7sggTBBtr5RojOdoOZgeME/RXj2UYF5P9boFoAsT+iLTJ/pb5k/XyChnY3qRbmfVTo1S46QAd9eqd6KssMpnVzp6CwRC9pEOFtY10uPokGyiZRrA0RUvsoxhVOwEX8OQRcpIHeI5kASf0XM0eJCtUeAe6x2Vo+bjzJWizHmmA0CZnXbp7pX+RGxz486X2a+QCAAe8YJ97n2RG0ADP3MRPogYPGBwEkA8p+SuhPU7WjNJNOmOE6ZOiUEnCZIIgJp1FOoVEkmTqBPk2lS3P3v9QrfwTBPQKw2hEARoBfmAM1/VPUeI6ZSQev2Fk9m1KkUcPQzOMcvQ2W3wEFrzBImQQN7T+qzsE2PP/wBLVpMNOHDY332EqSYzHG0PxFl/T0myBSHfDvsQYV9zc5B5gaaIOFZ3njkPeVRL0Ob6Z6dw+oDlO0H3AN1sh65vgdfOxjukegAK2Pi2+4RXRRrZYqVll43E3i/kCfkiuqXusvEufJcx5EG7LEERG9xb3QbLRi70QqXIsQOup8vCVcz7KrhqmaTsfv78VapkFYU7bbGz+h2sEQnptdoLDn9/NO0Rop07geCdF0JYSlSO5k6TpbU+6ssaAg0TaNwihyemxTDNUnMzRsg06kk9EekUxaZVkqdMDT13PiihDlTlGyjDMKbGVWhjs5hsEE6ajbqsrGcQIqNpi0ic3O+g9FkcfxBzNpmTILiZmwIEep9kcbeTIsUVt6BkrHjeWT0lZR7J/wDy14nLnBaDsIiPZdDj6bnZMhAIdckTDYvA56LH4Hla58akj/j+632mYtdU5GJQySgh/EzPLhjkftA6TSIk5hzOoXS4GrmaDvofJYVRg5q/wqrt5/qph06ByI3GzWTqAUgtZhHSTFIIgJKSiE6gBJ0yShD5meBmeG3gCT1dr6qu8QCDzA90am6HVDrJH6W9lCvTkt5Ek+3/AKWY2Xoh8TK8coXVsAdQygXIDpm8EALjqL5LtyDEdFrPxpZXYyYbkY2ZBvlFkJx0XxZKdF7hoimQ6Za8R4HX5KlxCvlxFQDQPMjmJ/cq7hKpNOpa4vP/AHAen6rC4y+ar3aZnfPf1QXoZL2d/wBmMWJgGxnXSdCura+y8l4FxItPjeNr7es+y7rh/GGkC/rslvTL9qzbeSbKnjLIzMYDuELFYhpEDX90ub0Xh2Dp2Hn8yiYebzzI8uSDmsi0XA6c58PH3WOLLSLLiiMKA7bpfxUhU5fZT4oSywXEEECdj+qLk59VWYSfv2VgVBzWmN0Kk0Ta31VqmquZWKJsroowqeUJxupyrpFGzM4/S7ram7Xexv8ARZ/GqWYNqNIlrYIOhGvqt7GUviMc2NRa++3uuTpVC5hpnVpjy5LPOU8WTzi6ZpwxhmxvHJWva/Ra4LQIku1cZ8OQ9IXQBZmBZELVCMZOW32XcVDUegbzZJlUgiNrpnD9U+GZmcBzKuuykno6Wi6QD0CIENmiIthzuxykEykoQSdMnCIB0kklAHzS+jaxvGYmfIT5iUz6rTREC5cb/wCPIeZCjxmrkpOgRnsOeUaeCji6YpUmNi5ph09Tr7lIS0aJS3Rg08QRUMGL68uRV3iz/wCbI0tPKwCypGYkAxz89PmtOqJJncTy2kqz6KxRs8DxmYOb0O/UED29lW4swNkG+484/ZZ3DqsE9ZHtZKi8vqDMZJJ15AWSZ62asc7VMXD6xDxO/wBkey7PBYdpF58Zj5LnHcMzB7ZuCCHcitfs/inj+XUY4kaEaHZZs0nKNxZqwx8HUjo8PhhbX/yJ+q0qDL9AECmIAVmiVgtvtjm/oDSf3zfeI5Dn7FXTXgxBNthKpFkPH3I+5VnJM3MmNzbw9E2FXsVIsPqDedORt5otCCNEOm2BzRmuT4sTIOCpBx5D1QGGdz8kQXKfERIOwyVapKs1WKaYgNUS3+9FMBRm6m1MFkmrkeL0/hYo8qneHjv7hdcxYva7CZqbag1pmT/0nX6JeaNxHcefjP8AkfAkHRaCwOEPIMTYgELoCFmhLRqyR2CqFXeE0u8Ty+apll1r8MZ3fFasKtmXkOol8KYTBSWsxDKQTKTVAMZOEkgoASSSSgT5b4zWDntbeA4RPIAfuj8fxQIjfuDwbBJ9S5Y1SrLmn189/dLF4jvX3j5Qllm7Y2Eo53ETEXjnOpVvH0/hgT4H6Qs2nXyukbLRxdcPFjMm+lrKk1u0OxteLXsq0nGLc5VykIe143OnIwh4WnGo2hamFwYMi0xI2lInI04oNmvw5kd46n7C2cNRGu6x+FOkAga/RblArn5OzeXGlFzGLaoDSiF0AxqlLsA/xKmsCOW5UqOLj8wIudj4hDoZxrljkNvPdHc0GxumIM3G6aX/AAt0a7TuEZszYhZtLCNtqD0Ksik4NhpkzPK3KU+DozzhB9Mv0yZuPNFasluLe095uwJM6DSZVj45cwQYzOiRqAT7GAnRdsVPE4K2abSrNJYGFrtEOY3LF4Gj2ExmPUSDe/qtxiekIbDqTAoNKmFcoTCerTDmlp0II9QohEarFWcVwZxD8p1YS33XUg2XOsbGMrDmZW/TeuelTaOnJ2kwjBzWnw51iOSzQrvDTc+S04PkZOQvwNRhU5Q6ZRFtMI4UgohOoBkkkyUqAEkmlJQh8fPvAaDeAD1RzSc7uxDhsbXSZWcMo/tcCARaRz9Ve4pjPjONUmKpgZWsDW21JdOqWWM44aTGV2bax9LKzhcK8ksaxxIBJABJEdAjYepUy2loJu5o9b/RdPwHCUGEFlXF1KhH5KVN9ITsC791KTLK0cvSq3vNtvBdDghnaHDZd5w7smKrxVr0mst+Q997v8qjtJ6K/wAR4JgsPTNSqGUWD+qS30A18kqfHlLo0YuVGGmcFgDDnDY94dJ19wtekVa4T2f/AIo/Ew7KtOiYipWhucc2U/zR1MLaxnZB9NssqBxG0ZfQysWTi5O6Ni5eJ+zFDlMGyCbGDtbzScCRYwsqWx9+y2x6KHKhRxGgd3SdOTvAqwXT06q9EaT6LtEq01Z2GqXv6q4aidEzzi09ktyecfVAxWIgQGuc6xAHOZ+hRGuVZ7iKrS4EgAkFsneGhzemY+uyfBCJuyvhnhru88OBLz8L/cDnf0ZRdwgBdVQdIVBpVrClPWxRdaiBCaUQIojCNU2obVIFXRRnJVakYyot7CLm8QZxdTxK6TCaLnR+TOm/iv4LJVjh57x8FXIUsE/v+y04nUkZcyuDNlpRgVWaUZrltZgQVPKgCnlQhJJNKRKgBSkoymUIfK/COFV8XULaNN1Rx1NmtbzLjoF6T2f/AA0psyuxDviP1yARTb0M/mPoOi9B4fg6dFjadJjabBYNaIH7q0ykPE+Nv3TPFIVbZWwfD2MYGhojYQFbp4QC4aPQI4EDvbDVea9sfxBLnfwnDpfUc7KarRN9MtPmf8tAoQ3e13bGlg/5dMfGxLoDaLdibDORp4aql2d7GVcRUGL4ofiVNWULZKI2BaLE6W9ZVnsJ2IbhR8evFTEvElx72SdQ2dTzduu5ywJPkFCECYEbKrjHtpsc+q4NY0Euc4wAOZRMXXZSY6rVcGsaCXOcYAA3XjPHuN4jjWKZhsOC2iDZp0gGDWq9BsPqhVhNjEcedxDEfB4fhmuA/NiHy0ATGeBEDlNzyXRYjscRTg1AXRcBpDfnIXS9muz9LB0G0aQsLucfzVHRdzvH2Wl8OUmeDHLtDocicemeRV8E9jskyAYLHajqHb9E1NxYC4kuBi0XEEgxGq7jtkcPRourV+7lsCB3nO2a3muC4YXYqk+uwPbTYQ05soBJIzBvMi1wsOTjSi/0b8fJjJfTL1GqIkXH39wjU6k6Hy+9FVcwAlwAzHXaUsPVDraPEZhyP1S4GmUk+w2Mqd0SDlLwHG8tE2dI0gwi1Wv/ADZrnujLo0HQzB1IvNr9LsLiHAEGx5eiKXOD2xdpsRAganNOvIJ6MuSNMC7ipDRAaXQ0mTY3DXAZRYgkX0sdFv4c3WG+i1rgMksqHvamHWynoLdFs4c3TUJNBpRGoDSjNKsgMM0p1AFOSrooziKTpxVT/qPzK6rCFcXgKs16h/yPzK7PBaLmr5M60l+KLxQ2WcD1CLCFUCetMytWqNhqI0qth3y0HojArf2c3ph2lOoAqUqBJSmJTEqJcoAclJRlMoAzaYH3upVK4ptc+oQ1jRJcSAABqs/F8Qp0aZq1nhrWi5P0HPovHe1HaqvxKsKNEOFIuhlIavP91SDB+QTaFGv2v7c1se/+FwTXim45e7PxK194/Kz6artvw/7FU8EwVKgDq7h3nahgMdxnIczuodgOxrMGzO+HV3DvP1DBaWMMaczuuyY2fBQlhWCb6JV6gALiYAEydBzMpPA0FyV5B+KfbM1XHB4c9wGKr2mc7rfy2xqAdeZspVkKHbrtVU4lXbhcJmdRzANA/wB9/wDef8Rt6r03sN2SZgKWWzqz4NWoOezR/iP3WZ+GXYoYSmK9dv8Aqag0P+006NHJxGvou9yqMIzz6fNDr12sa5zyGtaC5xOwFyfBGGi8i/F3tdmJwNB3L4zmnU7URHlPkOaCRDE7QcRq8a4gyjQkUmkinr3Wf7lZw5mLeQ3XsWC4NSpUGUGNHw2NyxrPMnmSZKwvwz7KDBYfPUH+oqgOed2N/ppg+56+C7EhR/QbPP8Aj3AHUiXsE09erf1Cwa2HzEG7XDfeOXgu0/EjiYw+ArOmHPHwmbHM+xI8BJ8lzfC8HVdw3C1KkvfDnFxu74bnEskm5tCx5OOo/lE2YuRf4yKjcS0HKTrz3vHz+atUnZgCPvxVSpRzESJEG/8AadiDqD1UaVU0pDrtaJBGv9RIjwASomi2matN53VzDFZ2HrhwlplXsKVdCpOy+1yOxyrNKI0q6KloOUMRUhpPQ/JRDlT4tWy0ah5NPyV10Ue2kcf2fu9x6rt8HNlxXZdup6rt8KFzV8jrZGXQg1CjDRCqDwTjMWuHPlpHIq4Csnh74cRzHuFpgrbidxRz8yqbDtcphyA0qYcmC0EJUCUxKg4oEHzJIUpIkPnbj/H8RxLENYxrssxSoj/k7meuy9X7DdjWYNgc6HVnAZ3H+nfK3p81mdhuzTcEyTDqzx3n8h/a3kPmu0o4iyYKLznACBP6I7Tayp4Z0mfsBct+IPbFuCpmnTINeo3uj+wGR8R30G6ICp+Jfbn+Ha7DYY/znCKlQf7TTsD/AHn2VH8K+w57uMxLetGmdv8A7XA78h5rC/Djsg7G1f4rEgmiHF19a9SZvvlB156L3Cm0aaDkOinQQub9/BEc7T7hBkLN7S9oaeCw7q1S8flbu95HdaFUhi/iR2wGBo5KZH8RVByDX4bbg1D4bcyuN/Cjsj8d/wDG4kEtDiaQd/uVJk1TzAMxzPgsLs5witxjHPq1ycmYOrP2DZ7tFnlboLr3vCYdtNjGMAa1rQ1rRYBoEAI9BLA0UT1CWfzXH/ib2p/g8NlYf51YFtPm0Wz1PIG3UhAhxPbfHO4nxKlgqRmnTdkJGmbWq/yAI9V61TwrWtaxoAaxrWgbAAQB7Lgvwc7M/ConF1R36winOraYN3eLiPQDmvRGm7vH0soyHAcWY3+OOGYIc6h8Zp6h5a5hHgJB6FVa+ENOoc2sC20cwhNxHx+0Zy3FGkaZ8GtJd/8Ap8LrO0OBzUzUaJewFwaTAe0SSwnaRodjCRPEn0aIZmtM4oYZzXOdTO4lpE5hvFxflsFrcIrZ2yQWmYLTqCJBBU2UG1KNPEUCXUqjQ7/Js7HwNlPBbpTTTpjrT2i2EQIamFZAZMuWN2qrZcM/rA9StOoVzXbivFFrebvkrS1Bgx7yJA+yY7gXZ4YLk+y9OGN8F1lAWXNj2dOZdaEKqFOmoVSnCPZXovh7fGPWy2AVz2IfBHitttRaeM9NGTlLaZYBT5kDOkXrQZQ+ZRLkLOoOegWJlySrmokoQwMObD75K3ROvgkkmoQzQoaBfPfaaoXY3EFxLj8ZwkmbB0AX2SSRIj6K4OwNo0g0AAMEACAO7sAtNurUkkAkapsF43+NdQ/xNBsmBSJAmwJdcxzSSURDu/wmpgcOowAJc8mBEmdTzK7KrskkowkxovAPxYeTxKoCSQGUwATIAIkgDZOkoiHvVBoDGgCAAAALACNAEGlo5MkgQ8m/C+/EsaTc5a9zc3xDZuvVa35D4FJJBhOL/Ck/6AjlVqx0uERh/wBVihsCyBsJbeBskkqTG4i0pBJJJHsG9ch261p+aSSOT4Ewf7Ua3Z/8jfBdNQCSS50OzozLdNDrpJJon2ZuK0Wnhj3W+A+SSS0cbtmbldIKU5SSWoxkCVBySSBYGUkkk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QTEhQUEhQVFhUVFhcWFxQYFRYUFxQVFxQXFhQUFxUYHCggGBolHBQVITEhJSkrLi4uGB8zODMsNygtLisBCgoKDg0OGxAQGiwkICQsLCwsLCwsLCwsLCwsLCwsLCwsLCwsLCwsLCwsLCwsLCwsLCwsLCwsLCwsLCwsLCwsLP/AABEIAMIBAwMBIgACEQEDEQH/xAAcAAABBQEBAQAAAAAAAAAAAAADAAECBAUGBwj/xAA9EAABAwIEAwYEBAUDBAMAAAABAAIRAyEEEjFBBVFhBiJxgZGhE7HB8Acy0eEUI0JSYiRDsnKCkvEzY6L/xAAZAQACAwEAAAAAAAAAAAAAAAABAwACBAX/xAAnEQACAgICAgICAgMBAAAAAAAAAQIRAyEEMRJBMlEiYXGhFDOBE//aAAwDAQACEQMRAD8A8aRaahTb06/NFpNSJGiJADVIqYFrJyLIWEeNFGlr9FOLBMwIeiex3s1Ucuw80V6WHb0kmwHU6fNFAfYFgspNddW+I0AyB/jrzlUhr5fogWSo6Lstxn+HrscfyO7rx/id/LVe1YZ8gL51LrL2/sPjPi4Sk4m4EHyMLDysdVI1YZWqOkpqw1V6WqOCq4lovIKFMITSiM1jpK0pCmTzAJ25j0Huf0UqbIRCr2vRSvskxoEQioTSiBEFBGqYQBWHei5aJIBvpMdCoUcQXubls3KHOkSZcJa0HnufJWRPFlupUDWlziAAJJOgHNVq+Kdma2m0HM0uzOJAAEbRM94IFai4EU8xcyo6TmJLmgd5wndpiOkqXFmszUviHuy4RJGaWzlgfm/LorBjGNr32W6dYPpZnAQWkkagi8+IWXwKs1gY1s/Dc1t4Ia2odQCdQ7puOqsMw7vh1RTZlDxDWE5Y2c6P6Z5dOq0KuGD6eR+hAkAkabA6wrIjcYpr02UsRQpnEtzgEmn3QZIlrjfLp/VqVZwFN7XVAWgMLyWnNJMxNgLCZ3VqmwAADa3kpzCskKlkbVAaGDaxznAGXmSSSfSdNEaFF1Yc5I2+ninrTlMCTy+av4i22+wb32J9Op2QS4m+wseruQPIJ6uH0gauk6mCREo3wxEbKzSSKlE4YG8TO8lMr2VJDzZD4/pk2nYQPDX6lEpaeqgN0SkO6s0h0SMKWUJ2hOwc1ERjgW81FjUdjbO6R84+qjRbdANDFs+gXTdl+AOf/MMCBaf6RvUPlMdfBNwDhTXH4lSMjdZIHmZ1V3j3atnwzQwjMrTZ1Q6nnl/VG9UXjBL8mcv2lqNdXcGGWtMT4a/p5LLA9/kjlqZoJNhf1RQt7YKoLQvX/wALz/pADs93vdeRtZde29i8H8HCMzCCZcVl5XxSH8dds6JqKyT+qgQZEaQZPyR2pUPxQ5qx6HVWmoDEYFNiUYUIVYkw0GMxuRqALmOug81MIbvzM/7h7A/Qq4I9j06QY4ZRAcCCOouD46pOcTlzHSrAiQCLwDe6k4y9o5Au+g+Z9Eq2EBIcAMwcHSZ2NyBzhFBtew9L/wCR/VrT/wAh9FWwNItYHUjm/uYTIJ0JB/pNvBXWUxmzXkgCNoBnTndHaExIX51/QP4BNQPLoAaRljc6yfIKxlGsaadEM1AN03xP6phoEm1z5piiKbssBDqYprYki5AgEHePmqeKo1H1IzhlMNtH5i8yAfATpzAR6eEawNaBOgvqYBv4km/iU5RiqtlGPTxRJiBMzGvd/Xnsk7DPcQXOgbtF/Eew90YuMaW9LfQIwNp6SjddIqVqdBjdZJ3JvBjXkEdlSdBb6fRZ2Gx+d5a1n5TdznWi2Y+Oo8fNWMPinvGYMIEyGmxLdGgzpOp5CFeUJewMs5XH70KdrULCsqTNSNNnGBOoiFZe2RHNLlp0AqOrif3CSMKLRaBa2g2TI2voh8gN0KIwQB4hMPmpv0AWNsehgLotOnJ8SAFFrdxfaOqt4GjLmj38/wB1EFK3Qm4eCW+SHhaUujotXGUwHkDYeFwEHC0/5viQq2P/APPaNVnZTEVGZmDMBtPyCq0exWNfpRcBuXENH6nyXr3ZYDJl/wCn/ifvyXQuapF6DOEbo8Twv4bVfzVnBrdYF3Hy2UnihhQ6nTpOLgLucAC7wJ1XsWIoyFz/ABnhbHCHNB8Qg5fZeEUujzXh3BjiX0j8EsGYl7jYOaL6R4BeoupANA208k9HChjGgaAR+ilVcIM/YWXM35bLpBaZO/py6yrQKzWVbgaSY3O41OwuUfh5sZ1zc52F5Ui7DKDStlnEPIAI/uE793V3sCkcuabZ84A5httOkSmrUc0XIF5i0yCInzRQwNaP8QBOpgddU1K2U8kkWGmBySqgEQZ521EbgoVAZgTe+xEFEfb5Jyirozyb9BKFENnUk6kmSeSOCqRxBP5RaYzHTyU8OyHXcSSI6RrZXUKA23th6mLgwASfXfT5oneOpyj3lICTbQH3i/jqiPDYk6c01NeijINptbAu4xInxHly9Fap3Fx5eHRB+N3Q5ozTv/jqTPgoN+KRJ7sGYEEkRp98lem+yrLApjNmJvy29FKpX0yiTMfqhsotAzOuQL3nr62UxiGgCbXiP/St/ZRhAC4EO0JNv8RsfH6oxCAax0AMxy0J/REpkmZBHLT7lRplSsMCxoaGiA0RpMt0ietlbbVH34KFWhm1J2jyH7pChaBGt7bdPZFu+2QKKk6fYUy1OEiqlSEJJ0kAnx+3785RXNumY3veCtCmZnzWVs0xQAti3P5LQ4aDmaALqoxkuHTX3K6Xszw91Rz3NEtY1oNwCCSdjqpIZiW7ZWxeHykjffzQMGz+cP8AqH0WjxAd6eo91Vw7R8b/ALvrZKvRsaVo9Z7OU4MdB7PcPqF0rWrC4XZ3/l8x+q3WOV4dCMj2M5qo4ukCFec5U8RU1UZIWZ9I2ylUqmHIMXuCCbC02vrKepjHhxDcoH9xBMeQRaTnEd6J6LPl8Wv2abcdioUANb7na/NXWKoHwpsrSYHyVIIVJt9lsVIEozDN1XpC99eXLqiVKoA16ea0r9CWWWuSeJHX7sggTBBtr5RojOdoOZgeME/RXj2UYF5P9boFoAsT+iLTJ/pb5k/XyChnY3qRbmfVTo1S46QAd9eqd6KssMpnVzp6CwRC9pEOFtY10uPokGyiZRrA0RUvsoxhVOwEX8OQRcpIHeI5kASf0XM0eJCtUeAe6x2Vo+bjzJWizHmmA0CZnXbp7pX+RGxz486X2a+QCAAe8YJ97n2RG0ADP3MRPogYPGBwEkA8p+SuhPU7WjNJNOmOE6ZOiUEnCZIIgJp1FOoVEkmTqBPk2lS3P3v9QrfwTBPQKw2hEARoBfmAM1/VPUeI6ZSQev2Fk9m1KkUcPQzOMcvQ2W3wEFrzBImQQN7T+qzsE2PP/wBLVpMNOHDY332EqSYzHG0PxFl/T0myBSHfDvsQYV9zc5B5gaaIOFZ3njkPeVRL0Ob6Z6dw+oDlO0H3AN1sh65vgdfOxjukegAK2Pi2+4RXRRrZYqVll43E3i/kCfkiuqXusvEufJcx5EG7LEERG9xb3QbLRi70QqXIsQOup8vCVcz7KrhqmaTsfv78VapkFYU7bbGz+h2sEQnptdoLDn9/NO0Rop07geCdF0JYSlSO5k6TpbU+6ssaAg0TaNwihyemxTDNUnMzRsg06kk9EekUxaZVkqdMDT13PiihDlTlGyjDMKbGVWhjs5hsEE6ajbqsrGcQIqNpi0ic3O+g9FkcfxBzNpmTILiZmwIEep9kcbeTIsUVt6BkrHjeWT0lZR7J/wDy14nLnBaDsIiPZdDj6bnZMhAIdckTDYvA56LH4Hla58akj/j+632mYtdU5GJQySgh/EzPLhjkftA6TSIk5hzOoXS4GrmaDvofJYVRg5q/wqrt5/qph06ByI3GzWTqAUgtZhHSTFIIgJKSiE6gBJ0yShD5meBmeG3gCT1dr6qu8QCDzA90am6HVDrJH6W9lCvTkt5Ek+3/AKWY2Xoh8TK8coXVsAdQygXIDpm8EALjqL5LtyDEdFrPxpZXYyYbkY2ZBvlFkJx0XxZKdF7hoimQ6Za8R4HX5KlxCvlxFQDQPMjmJ/cq7hKpNOpa4vP/AHAen6rC4y+ar3aZnfPf1QXoZL2d/wBmMWJgGxnXSdCura+y8l4FxItPjeNr7es+y7rh/GGkC/rslvTL9qzbeSbKnjLIzMYDuELFYhpEDX90ub0Xh2Dp2Hn8yiYebzzI8uSDmsi0XA6c58PH3WOLLSLLiiMKA7bpfxUhU5fZT4oSywXEEECdj+qLk59VWYSfv2VgVBzWmN0Kk0Ta31VqmquZWKJsroowqeUJxupyrpFGzM4/S7ram7Xexv8ARZ/GqWYNqNIlrYIOhGvqt7GUviMc2NRa++3uuTpVC5hpnVpjy5LPOU8WTzi6ZpwxhmxvHJWva/Ra4LQIku1cZ8OQ9IXQBZmBZELVCMZOW32XcVDUegbzZJlUgiNrpnD9U+GZmcBzKuuykno6Wi6QD0CIENmiIthzuxykEykoQSdMnCIB0kklAHzS+jaxvGYmfIT5iUz6rTREC5cb/wCPIeZCjxmrkpOgRnsOeUaeCji6YpUmNi5ph09Tr7lIS0aJS3Rg08QRUMGL68uRV3iz/wCbI0tPKwCypGYkAxz89PmtOqJJncTy2kqz6KxRs8DxmYOb0O/UED29lW4swNkG+484/ZZ3DqsE9ZHtZKi8vqDMZJJ15AWSZ62asc7VMXD6xDxO/wBkey7PBYdpF58Zj5LnHcMzB7ZuCCHcitfs/inj+XUY4kaEaHZZs0nKNxZqwx8HUjo8PhhbX/yJ+q0qDL9AECmIAVmiVgtvtjm/oDSf3zfeI5Dn7FXTXgxBNthKpFkPH3I+5VnJM3MmNzbw9E2FXsVIsPqDedORt5otCCNEOm2BzRmuT4sTIOCpBx5D1QGGdz8kQXKfERIOwyVapKs1WKaYgNUS3+9FMBRm6m1MFkmrkeL0/hYo8qneHjv7hdcxYva7CZqbag1pmT/0nX6JeaNxHcefjP8AkfAkHRaCwOEPIMTYgELoCFmhLRqyR2CqFXeE0u8Ty+apll1r8MZ3fFasKtmXkOol8KYTBSWsxDKQTKTVAMZOEkgoASSSSgT5b4zWDntbeA4RPIAfuj8fxQIjfuDwbBJ9S5Y1SrLmn189/dLF4jvX3j5Qllm7Y2Eo53ETEXjnOpVvH0/hgT4H6Qs2nXyukbLRxdcPFjMm+lrKk1u0OxteLXsq0nGLc5VykIe143OnIwh4WnGo2hamFwYMi0xI2lInI04oNmvw5kd46n7C2cNRGu6x+FOkAga/RblArn5OzeXGlFzGLaoDSiF0AxqlLsA/xKmsCOW5UqOLj8wIudj4hDoZxrljkNvPdHc0GxumIM3G6aX/AAt0a7TuEZszYhZtLCNtqD0Ksik4NhpkzPK3KU+DozzhB9Mv0yZuPNFasluLe095uwJM6DSZVj45cwQYzOiRqAT7GAnRdsVPE4K2abSrNJYGFrtEOY3LF4Gj2ExmPUSDe/qtxiekIbDqTAoNKmFcoTCerTDmlp0II9QohEarFWcVwZxD8p1YS33XUg2XOsbGMrDmZW/TeuelTaOnJ2kwjBzWnw51iOSzQrvDTc+S04PkZOQvwNRhU5Q6ZRFtMI4UgohOoBkkkyUqAEkmlJQh8fPvAaDeAD1RzSc7uxDhsbXSZWcMo/tcCARaRz9Ve4pjPjONUmKpgZWsDW21JdOqWWM44aTGV2bax9LKzhcK8ksaxxIBJABJEdAjYepUy2loJu5o9b/RdPwHCUGEFlXF1KhH5KVN9ITsC791KTLK0cvSq3vNtvBdDghnaHDZd5w7smKrxVr0mst+Q997v8qjtJ6K/wAR4JgsPTNSqGUWD+qS30A18kqfHlLo0YuVGGmcFgDDnDY94dJ19wtekVa4T2f/AIo/Ew7KtOiYipWhucc2U/zR1MLaxnZB9NssqBxG0ZfQysWTi5O6Ni5eJ+zFDlMGyCbGDtbzScCRYwsqWx9+y2x6KHKhRxGgd3SdOTvAqwXT06q9EaT6LtEq01Z2GqXv6q4aidEzzi09ktyecfVAxWIgQGuc6xAHOZ+hRGuVZ7iKrS4EgAkFsneGhzemY+uyfBCJuyvhnhru88OBLz8L/cDnf0ZRdwgBdVQdIVBpVrClPWxRdaiBCaUQIojCNU2obVIFXRRnJVakYyot7CLm8QZxdTxK6TCaLnR+TOm/iv4LJVjh57x8FXIUsE/v+y04nUkZcyuDNlpRgVWaUZrltZgQVPKgCnlQhJJNKRKgBSkoymUIfK/COFV8XULaNN1Rx1NmtbzLjoF6T2f/AA0psyuxDviP1yARTb0M/mPoOi9B4fg6dFjadJjabBYNaIH7q0ykPE+Nv3TPFIVbZWwfD2MYGhojYQFbp4QC4aPQI4EDvbDVea9sfxBLnfwnDpfUc7KarRN9MtPmf8tAoQ3e13bGlg/5dMfGxLoDaLdibDORp4aql2d7GVcRUGL4ofiVNWULZKI2BaLE6W9ZVnsJ2IbhR8evFTEvElx72SdQ2dTzduu5ywJPkFCECYEbKrjHtpsc+q4NY0Euc4wAOZRMXXZSY6rVcGsaCXOcYAA3XjPHuN4jjWKZhsOC2iDZp0gGDWq9BsPqhVhNjEcedxDEfB4fhmuA/NiHy0ATGeBEDlNzyXRYjscRTg1AXRcBpDfnIXS9muz9LB0G0aQsLucfzVHRdzvH2Wl8OUmeDHLtDocicemeRV8E9jskyAYLHajqHb9E1NxYC4kuBi0XEEgxGq7jtkcPRourV+7lsCB3nO2a3muC4YXYqk+uwPbTYQ05soBJIzBvMi1wsOTjSi/0b8fJjJfTL1GqIkXH39wjU6k6Hy+9FVcwAlwAzHXaUsPVDraPEZhyP1S4GmUk+w2Mqd0SDlLwHG8tE2dI0gwi1Wv/ADZrnujLo0HQzB1IvNr9LsLiHAEGx5eiKXOD2xdpsRAganNOvIJ6MuSNMC7ipDRAaXQ0mTY3DXAZRYgkX0sdFv4c3WG+i1rgMksqHvamHWynoLdFs4c3TUJNBpRGoDSjNKsgMM0p1AFOSrooziKTpxVT/qPzK6rCFcXgKs16h/yPzK7PBaLmr5M60l+KLxQ2WcD1CLCFUCetMytWqNhqI0qth3y0HojArf2c3ph2lOoAqUqBJSmJTEqJcoAclJRlMoAzaYH3upVK4ptc+oQ1jRJcSAABqs/F8Qp0aZq1nhrWi5P0HPovHe1HaqvxKsKNEOFIuhlIavP91SDB+QTaFGv2v7c1se/+FwTXim45e7PxK194/Kz6artvw/7FU8EwVKgDq7h3nahgMdxnIczuodgOxrMGzO+HV3DvP1DBaWMMaczuuyY2fBQlhWCb6JV6gALiYAEydBzMpPA0FyV5B+KfbM1XHB4c9wGKr2mc7rfy2xqAdeZspVkKHbrtVU4lXbhcJmdRzANA/wB9/wDef8Rt6r03sN2SZgKWWzqz4NWoOezR/iP3WZ+GXYoYSmK9dv8Aqag0P+006NHJxGvou9yqMIzz6fNDr12sa5zyGtaC5xOwFyfBGGi8i/F3tdmJwNB3L4zmnU7URHlPkOaCRDE7QcRq8a4gyjQkUmkinr3Wf7lZw5mLeQ3XsWC4NSpUGUGNHw2NyxrPMnmSZKwvwz7KDBYfPUH+oqgOed2N/ppg+56+C7EhR/QbPP8Aj3AHUiXsE09erf1Cwa2HzEG7XDfeOXgu0/EjiYw+ArOmHPHwmbHM+xI8BJ8lzfC8HVdw3C1KkvfDnFxu74bnEskm5tCx5OOo/lE2YuRf4yKjcS0HKTrz3vHz+atUnZgCPvxVSpRzESJEG/8AadiDqD1UaVU0pDrtaJBGv9RIjwASomi2matN53VzDFZ2HrhwlplXsKVdCpOy+1yOxyrNKI0q6KloOUMRUhpPQ/JRDlT4tWy0ah5NPyV10Ue2kcf2fu9x6rt8HNlxXZdup6rt8KFzV8jrZGXQg1CjDRCqDwTjMWuHPlpHIq4Csnh74cRzHuFpgrbidxRz8yqbDtcphyA0qYcmC0EJUCUxKg4oEHzJIUpIkPnbj/H8RxLENYxrssxSoj/k7meuy9X7DdjWYNgc6HVnAZ3H+nfK3p81mdhuzTcEyTDqzx3n8h/a3kPmu0o4iyYKLznACBP6I7Tayp4Z0mfsBct+IPbFuCpmnTINeo3uj+wGR8R30G6ICp+Jfbn+Ha7DYY/znCKlQf7TTsD/AHn2VH8K+w57uMxLetGmdv8A7XA78h5rC/Djsg7G1f4rEgmiHF19a9SZvvlB156L3Cm0aaDkOinQQub9/BEc7T7hBkLN7S9oaeCw7q1S8flbu95HdaFUhi/iR2wGBo5KZH8RVByDX4bbg1D4bcyuN/Cjsj8d/wDG4kEtDiaQd/uVJk1TzAMxzPgsLs5witxjHPq1ycmYOrP2DZ7tFnlboLr3vCYdtNjGMAa1rQ1rRYBoEAI9BLA0UT1CWfzXH/ib2p/g8NlYf51YFtPm0Wz1PIG3UhAhxPbfHO4nxKlgqRmnTdkJGmbWq/yAI9V61TwrWtaxoAaxrWgbAAQB7Lgvwc7M/ConF1R36winOraYN3eLiPQDmvRGm7vH0soyHAcWY3+OOGYIc6h8Zp6h5a5hHgJB6FVa+ENOoc2sC20cwhNxHx+0Zy3FGkaZ8GtJd/8Ap8LrO0OBzUzUaJewFwaTAe0SSwnaRodjCRPEn0aIZmtM4oYZzXOdTO4lpE5hvFxflsFrcIrZ2yQWmYLTqCJBBU2UG1KNPEUCXUqjQ7/Js7HwNlPBbpTTTpjrT2i2EQIamFZAZMuWN2qrZcM/rA9StOoVzXbivFFrebvkrS1Bgx7yJA+yY7gXZ4YLk+y9OGN8F1lAWXNj2dOZdaEKqFOmoVSnCPZXovh7fGPWy2AVz2IfBHitttRaeM9NGTlLaZYBT5kDOkXrQZQ+ZRLkLOoOegWJlySrmokoQwMObD75K3ROvgkkmoQzQoaBfPfaaoXY3EFxLj8ZwkmbB0AX2SSRIj6K4OwNo0g0AAMEACAO7sAtNurUkkAkapsF43+NdQ/xNBsmBSJAmwJdcxzSSURDu/wmpgcOowAJc8mBEmdTzK7KrskkowkxovAPxYeTxKoCSQGUwATIAIkgDZOkoiHvVBoDGgCAAAALACNAEGlo5MkgQ8m/C+/EsaTc5a9zc3xDZuvVa35D4FJJBhOL/Ck/6AjlVqx0uERh/wBVihsCyBsJbeBskkqTG4i0pBJJJHsG9ch261p+aSSOT4Ewf7Ua3Z/8jfBdNQCSS50OzozLdNDrpJJon2ZuK0Wnhj3W+A+SSS0cbtmbldIKU5SSWoxkCVBySSBYGUkkk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916832"/>
            <a:ext cx="6336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u="sng" dirty="0" smtClean="0">
                <a:solidFill>
                  <a:srgbClr val="00B050"/>
                </a:solidFill>
                <a:latin typeface="Times New Roman"/>
                <a:ea typeface="Times New Roman"/>
              </a:rPr>
              <a:t>-  </a:t>
            </a:r>
            <a:r>
              <a:rPr lang="uk-UA" u="sng" dirty="0">
                <a:solidFill>
                  <a:srgbClr val="00B050"/>
                </a:solidFill>
                <a:latin typeface="Times New Roman"/>
                <a:ea typeface="Times New Roman"/>
              </a:rPr>
              <a:t>http://www.ex.ua/8525886</a:t>
            </a:r>
            <a:endParaRPr lang="ru-RU" dirty="0">
              <a:solidFill>
                <a:srgbClr val="00B050"/>
              </a:solidFill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 </a:t>
            </a:r>
            <a:r>
              <a:rPr lang="uk-UA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hlinkClick r:id="rId2" tooltip="http://www.refine.org.ua/pageid-2629-2.html"/>
              </a:rPr>
              <a:t>http://www.refine.org.ua/pageid-2629-2.html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uk-UA" u="sng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http</a:t>
            </a:r>
            <a:r>
              <a:rPr lang="uk-UA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://imp3.fm/?q=%E2%E8%F0%EE%F1%F2%E5%F8</a:t>
            </a:r>
            <a:r>
              <a:rPr lang="uk-UA" u="sng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+%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u="sng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F2%E8</a:t>
            </a:r>
            <a:r>
              <a:rPr lang="uk-UA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+%</a:t>
            </a:r>
            <a:r>
              <a:rPr lang="uk-UA" u="sng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hlinkClick r:id="rId3"/>
              </a:rPr>
              <a:t>F1%E</a:t>
            </a:r>
            <a:r>
              <a:rPr lang="uk-UA" u="sng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8%ED%F3</a:t>
            </a:r>
            <a:endParaRPr lang="ru-RU" sz="1400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 </a:t>
            </a:r>
            <a:r>
              <a:rPr lang="uk-UA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hlinkClick r:id="rId4" tooltip="http://www.ukrlit.vn.ua/article1/1500.html"/>
              </a:rPr>
              <a:t>http://www.ukrlit.vn.ua/article1/1500.html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uk-UA" u="sng" dirty="0" smtClean="0">
                <a:latin typeface="Times New Roman"/>
                <a:ea typeface="Calibri"/>
                <a:cs typeface="Times New Roman"/>
                <a:hlinkClick r:id="rId5"/>
              </a:rPr>
              <a:t>http</a:t>
            </a:r>
            <a:r>
              <a:rPr lang="uk-UA" u="sng" dirty="0">
                <a:latin typeface="Times New Roman"/>
                <a:ea typeface="Calibri"/>
                <a:cs typeface="Times New Roman"/>
                <a:hlinkClick r:id="rId5"/>
              </a:rPr>
              <a:t>://www.google.com.ua/?</a:t>
            </a:r>
            <a:r>
              <a:rPr lang="uk-UA" u="sng" dirty="0" smtClean="0">
                <a:latin typeface="Times New Roman"/>
                <a:ea typeface="Calibri"/>
                <a:cs typeface="Times New Roman"/>
                <a:hlinkClick r:id="rId5"/>
              </a:rPr>
              <a:t>gfe_rd=cr&amp;ei=myyHVLTtIozEs</a:t>
            </a:r>
            <a:endParaRPr lang="uk-UA" u="sng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u="sng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AG1_ICoCQ</a:t>
            </a:r>
            <a:endParaRPr lang="ru-RU" sz="1400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0374532">
            <a:off x="143037" y="1327589"/>
            <a:ext cx="7776552" cy="110799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Доторкнися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 до з</a:t>
            </a:r>
            <a:r>
              <a:rPr lang="uk-UA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і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рок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97152"/>
            <a:ext cx="2745394" cy="171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9287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2602313" y="-3607"/>
            <a:ext cx="6552728" cy="4608512"/>
          </a:xfrm>
          <a:prstGeom prst="star6">
            <a:avLst/>
          </a:prstGeom>
          <a:solidFill>
            <a:srgbClr val="FFFF00">
              <a:alpha val="8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Жити. Творити. Світ берегти.</a:t>
            </a:r>
          </a:p>
          <a:p>
            <a:pPr algn="ctr"/>
            <a:r>
              <a:rPr lang="uk-UA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Світити людині на цілі світи.</a:t>
            </a:r>
          </a:p>
          <a:p>
            <a:pPr algn="ctr"/>
            <a:r>
              <a:rPr lang="uk-UA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Холонуть зірки. Але чуйно і зірко</a:t>
            </a:r>
          </a:p>
          <a:p>
            <a:pPr algn="ctr"/>
            <a:r>
              <a:rPr lang="uk-UA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 ти не холонь-бо, </a:t>
            </a:r>
            <a:r>
              <a:rPr lang="uk-UA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людинонько-зірко</a:t>
            </a:r>
            <a:r>
              <a:rPr lang="uk-UA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r"/>
            <a:r>
              <a:rPr lang="uk-UA" sz="16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Іван Драч</a:t>
            </a:r>
            <a:endParaRPr lang="ru-RU" sz="1600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296" y="4571821"/>
            <a:ext cx="19050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409188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Гронування</a:t>
            </a: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«Людина»</a:t>
            </a:r>
            <a:endParaRPr lang="ru-RU" sz="24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903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4101"/>
            <a:ext cx="3200356" cy="226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188640"/>
            <a:ext cx="590007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Василь Симоненко </a:t>
            </a:r>
            <a:br>
              <a:rPr lang="uk-U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«Ти знаєш, </a:t>
            </a:r>
          </a:p>
          <a:p>
            <a:pPr algn="ctr"/>
            <a:r>
              <a:rPr lang="uk-U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що ти людина?»</a:t>
            </a:r>
          </a:p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Громадянський мотив у поезії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4149080"/>
            <a:ext cx="59046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r>
              <a:rPr lang="uk-UA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Втрата мужності – це втрата людської гідності, котру я ставлю понад усе. Навіть над самим життям.</a:t>
            </a:r>
          </a:p>
          <a:p>
            <a:r>
              <a:rPr lang="uk-UA" sz="20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В. Симоненко</a:t>
            </a:r>
            <a:endParaRPr lang="ru-RU" sz="2000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088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0923978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960095" y="260648"/>
            <a:ext cx="440216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ЦІЛІ УРОКУ</a:t>
            </a:r>
            <a:endParaRPr lang="ru-RU" sz="6000" b="1" cap="none" spc="0" dirty="0">
              <a:ln w="1905"/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482" y="4293096"/>
            <a:ext cx="1633974" cy="25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17400"/>
            <a:ext cx="1512167" cy="113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546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048672" cy="1575048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ЕКСПРЕС-ТЕСТ</a:t>
            </a:r>
            <a:b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«Закінч речення»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429036"/>
            <a:ext cx="7632848" cy="4952292"/>
          </a:xfrm>
        </p:spPr>
        <p:txBody>
          <a:bodyPr>
            <a:noAutofit/>
          </a:bodyPr>
          <a:lstStyle/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Василя виховували…</a:t>
            </a: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Закінчив 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школу 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 із … </a:t>
            </a:r>
            <a:endParaRPr lang="uk-UA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Майбутній поет навчався у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...</a:t>
            </a:r>
            <a:endParaRPr lang="ru-RU" sz="1800" i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- Після закінчення університету жив і працював… </a:t>
            </a:r>
            <a:endParaRPr lang="uk-UA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Прижиттєва збірка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поета -  .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..</a:t>
            </a:r>
            <a:endParaRPr lang="ru-RU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В. Симоненко прожив...  </a:t>
            </a:r>
            <a:endParaRPr lang="ru-RU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У поезії «Лебеді материнства» основна думка міститься в рядках ... </a:t>
            </a:r>
            <a:endParaRPr lang="uk-UA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Вірш «Лебеді материнства» нагадує за жанром… </a:t>
            </a:r>
            <a:endParaRPr lang="ru-RU" sz="1800" i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- Пісню «Виростеш ти, сину» 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написав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… </a:t>
            </a:r>
            <a:endParaRPr lang="uk-UA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О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брази-символи поезії 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«Лебеді материнства» </a:t>
            </a:r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… </a:t>
            </a:r>
            <a:endParaRPr lang="uk-UA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Хто назвав Симоненка «витязем  молодої української поезії»? </a:t>
            </a:r>
            <a:endParaRPr lang="uk-UA" sz="18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1800" i="1" dirty="0" smtClean="0">
                <a:solidFill>
                  <a:schemeClr val="bg2">
                    <a:lumMod val="50000"/>
                  </a:schemeClr>
                </a:solidFill>
              </a:rPr>
              <a:t>- Назва </a:t>
            </a:r>
            <a:r>
              <a:rPr lang="uk-UA" sz="1800" i="1" dirty="0">
                <a:solidFill>
                  <a:schemeClr val="bg2">
                    <a:lumMod val="50000"/>
                  </a:schemeClr>
                </a:solidFill>
              </a:rPr>
              <a:t>збірки, за яку В. Симоненку присуджено Державну премію України імені Т. Г. Шевченка... </a:t>
            </a:r>
            <a:endParaRPr lang="ru-RU" sz="18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774" y="476672"/>
            <a:ext cx="1904728" cy="190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183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859907" cy="308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280" y="836712"/>
            <a:ext cx="3848108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23" y="5057451"/>
            <a:ext cx="3868030" cy="78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437112"/>
            <a:ext cx="3859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Monotype Corsiva" panose="03010101010201010101" pitchFamily="66" charset="0"/>
              </a:rPr>
              <a:t>Гляди ж, не проспи…</a:t>
            </a:r>
            <a:endParaRPr lang="ru-RU" sz="3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728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764704"/>
            <a:ext cx="9096375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551723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http://www.ex.ua/8525886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5573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784976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Ідейно-художній аналіз поезії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196752"/>
            <a:ext cx="8496944" cy="489654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u="sng" dirty="0" smtClean="0"/>
              <a:t>1</a:t>
            </a:r>
            <a:r>
              <a:rPr lang="uk-UA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Бесіда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/>
              <a:t> Яке враження справила на вас прослухана поезія?</a:t>
            </a:r>
            <a:endParaRPr lang="ru-RU" dirty="0" smtClean="0"/>
          </a:p>
          <a:p>
            <a:r>
              <a:rPr lang="uk-UA" dirty="0" smtClean="0"/>
              <a:t>Ключовий образ поезії - людина. Як ви вважаєте, що мав на увазі Симоненко, говорячи про людину?</a:t>
            </a:r>
          </a:p>
          <a:p>
            <a:r>
              <a:rPr lang="uk-UA" dirty="0" smtClean="0"/>
              <a:t>До </a:t>
            </a:r>
            <a:r>
              <a:rPr lang="uk-UA" dirty="0"/>
              <a:t>кого і з якою метою звертається </a:t>
            </a:r>
            <a:r>
              <a:rPr lang="uk-UA" dirty="0" smtClean="0"/>
              <a:t>поет? </a:t>
            </a:r>
            <a:endParaRPr lang="ru-RU" dirty="0"/>
          </a:p>
          <a:p>
            <a:r>
              <a:rPr lang="uk-UA" dirty="0"/>
              <a:t>Якою хоче бачити  В. Симоненко людину?</a:t>
            </a:r>
            <a:endParaRPr lang="ru-RU" dirty="0"/>
          </a:p>
          <a:p>
            <a:r>
              <a:rPr lang="uk-UA" dirty="0"/>
              <a:t>Чим стурбований поет? Як ви </a:t>
            </a:r>
            <a:r>
              <a:rPr lang="uk-UA" dirty="0" smtClean="0"/>
              <a:t>поясните </a:t>
            </a:r>
            <a:r>
              <a:rPr lang="uk-UA" dirty="0"/>
              <a:t>рядки «Більше тебе не буде. Завтра на цій землі</a:t>
            </a:r>
            <a:r>
              <a:rPr lang="uk-UA" dirty="0" smtClean="0"/>
              <a:t>…»?</a:t>
            </a:r>
          </a:p>
          <a:p>
            <a:r>
              <a:rPr lang="uk-UA" dirty="0" smtClean="0"/>
              <a:t>Як </a:t>
            </a:r>
            <a:r>
              <a:rPr lang="uk-UA" dirty="0"/>
              <a:t>ви їх </a:t>
            </a:r>
            <a:r>
              <a:rPr lang="uk-UA" dirty="0" smtClean="0"/>
              <a:t>розумієте слова </a:t>
            </a:r>
            <a:r>
              <a:rPr lang="uk-UA" dirty="0"/>
              <a:t>«хочеш того чи ні». ?</a:t>
            </a:r>
            <a:endParaRPr lang="uk-UA" dirty="0" smtClean="0"/>
          </a:p>
          <a:p>
            <a:r>
              <a:rPr lang="uk-UA" dirty="0" smtClean="0"/>
              <a:t>Наскільки </a:t>
            </a:r>
            <a:r>
              <a:rPr lang="uk-UA" dirty="0"/>
              <a:t>близькі ліричний герой твору і автор? </a:t>
            </a:r>
            <a:endParaRPr lang="ru-RU" dirty="0"/>
          </a:p>
          <a:p>
            <a:endParaRPr lang="ru-RU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691470"/>
            <a:ext cx="1944216" cy="116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28706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332</TotalTime>
  <Words>683</Words>
  <Application>Microsoft Office PowerPoint</Application>
  <PresentationFormat>Экран (4:3)</PresentationFormat>
  <Paragraphs>129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Бумажная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ЕКСПРЕС-ТЕСТ  «Закінч речення»</vt:lpstr>
      <vt:lpstr>Презентация PowerPoint</vt:lpstr>
      <vt:lpstr>Презентация PowerPoint</vt:lpstr>
      <vt:lpstr>Ідейно-художній аналіз поезії</vt:lpstr>
      <vt:lpstr>Презентация PowerPoint</vt:lpstr>
      <vt:lpstr>Презентация PowerPoint</vt:lpstr>
      <vt:lpstr>Презентация PowerPoint</vt:lpstr>
      <vt:lpstr>Презентация PowerPoint</vt:lpstr>
      <vt:lpstr>ОЧІ - ДЗЕРКАЛО ДУШІ</vt:lpstr>
      <vt:lpstr>Презентация PowerPoint</vt:lpstr>
      <vt:lpstr>Презентация PowerPoint</vt:lpstr>
      <vt:lpstr>ДОМАШНЄ ЗАВДАННЯ</vt:lpstr>
      <vt:lpstr>Інтернет-ресурси: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Демченко</cp:lastModifiedBy>
  <cp:revision>28</cp:revision>
  <dcterms:modified xsi:type="dcterms:W3CDTF">2014-12-12T19:33:26Z</dcterms:modified>
</cp:coreProperties>
</file>