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56" r:id="rId2"/>
    <p:sldId id="260" r:id="rId3"/>
    <p:sldId id="261" r:id="rId4"/>
    <p:sldId id="262" r:id="rId5"/>
    <p:sldId id="257" r:id="rId6"/>
    <p:sldId id="263" r:id="rId7"/>
    <p:sldId id="264" r:id="rId8"/>
    <p:sldId id="265" r:id="rId9"/>
    <p:sldId id="266" r:id="rId10"/>
    <p:sldId id="259" r:id="rId11"/>
    <p:sldId id="267" r:id="rId12"/>
    <p:sldId id="268" r:id="rId13"/>
    <p:sldId id="269" r:id="rId14"/>
    <p:sldId id="270" r:id="rId15"/>
    <p:sldId id="271" r:id="rId16"/>
    <p:sldId id="272" r:id="rId17"/>
    <p:sldId id="258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A8A399-23B8-4BAF-BFAF-5387426689A2}" type="doc">
      <dgm:prSet loTypeId="urn:microsoft.com/office/officeart/2005/8/layout/orgChart1" loCatId="hierarchy" qsTypeId="urn:microsoft.com/office/officeart/2005/8/quickstyle/simple1#6" qsCatId="simple" csTypeId="urn:microsoft.com/office/officeart/2005/8/colors/accent1_2#4" csCatId="accent1" phldr="1"/>
      <dgm:spPr/>
      <dgm:t>
        <a:bodyPr/>
        <a:lstStyle/>
        <a:p>
          <a:endParaRPr lang="ru-RU"/>
        </a:p>
      </dgm:t>
    </dgm:pt>
    <dgm:pt modelId="{7F4632FD-797C-4243-B700-A92CD735C6B9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4000" b="1" i="1" dirty="0">
              <a:solidFill>
                <a:srgbClr val="FFFF00"/>
              </a:solidFill>
            </a:rPr>
            <a:t>Реклама</a:t>
          </a:r>
        </a:p>
      </dgm:t>
    </dgm:pt>
    <dgm:pt modelId="{919E3DAA-25C7-42EE-969A-40693531637B}" type="parTrans" cxnId="{2876B017-F27C-4FB6-98F5-B313AC1371E9}">
      <dgm:prSet/>
      <dgm:spPr/>
      <dgm:t>
        <a:bodyPr/>
        <a:lstStyle/>
        <a:p>
          <a:endParaRPr lang="ru-RU" sz="4000">
            <a:solidFill>
              <a:srgbClr val="FFFF00"/>
            </a:solidFill>
          </a:endParaRPr>
        </a:p>
      </dgm:t>
    </dgm:pt>
    <dgm:pt modelId="{56B27406-2C1F-418F-B088-5D560132EE3A}" type="sibTrans" cxnId="{2876B017-F27C-4FB6-98F5-B313AC1371E9}">
      <dgm:prSet/>
      <dgm:spPr/>
      <dgm:t>
        <a:bodyPr/>
        <a:lstStyle/>
        <a:p>
          <a:endParaRPr lang="ru-RU" sz="4000">
            <a:solidFill>
              <a:srgbClr val="FFFF00"/>
            </a:solidFill>
          </a:endParaRPr>
        </a:p>
      </dgm:t>
    </dgm:pt>
    <dgm:pt modelId="{8216C48F-0397-40BA-AB67-8BB9567150ED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4000" b="1" i="1">
              <a:solidFill>
                <a:srgbClr val="FFFF00"/>
              </a:solidFill>
            </a:rPr>
            <a:t>Соціальна</a:t>
          </a:r>
        </a:p>
      </dgm:t>
    </dgm:pt>
    <dgm:pt modelId="{4FF530FB-1811-4E83-AA7D-3F545A4DB2AA}" type="parTrans" cxnId="{36D65376-AA4D-4D9A-A7AF-F07EC775CD16}">
      <dgm:prSet/>
      <dgm:spPr/>
      <dgm:t>
        <a:bodyPr/>
        <a:lstStyle/>
        <a:p>
          <a:endParaRPr lang="ru-RU" sz="4000">
            <a:solidFill>
              <a:srgbClr val="FFFF00"/>
            </a:solidFill>
          </a:endParaRPr>
        </a:p>
      </dgm:t>
    </dgm:pt>
    <dgm:pt modelId="{0292AB90-43A3-46F3-BE7C-147FE3EC7426}" type="sibTrans" cxnId="{36D65376-AA4D-4D9A-A7AF-F07EC775CD16}">
      <dgm:prSet/>
      <dgm:spPr/>
      <dgm:t>
        <a:bodyPr/>
        <a:lstStyle/>
        <a:p>
          <a:endParaRPr lang="ru-RU" sz="4000">
            <a:solidFill>
              <a:srgbClr val="FFFF00"/>
            </a:solidFill>
          </a:endParaRPr>
        </a:p>
      </dgm:t>
    </dgm:pt>
    <dgm:pt modelId="{2C76262C-180D-4079-BFCE-2B7594894941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ru-RU" sz="4000" b="1" i="1">
              <a:solidFill>
                <a:srgbClr val="FFFF00"/>
              </a:solidFill>
            </a:rPr>
            <a:t>Комерційна</a:t>
          </a:r>
        </a:p>
      </dgm:t>
    </dgm:pt>
    <dgm:pt modelId="{A34604EF-B9B0-44B5-A9AE-AC5E65579FCB}" type="parTrans" cxnId="{3A314FBE-60CD-442A-9AA0-BD325A18ECE4}">
      <dgm:prSet/>
      <dgm:spPr/>
      <dgm:t>
        <a:bodyPr/>
        <a:lstStyle/>
        <a:p>
          <a:endParaRPr lang="ru-RU" sz="4000">
            <a:solidFill>
              <a:srgbClr val="FFFF00"/>
            </a:solidFill>
          </a:endParaRPr>
        </a:p>
      </dgm:t>
    </dgm:pt>
    <dgm:pt modelId="{60241532-9D6A-4DCA-B448-037509BAE794}" type="sibTrans" cxnId="{3A314FBE-60CD-442A-9AA0-BD325A18ECE4}">
      <dgm:prSet/>
      <dgm:spPr/>
      <dgm:t>
        <a:bodyPr/>
        <a:lstStyle/>
        <a:p>
          <a:endParaRPr lang="ru-RU" sz="4000">
            <a:solidFill>
              <a:srgbClr val="FFFF00"/>
            </a:solidFill>
          </a:endParaRPr>
        </a:p>
      </dgm:t>
    </dgm:pt>
    <dgm:pt modelId="{477F9362-6A6E-4682-BCE6-37C3EDD4FC93}" type="pres">
      <dgm:prSet presAssocID="{4AA8A399-23B8-4BAF-BFAF-5387426689A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ECC6AA2-B8E2-4593-871A-701612522E00}" type="pres">
      <dgm:prSet presAssocID="{7F4632FD-797C-4243-B700-A92CD735C6B9}" presName="hierRoot1" presStyleCnt="0">
        <dgm:presLayoutVars>
          <dgm:hierBranch val="init"/>
        </dgm:presLayoutVars>
      </dgm:prSet>
      <dgm:spPr/>
    </dgm:pt>
    <dgm:pt modelId="{1435676C-D440-43D9-9534-D8AB9B8BE95B}" type="pres">
      <dgm:prSet presAssocID="{7F4632FD-797C-4243-B700-A92CD735C6B9}" presName="rootComposite1" presStyleCnt="0"/>
      <dgm:spPr/>
    </dgm:pt>
    <dgm:pt modelId="{551D6503-56F9-41CB-A624-FA45CA40F14A}" type="pres">
      <dgm:prSet presAssocID="{7F4632FD-797C-4243-B700-A92CD735C6B9}" presName="rootText1" presStyleLbl="node0" presStyleIdx="0" presStyleCnt="1" custScaleX="170685" custLinFactNeighborX="-1096" custLinFactNeighborY="3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0345AF-D581-47F4-863C-1F6CE25E233B}" type="pres">
      <dgm:prSet presAssocID="{7F4632FD-797C-4243-B700-A92CD735C6B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DF1766E-AE5F-43C0-A1F2-717A1A12273D}" type="pres">
      <dgm:prSet presAssocID="{7F4632FD-797C-4243-B700-A92CD735C6B9}" presName="hierChild2" presStyleCnt="0"/>
      <dgm:spPr/>
    </dgm:pt>
    <dgm:pt modelId="{60F6617C-05CE-413C-BA5B-BDD14CECBD13}" type="pres">
      <dgm:prSet presAssocID="{4FF530FB-1811-4E83-AA7D-3F545A4DB2AA}" presName="Name37" presStyleLbl="parChTrans1D2" presStyleIdx="0" presStyleCnt="2"/>
      <dgm:spPr/>
      <dgm:t>
        <a:bodyPr/>
        <a:lstStyle/>
        <a:p>
          <a:endParaRPr lang="ru-RU"/>
        </a:p>
      </dgm:t>
    </dgm:pt>
    <dgm:pt modelId="{7368F4A2-D50D-43AE-9812-8203869F3674}" type="pres">
      <dgm:prSet presAssocID="{8216C48F-0397-40BA-AB67-8BB9567150ED}" presName="hierRoot2" presStyleCnt="0">
        <dgm:presLayoutVars>
          <dgm:hierBranch val="init"/>
        </dgm:presLayoutVars>
      </dgm:prSet>
      <dgm:spPr/>
    </dgm:pt>
    <dgm:pt modelId="{9E53A385-0DE1-412D-997C-AA87B08852EA}" type="pres">
      <dgm:prSet presAssocID="{8216C48F-0397-40BA-AB67-8BB9567150ED}" presName="rootComposite" presStyleCnt="0"/>
      <dgm:spPr/>
    </dgm:pt>
    <dgm:pt modelId="{8930B052-1446-4BA2-9DA8-DD4467317EF8}" type="pres">
      <dgm:prSet presAssocID="{8216C48F-0397-40BA-AB67-8BB9567150ED}" presName="rootText" presStyleLbl="node2" presStyleIdx="0" presStyleCnt="2" custScaleX="1325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45FAF80-4FC0-4618-BEA8-13A8CBD11DA4}" type="pres">
      <dgm:prSet presAssocID="{8216C48F-0397-40BA-AB67-8BB9567150ED}" presName="rootConnector" presStyleLbl="node2" presStyleIdx="0" presStyleCnt="2"/>
      <dgm:spPr/>
      <dgm:t>
        <a:bodyPr/>
        <a:lstStyle/>
        <a:p>
          <a:endParaRPr lang="ru-RU"/>
        </a:p>
      </dgm:t>
    </dgm:pt>
    <dgm:pt modelId="{EABEE1F2-78C3-4C77-A1CB-642E20B9B24A}" type="pres">
      <dgm:prSet presAssocID="{8216C48F-0397-40BA-AB67-8BB9567150ED}" presName="hierChild4" presStyleCnt="0"/>
      <dgm:spPr/>
    </dgm:pt>
    <dgm:pt modelId="{69C64902-667D-46EA-B01A-02BB4CF304FC}" type="pres">
      <dgm:prSet presAssocID="{8216C48F-0397-40BA-AB67-8BB9567150ED}" presName="hierChild5" presStyleCnt="0"/>
      <dgm:spPr/>
    </dgm:pt>
    <dgm:pt modelId="{8B709008-A0A4-463F-8FDA-1F26F735C1A4}" type="pres">
      <dgm:prSet presAssocID="{A34604EF-B9B0-44B5-A9AE-AC5E65579FCB}" presName="Name37" presStyleLbl="parChTrans1D2" presStyleIdx="1" presStyleCnt="2"/>
      <dgm:spPr/>
      <dgm:t>
        <a:bodyPr/>
        <a:lstStyle/>
        <a:p>
          <a:endParaRPr lang="ru-RU"/>
        </a:p>
      </dgm:t>
    </dgm:pt>
    <dgm:pt modelId="{5AF3AE0B-BEDF-4941-9107-B201A245AAD8}" type="pres">
      <dgm:prSet presAssocID="{2C76262C-180D-4079-BFCE-2B7594894941}" presName="hierRoot2" presStyleCnt="0">
        <dgm:presLayoutVars>
          <dgm:hierBranch val="init"/>
        </dgm:presLayoutVars>
      </dgm:prSet>
      <dgm:spPr/>
    </dgm:pt>
    <dgm:pt modelId="{4D9A0D9A-9DC2-4305-96A4-265B6C2DDF73}" type="pres">
      <dgm:prSet presAssocID="{2C76262C-180D-4079-BFCE-2B7594894941}" presName="rootComposite" presStyleCnt="0"/>
      <dgm:spPr/>
    </dgm:pt>
    <dgm:pt modelId="{D178614F-597B-406A-9299-FDCF89B25FE7}" type="pres">
      <dgm:prSet presAssocID="{2C76262C-180D-4079-BFCE-2B7594894941}" presName="rootText" presStyleLbl="node2" presStyleIdx="1" presStyleCnt="2" custScaleX="1296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C3B3AD-1D90-4A56-987A-3E408AC5C5A4}" type="pres">
      <dgm:prSet presAssocID="{2C76262C-180D-4079-BFCE-2B7594894941}" presName="rootConnector" presStyleLbl="node2" presStyleIdx="1" presStyleCnt="2"/>
      <dgm:spPr/>
      <dgm:t>
        <a:bodyPr/>
        <a:lstStyle/>
        <a:p>
          <a:endParaRPr lang="ru-RU"/>
        </a:p>
      </dgm:t>
    </dgm:pt>
    <dgm:pt modelId="{884B0DA8-1213-4493-AE6C-369BDE310F31}" type="pres">
      <dgm:prSet presAssocID="{2C76262C-180D-4079-BFCE-2B7594894941}" presName="hierChild4" presStyleCnt="0"/>
      <dgm:spPr/>
    </dgm:pt>
    <dgm:pt modelId="{F86C10AE-1951-4AD7-95F8-975F5E67A211}" type="pres">
      <dgm:prSet presAssocID="{2C76262C-180D-4079-BFCE-2B7594894941}" presName="hierChild5" presStyleCnt="0"/>
      <dgm:spPr/>
    </dgm:pt>
    <dgm:pt modelId="{32EA74F6-4B80-4C4E-9F08-BB07C47C2827}" type="pres">
      <dgm:prSet presAssocID="{7F4632FD-797C-4243-B700-A92CD735C6B9}" presName="hierChild3" presStyleCnt="0"/>
      <dgm:spPr/>
    </dgm:pt>
  </dgm:ptLst>
  <dgm:cxnLst>
    <dgm:cxn modelId="{BB912687-C9FC-41BF-9FCA-8CDDFF7A8356}" type="presOf" srcId="{8216C48F-0397-40BA-AB67-8BB9567150ED}" destId="{745FAF80-4FC0-4618-BEA8-13A8CBD11DA4}" srcOrd="1" destOrd="0" presId="urn:microsoft.com/office/officeart/2005/8/layout/orgChart1"/>
    <dgm:cxn modelId="{FF694B70-A558-4CAF-9030-F24F6626DBC3}" type="presOf" srcId="{2C76262C-180D-4079-BFCE-2B7594894941}" destId="{99C3B3AD-1D90-4A56-987A-3E408AC5C5A4}" srcOrd="1" destOrd="0" presId="urn:microsoft.com/office/officeart/2005/8/layout/orgChart1"/>
    <dgm:cxn modelId="{FC2A3D0B-FD2E-4557-B741-4E276B1F83E3}" type="presOf" srcId="{4AA8A399-23B8-4BAF-BFAF-5387426689A2}" destId="{477F9362-6A6E-4682-BCE6-37C3EDD4FC93}" srcOrd="0" destOrd="0" presId="urn:microsoft.com/office/officeart/2005/8/layout/orgChart1"/>
    <dgm:cxn modelId="{3A314FBE-60CD-442A-9AA0-BD325A18ECE4}" srcId="{7F4632FD-797C-4243-B700-A92CD735C6B9}" destId="{2C76262C-180D-4079-BFCE-2B7594894941}" srcOrd="1" destOrd="0" parTransId="{A34604EF-B9B0-44B5-A9AE-AC5E65579FCB}" sibTransId="{60241532-9D6A-4DCA-B448-037509BAE794}"/>
    <dgm:cxn modelId="{28C904BF-5973-47F8-B073-E4EA53DD32BD}" type="presOf" srcId="{7F4632FD-797C-4243-B700-A92CD735C6B9}" destId="{F00345AF-D581-47F4-863C-1F6CE25E233B}" srcOrd="1" destOrd="0" presId="urn:microsoft.com/office/officeart/2005/8/layout/orgChart1"/>
    <dgm:cxn modelId="{E06628F6-DFA5-419D-A8D3-734AF5B8C20E}" type="presOf" srcId="{4FF530FB-1811-4E83-AA7D-3F545A4DB2AA}" destId="{60F6617C-05CE-413C-BA5B-BDD14CECBD13}" srcOrd="0" destOrd="0" presId="urn:microsoft.com/office/officeart/2005/8/layout/orgChart1"/>
    <dgm:cxn modelId="{36D65376-AA4D-4D9A-A7AF-F07EC775CD16}" srcId="{7F4632FD-797C-4243-B700-A92CD735C6B9}" destId="{8216C48F-0397-40BA-AB67-8BB9567150ED}" srcOrd="0" destOrd="0" parTransId="{4FF530FB-1811-4E83-AA7D-3F545A4DB2AA}" sibTransId="{0292AB90-43A3-46F3-BE7C-147FE3EC7426}"/>
    <dgm:cxn modelId="{08A3C3B2-3E2E-4CE1-B0BF-539331116F7E}" type="presOf" srcId="{8216C48F-0397-40BA-AB67-8BB9567150ED}" destId="{8930B052-1446-4BA2-9DA8-DD4467317EF8}" srcOrd="0" destOrd="0" presId="urn:microsoft.com/office/officeart/2005/8/layout/orgChart1"/>
    <dgm:cxn modelId="{484BEE63-0066-4554-B531-6C2C1C3802B8}" type="presOf" srcId="{7F4632FD-797C-4243-B700-A92CD735C6B9}" destId="{551D6503-56F9-41CB-A624-FA45CA40F14A}" srcOrd="0" destOrd="0" presId="urn:microsoft.com/office/officeart/2005/8/layout/orgChart1"/>
    <dgm:cxn modelId="{6DA2789E-198A-4CA3-A304-EF99FCF803DF}" type="presOf" srcId="{A34604EF-B9B0-44B5-A9AE-AC5E65579FCB}" destId="{8B709008-A0A4-463F-8FDA-1F26F735C1A4}" srcOrd="0" destOrd="0" presId="urn:microsoft.com/office/officeart/2005/8/layout/orgChart1"/>
    <dgm:cxn modelId="{2876B017-F27C-4FB6-98F5-B313AC1371E9}" srcId="{4AA8A399-23B8-4BAF-BFAF-5387426689A2}" destId="{7F4632FD-797C-4243-B700-A92CD735C6B9}" srcOrd="0" destOrd="0" parTransId="{919E3DAA-25C7-42EE-969A-40693531637B}" sibTransId="{56B27406-2C1F-418F-B088-5D560132EE3A}"/>
    <dgm:cxn modelId="{E8DFEA33-C8FD-4FE0-A85F-3355709E9AC5}" type="presOf" srcId="{2C76262C-180D-4079-BFCE-2B7594894941}" destId="{D178614F-597B-406A-9299-FDCF89B25FE7}" srcOrd="0" destOrd="0" presId="urn:microsoft.com/office/officeart/2005/8/layout/orgChart1"/>
    <dgm:cxn modelId="{7C0CE998-D11C-4B06-814A-7C8AEF4C913C}" type="presParOf" srcId="{477F9362-6A6E-4682-BCE6-37C3EDD4FC93}" destId="{8ECC6AA2-B8E2-4593-871A-701612522E00}" srcOrd="0" destOrd="0" presId="urn:microsoft.com/office/officeart/2005/8/layout/orgChart1"/>
    <dgm:cxn modelId="{7122AF57-F79C-4F14-9F54-75540A9D803C}" type="presParOf" srcId="{8ECC6AA2-B8E2-4593-871A-701612522E00}" destId="{1435676C-D440-43D9-9534-D8AB9B8BE95B}" srcOrd="0" destOrd="0" presId="urn:microsoft.com/office/officeart/2005/8/layout/orgChart1"/>
    <dgm:cxn modelId="{A55D9B59-9D93-40FA-A54E-6C46D141090E}" type="presParOf" srcId="{1435676C-D440-43D9-9534-D8AB9B8BE95B}" destId="{551D6503-56F9-41CB-A624-FA45CA40F14A}" srcOrd="0" destOrd="0" presId="urn:microsoft.com/office/officeart/2005/8/layout/orgChart1"/>
    <dgm:cxn modelId="{C0E1DA43-0939-4A3A-9F87-C9A830EAD21B}" type="presParOf" srcId="{1435676C-D440-43D9-9534-D8AB9B8BE95B}" destId="{F00345AF-D581-47F4-863C-1F6CE25E233B}" srcOrd="1" destOrd="0" presId="urn:microsoft.com/office/officeart/2005/8/layout/orgChart1"/>
    <dgm:cxn modelId="{00C68B15-CF2B-41B5-BDCB-189A87A0F70B}" type="presParOf" srcId="{8ECC6AA2-B8E2-4593-871A-701612522E00}" destId="{0DF1766E-AE5F-43C0-A1F2-717A1A12273D}" srcOrd="1" destOrd="0" presId="urn:microsoft.com/office/officeart/2005/8/layout/orgChart1"/>
    <dgm:cxn modelId="{CFB48650-FE84-4BE3-8986-9974A55C6AA9}" type="presParOf" srcId="{0DF1766E-AE5F-43C0-A1F2-717A1A12273D}" destId="{60F6617C-05CE-413C-BA5B-BDD14CECBD13}" srcOrd="0" destOrd="0" presId="urn:microsoft.com/office/officeart/2005/8/layout/orgChart1"/>
    <dgm:cxn modelId="{C77223B6-7CE4-4335-913D-06C01CB8423D}" type="presParOf" srcId="{0DF1766E-AE5F-43C0-A1F2-717A1A12273D}" destId="{7368F4A2-D50D-43AE-9812-8203869F3674}" srcOrd="1" destOrd="0" presId="urn:microsoft.com/office/officeart/2005/8/layout/orgChart1"/>
    <dgm:cxn modelId="{D72EAFD4-A6FB-4C2A-BF88-FE6DC00A728C}" type="presParOf" srcId="{7368F4A2-D50D-43AE-9812-8203869F3674}" destId="{9E53A385-0DE1-412D-997C-AA87B08852EA}" srcOrd="0" destOrd="0" presId="urn:microsoft.com/office/officeart/2005/8/layout/orgChart1"/>
    <dgm:cxn modelId="{265BE81A-ED04-4F2F-90B3-5C3A9A33CA83}" type="presParOf" srcId="{9E53A385-0DE1-412D-997C-AA87B08852EA}" destId="{8930B052-1446-4BA2-9DA8-DD4467317EF8}" srcOrd="0" destOrd="0" presId="urn:microsoft.com/office/officeart/2005/8/layout/orgChart1"/>
    <dgm:cxn modelId="{9D5C1B48-1653-406D-922F-016B749C00E7}" type="presParOf" srcId="{9E53A385-0DE1-412D-997C-AA87B08852EA}" destId="{745FAF80-4FC0-4618-BEA8-13A8CBD11DA4}" srcOrd="1" destOrd="0" presId="urn:microsoft.com/office/officeart/2005/8/layout/orgChart1"/>
    <dgm:cxn modelId="{D1C051FF-BCAB-4C8A-BF32-25CC5DE61388}" type="presParOf" srcId="{7368F4A2-D50D-43AE-9812-8203869F3674}" destId="{EABEE1F2-78C3-4C77-A1CB-642E20B9B24A}" srcOrd="1" destOrd="0" presId="urn:microsoft.com/office/officeart/2005/8/layout/orgChart1"/>
    <dgm:cxn modelId="{37D8C8D6-92CD-43FB-8B5B-7BEF0307D92C}" type="presParOf" srcId="{7368F4A2-D50D-43AE-9812-8203869F3674}" destId="{69C64902-667D-46EA-B01A-02BB4CF304FC}" srcOrd="2" destOrd="0" presId="urn:microsoft.com/office/officeart/2005/8/layout/orgChart1"/>
    <dgm:cxn modelId="{7A643C03-ED18-41EB-A3D8-0C92E1FC4811}" type="presParOf" srcId="{0DF1766E-AE5F-43C0-A1F2-717A1A12273D}" destId="{8B709008-A0A4-463F-8FDA-1F26F735C1A4}" srcOrd="2" destOrd="0" presId="urn:microsoft.com/office/officeart/2005/8/layout/orgChart1"/>
    <dgm:cxn modelId="{938F220A-DDE4-40DC-8075-C9419B178528}" type="presParOf" srcId="{0DF1766E-AE5F-43C0-A1F2-717A1A12273D}" destId="{5AF3AE0B-BEDF-4941-9107-B201A245AAD8}" srcOrd="3" destOrd="0" presId="urn:microsoft.com/office/officeart/2005/8/layout/orgChart1"/>
    <dgm:cxn modelId="{01F93900-6599-4B78-9CD7-F1E7AAA30FD9}" type="presParOf" srcId="{5AF3AE0B-BEDF-4941-9107-B201A245AAD8}" destId="{4D9A0D9A-9DC2-4305-96A4-265B6C2DDF73}" srcOrd="0" destOrd="0" presId="urn:microsoft.com/office/officeart/2005/8/layout/orgChart1"/>
    <dgm:cxn modelId="{680D31DD-85CD-4784-A546-EB6A3A3D54A7}" type="presParOf" srcId="{4D9A0D9A-9DC2-4305-96A4-265B6C2DDF73}" destId="{D178614F-597B-406A-9299-FDCF89B25FE7}" srcOrd="0" destOrd="0" presId="urn:microsoft.com/office/officeart/2005/8/layout/orgChart1"/>
    <dgm:cxn modelId="{4491B485-B969-4A30-BC34-3A7459DDD574}" type="presParOf" srcId="{4D9A0D9A-9DC2-4305-96A4-265B6C2DDF73}" destId="{99C3B3AD-1D90-4A56-987A-3E408AC5C5A4}" srcOrd="1" destOrd="0" presId="urn:microsoft.com/office/officeart/2005/8/layout/orgChart1"/>
    <dgm:cxn modelId="{C6DB9C15-65ED-41FA-B811-160BC7EF89B3}" type="presParOf" srcId="{5AF3AE0B-BEDF-4941-9107-B201A245AAD8}" destId="{884B0DA8-1213-4493-AE6C-369BDE310F31}" srcOrd="1" destOrd="0" presId="urn:microsoft.com/office/officeart/2005/8/layout/orgChart1"/>
    <dgm:cxn modelId="{21DD782E-9FC0-4F31-8C2B-E7E050B723A7}" type="presParOf" srcId="{5AF3AE0B-BEDF-4941-9107-B201A245AAD8}" destId="{F86C10AE-1951-4AD7-95F8-975F5E67A211}" srcOrd="2" destOrd="0" presId="urn:microsoft.com/office/officeart/2005/8/layout/orgChart1"/>
    <dgm:cxn modelId="{5924421B-CC30-45D7-B0BE-AADFC94E6D09}" type="presParOf" srcId="{8ECC6AA2-B8E2-4593-871A-701612522E00}" destId="{32EA74F6-4B80-4C4E-9F08-BB07C47C2827}" srcOrd="2" destOrd="0" presId="urn:microsoft.com/office/officeart/2005/8/layout/orgChart1"/>
  </dgm:cxnLst>
  <dgm:bg>
    <a:solidFill>
      <a:srgbClr val="FFFF00"/>
    </a:solidFill>
  </dgm:bg>
  <dgm:whole>
    <a:ln>
      <a:solidFill>
        <a:schemeClr val="bg2">
          <a:lumMod val="25000"/>
        </a:schemeClr>
      </a:solidFill>
    </a:ln>
  </dgm:whole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709008-A0A4-463F-8FDA-1F26F735C1A4}">
      <dsp:nvSpPr>
        <dsp:cNvPr id="0" name=""/>
        <dsp:cNvSpPr/>
      </dsp:nvSpPr>
      <dsp:spPr>
        <a:xfrm>
          <a:off x="3591510" y="2160073"/>
          <a:ext cx="1988603" cy="5313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3245"/>
              </a:lnTo>
              <a:lnTo>
                <a:pt x="1988603" y="263245"/>
              </a:lnTo>
              <a:lnTo>
                <a:pt x="1988603" y="531394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F6617C-05CE-413C-BA5B-BDD14CECBD13}">
      <dsp:nvSpPr>
        <dsp:cNvPr id="0" name=""/>
        <dsp:cNvSpPr/>
      </dsp:nvSpPr>
      <dsp:spPr>
        <a:xfrm>
          <a:off x="1695239" y="2160073"/>
          <a:ext cx="1896271" cy="531394"/>
        </a:xfrm>
        <a:custGeom>
          <a:avLst/>
          <a:gdLst/>
          <a:ahLst/>
          <a:cxnLst/>
          <a:rect l="0" t="0" r="0" b="0"/>
          <a:pathLst>
            <a:path>
              <a:moveTo>
                <a:pt x="1896271" y="0"/>
              </a:moveTo>
              <a:lnTo>
                <a:pt x="1896271" y="263245"/>
              </a:lnTo>
              <a:lnTo>
                <a:pt x="0" y="263245"/>
              </a:lnTo>
              <a:lnTo>
                <a:pt x="0" y="531394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1D6503-56F9-41CB-A624-FA45CA40F14A}">
      <dsp:nvSpPr>
        <dsp:cNvPr id="0" name=""/>
        <dsp:cNvSpPr/>
      </dsp:nvSpPr>
      <dsp:spPr>
        <a:xfrm>
          <a:off x="1412035" y="883174"/>
          <a:ext cx="4358949" cy="1276898"/>
        </a:xfrm>
        <a:prstGeom prst="rect">
          <a:avLst/>
        </a:prstGeom>
        <a:solidFill>
          <a:srgbClr val="00B0F0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1" kern="1200" dirty="0">
              <a:solidFill>
                <a:srgbClr val="FFFF00"/>
              </a:solidFill>
            </a:rPr>
            <a:t>Реклама</a:t>
          </a:r>
        </a:p>
      </dsp:txBody>
      <dsp:txXfrm>
        <a:off x="1412035" y="883174"/>
        <a:ext cx="4358949" cy="1276898"/>
      </dsp:txXfrm>
    </dsp:sp>
    <dsp:sp modelId="{8930B052-1446-4BA2-9DA8-DD4467317EF8}">
      <dsp:nvSpPr>
        <dsp:cNvPr id="0" name=""/>
        <dsp:cNvSpPr/>
      </dsp:nvSpPr>
      <dsp:spPr>
        <a:xfrm>
          <a:off x="2773" y="2691467"/>
          <a:ext cx="3384931" cy="1276898"/>
        </a:xfrm>
        <a:prstGeom prst="rect">
          <a:avLst/>
        </a:prstGeom>
        <a:solidFill>
          <a:srgbClr val="00B050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1" kern="1200">
              <a:solidFill>
                <a:srgbClr val="FFFF00"/>
              </a:solidFill>
            </a:rPr>
            <a:t>Соціальна</a:t>
          </a:r>
        </a:p>
      </dsp:txBody>
      <dsp:txXfrm>
        <a:off x="2773" y="2691467"/>
        <a:ext cx="3384931" cy="1276898"/>
      </dsp:txXfrm>
    </dsp:sp>
    <dsp:sp modelId="{D178614F-597B-406A-9299-FDCF89B25FE7}">
      <dsp:nvSpPr>
        <dsp:cNvPr id="0" name=""/>
        <dsp:cNvSpPr/>
      </dsp:nvSpPr>
      <dsp:spPr>
        <a:xfrm>
          <a:off x="3924002" y="2691467"/>
          <a:ext cx="3312224" cy="1276898"/>
        </a:xfrm>
        <a:prstGeom prst="rect">
          <a:avLst/>
        </a:prstGeom>
        <a:solidFill>
          <a:srgbClr val="7030A0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1" kern="1200">
              <a:solidFill>
                <a:srgbClr val="FFFF00"/>
              </a:solidFill>
            </a:rPr>
            <a:t>Комерційна</a:t>
          </a:r>
        </a:p>
      </dsp:txBody>
      <dsp:txXfrm>
        <a:off x="3924002" y="2691467"/>
        <a:ext cx="3312224" cy="12768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ru-RU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7F76105-064F-4ACB-92FD-FA3935DAA069}" type="datetimeFigureOut">
              <a:rPr lang="ru-RU" altLang="ru-RU"/>
              <a:pPr/>
              <a:t>26.02.2015</a:t>
            </a:fld>
            <a:endParaRPr lang="ru-RU" altLang="ru-RU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ru-RU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D4A6BF6-6C49-41B2-A4F7-BCF0B08FD13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3687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ru-RU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2A2E5A4-1430-42CF-84CC-59AA55A11D68}" type="datetimeFigureOut">
              <a:rPr lang="ru-RU" altLang="ru-RU"/>
              <a:pPr/>
              <a:t>26.02.2015</a:t>
            </a:fld>
            <a:endParaRPr lang="ru-RU" altLang="ru-RU"/>
          </a:p>
        </p:txBody>
      </p:sp>
      <p:sp>
        <p:nvSpPr>
          <p:cNvPr id="3584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ru-RU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DEBE94-E32D-405C-8870-F860BF7569A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900315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D131432-15AE-4C1B-BA51-79A6F0A0D2D3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C9AF284-15EB-4718-B792-E5E5E25C41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7839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ABF21-AF31-49DA-A334-C85D7CD5CCD9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A203F-CAC8-4571-B5B9-23739C65D3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582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AFEA5BD-37A3-4DC6-9961-7EF96CA0291E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8051C64E-5069-4F86-B71E-2774F2AA83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581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CE4E8-5990-4D06-A8BE-617FFDB1EE1C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51512-599C-4E87-856F-C61B6C1C67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50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071C521F-EF57-4A02-A839-6A4DB3B88B91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5CE96F-FFF0-4A0F-945B-D586D4EF2B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139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75396-855C-43F9-A1A1-F0ECAD031980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A7D30-16B0-46F9-81F5-FB610B5CBC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460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6FC0A-DC67-44CC-9B6C-B645DA28BCE6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4A6AF-0F52-414B-9997-4B334AA9EC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762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455DE-4DB2-4425-9364-0098CF856761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3E208-AE87-4C3A-988F-1F6ED2E224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410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D09C7-537F-458B-BFF8-291E26212760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95B31-C24E-4D4B-9855-D6B7A45FD2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547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AD221-77DA-449A-8F35-540FC21E97B3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C3D59-46D5-40C3-8229-5F33254F79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629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5F7D0D2-944A-4025-8BA0-47763F0E0398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2792EC9-1BAE-473B-98EE-7E11C71D4F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9731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9462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8118878F-C487-4C71-A607-4F5A58E7EA9E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A1BF310C-1B06-4BE2-AB44-AC0C227117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5" r:id="rId2"/>
    <p:sldLayoutId id="2147483673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4" r:id="rId9"/>
    <p:sldLayoutId id="2147483671" r:id="rId10"/>
    <p:sldLayoutId id="214748367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dvmarket.ru/news_adv/index.php?ten_rubric=moscow&amp;read_news=1462" TargetMode="External"/><Relationship Id="rId3" Type="http://schemas.openxmlformats.org/officeDocument/2006/relationships/hyperlink" Target="http://ratusha.com.ua/statti-pro-reklamu/7-2011-06-17-10-29-31.html" TargetMode="External"/><Relationship Id="rId7" Type="http://schemas.openxmlformats.org/officeDocument/2006/relationships/hyperlink" Target="http://dontime.dn.ua/category/poligrafiya/" TargetMode="External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echno-pics.ru/picture.php?id=180975" TargetMode="External"/><Relationship Id="rId11" Type="http://schemas.openxmlformats.org/officeDocument/2006/relationships/hyperlink" Target="http://tubt.ru/kartinki-ucheba-v-shkole-dostijeniya.html" TargetMode="External"/><Relationship Id="rId5" Type="http://schemas.openxmlformats.org/officeDocument/2006/relationships/hyperlink" Target="http://cattewilds.blogspot.com/2013/08/children-shcool.html" TargetMode="External"/><Relationship Id="rId10" Type="http://schemas.openxmlformats.org/officeDocument/2006/relationships/hyperlink" Target="http://libr.rv.ua/ua/virt/62/" TargetMode="External"/><Relationship Id="rId4" Type="http://schemas.openxmlformats.org/officeDocument/2006/relationships/hyperlink" Target="http://www.leosvit.com/srv/autorek.htm" TargetMode="External"/><Relationship Id="rId9" Type="http://schemas.openxmlformats.org/officeDocument/2006/relationships/hyperlink" Target="http://shkafim.com/pin/230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&#1054;&#1089;&#1074;&#1110;&#1090;&#1072;%20&#1063;&#1077;&#1088;&#1082;&#1072;&#1097;&#1080;&#1085;&#1080;%20&#1054;.&#1042;.%20&#1064;&#1072;&#1087;&#1088;&#1072;&#1085;\&#1059;&#1088;&#1086;&#1082;%205\&#1088;&#1077;&#1082;&#1083;&#1072;&#1084;&#1072;%20&#1094;&#1080;&#1075;&#1072;&#1088;&#1086;&#1082;.mp4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1.xml"/><Relationship Id="rId2" Type="http://schemas.openxmlformats.org/officeDocument/2006/relationships/video" Target="file:///I:\&#1054;&#1089;&#1074;&#1110;&#1090;&#1072;%20&#1063;&#1077;&#1088;&#1082;&#1072;&#1097;&#1080;&#1085;&#1080;%20&#1054;.&#1042;.%20&#1064;&#1072;&#1087;&#1088;&#1072;&#1085;\&#1059;&#1088;&#1086;&#1082;%205\&#1059;&#1082;&#1088;&#1072;&#1111;&#1085;&#1089;&#1100;&#1082;&#1072;%20&#1088;&#1077;&#1082;&#1083;&#1072;&#1084;&#1072;%20McDonalds.mp4" TargetMode="External"/><Relationship Id="rId1" Type="http://schemas.openxmlformats.org/officeDocument/2006/relationships/video" Target="file:///I:\&#1054;&#1089;&#1074;&#1110;&#1090;&#1072;%20&#1063;&#1077;&#1088;&#1082;&#1072;&#1097;&#1080;&#1085;&#1080;%20&#1054;.&#1042;.%20&#1064;&#1072;&#1087;&#1088;&#1072;&#1085;\&#1059;&#1088;&#1086;&#1082;%205\&#1057;&#1086;&#1094;&#1110;&#1072;&#1083;&#1100;&#1085;&#1072;%20&#1088;&#1077;&#1082;&#1083;&#1072;&#1084;&#1072;.mp4" TargetMode="Externa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7.xml"/><Relationship Id="rId9" Type="http://schemas.microsoft.com/office/2007/relationships/diagramDrawing" Target="../diagrams/drawin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488" y="1857364"/>
            <a:ext cx="5976664" cy="200026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3600" i="1" dirty="0" smtClean="0">
                <a:solidFill>
                  <a:srgbClr val="FFFF00"/>
                </a:solidFill>
              </a:rPr>
              <a:t>Вплив реклами на рішення людини. </a:t>
            </a:r>
            <a:br>
              <a:rPr lang="uk-UA" sz="3600" i="1" dirty="0" smtClean="0">
                <a:solidFill>
                  <a:srgbClr val="FFFF00"/>
                </a:solidFill>
              </a:rPr>
            </a:br>
            <a:r>
              <a:rPr lang="uk-UA" sz="3600" i="1" dirty="0" smtClean="0">
                <a:solidFill>
                  <a:srgbClr val="FFFF00"/>
                </a:solidFill>
              </a:rPr>
              <a:t>Види реклами.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3214688" y="4572000"/>
            <a:ext cx="5449887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uk-UA" altLang="ru-RU" b="1">
                <a:solidFill>
                  <a:schemeClr val="bg1"/>
                </a:solidFill>
              </a:rPr>
              <a:t>Шапран Олена Вікторівна,</a:t>
            </a:r>
          </a:p>
          <a:p>
            <a:pPr algn="r"/>
            <a:r>
              <a:rPr lang="uk-UA" altLang="ru-RU" b="1">
                <a:solidFill>
                  <a:schemeClr val="bg1"/>
                </a:solidFill>
              </a:rPr>
              <a:t>вчитель основ здоров’я</a:t>
            </a:r>
          </a:p>
          <a:p>
            <a:pPr algn="r"/>
            <a:r>
              <a:rPr lang="uk-UA" altLang="ru-RU" b="1">
                <a:solidFill>
                  <a:schemeClr val="bg1"/>
                </a:solidFill>
              </a:rPr>
              <a:t>Руськополянської загальноосвітньої школи </a:t>
            </a:r>
          </a:p>
          <a:p>
            <a:pPr algn="r"/>
            <a:r>
              <a:rPr lang="uk-UA" altLang="ru-RU" b="1">
                <a:solidFill>
                  <a:schemeClr val="bg1"/>
                </a:solidFill>
              </a:rPr>
              <a:t>І-ІІІ ступенів №2</a:t>
            </a:r>
          </a:p>
          <a:p>
            <a:pPr algn="r"/>
            <a:r>
              <a:rPr lang="uk-UA" altLang="ru-RU" b="1">
                <a:solidFill>
                  <a:schemeClr val="bg1"/>
                </a:solidFill>
              </a:rPr>
              <a:t>Черкаської районної ради Черкаської області</a:t>
            </a:r>
          </a:p>
          <a:p>
            <a:pPr algn="r" eaLnBrk="0" hangingPunct="0"/>
            <a:endParaRPr lang="uk-UA" altLang="ru-RU">
              <a:solidFill>
                <a:schemeClr val="bg1"/>
              </a:solidFill>
            </a:endParaRPr>
          </a:p>
        </p:txBody>
      </p:sp>
      <p:sp>
        <p:nvSpPr>
          <p:cNvPr id="13315" name="TextBox 5"/>
          <p:cNvSpPr txBox="1">
            <a:spLocks noChangeArrowheads="1"/>
          </p:cNvSpPr>
          <p:nvPr/>
        </p:nvSpPr>
        <p:spPr bwMode="auto">
          <a:xfrm>
            <a:off x="4357688" y="357188"/>
            <a:ext cx="2786062" cy="369887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uk-UA" altLang="ru-RU"/>
              <a:t>Основи здоров</a:t>
            </a:r>
            <a:r>
              <a:rPr lang="en-US" altLang="ru-RU"/>
              <a:t>’</a:t>
            </a:r>
            <a:r>
              <a:rPr lang="uk-UA" altLang="ru-RU"/>
              <a:t>я 6 клас</a:t>
            </a:r>
          </a:p>
        </p:txBody>
      </p:sp>
      <p:pic>
        <p:nvPicPr>
          <p:cNvPr id="13316" name="Picture 2" descr="семья смотрит телевизор картин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2286000"/>
            <a:ext cx="2212975" cy="213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6068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3200" i="1" dirty="0" smtClean="0"/>
              <a:t>Робота в парах</a:t>
            </a:r>
            <a:endParaRPr lang="ru-RU" sz="32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388" y="1125538"/>
            <a:ext cx="7921625" cy="5330825"/>
          </a:xfrm>
        </p:spPr>
        <p:txBody>
          <a:bodyPr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b="1" u="sng" dirty="0" smtClean="0">
                <a:solidFill>
                  <a:schemeClr val="accent5">
                    <a:lumMod val="75000"/>
                  </a:schemeClr>
                </a:solidFill>
              </a:rPr>
              <a:t>Розгляньте малюнки. Визначте, які види реклами тут зазначені. Свій вибір поясніть.</a:t>
            </a:r>
            <a:endParaRPr lang="ru-RU" b="1" u="sng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3555" name="Picture 2" descr="Реклама на авто транспорті &quot; Леосвіт Львів - виготовлення, друк, розміщення всіх видів реклам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205038"/>
            <a:ext cx="28797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вал 4"/>
          <p:cNvSpPr/>
          <p:nvPr/>
        </p:nvSpPr>
        <p:spPr>
          <a:xfrm>
            <a:off x="179388" y="3357563"/>
            <a:ext cx="590550" cy="57626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ru-RU">
                <a:latin typeface="Trebuchet MS" pitchFamily="34" charset="0"/>
              </a:rPr>
              <a:t>1</a:t>
            </a:r>
            <a:endParaRPr lang="ru-RU" altLang="ru-RU">
              <a:latin typeface="Trebuchet MS" pitchFamily="34" charset="0"/>
            </a:endParaRPr>
          </a:p>
        </p:txBody>
      </p:sp>
      <p:pic>
        <p:nvPicPr>
          <p:cNvPr id="23557" name="Picture 4" descr="Свежие новости из мира рекламы, маркетинга, бизнеса, экономи…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184400"/>
            <a:ext cx="2286000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 7"/>
          <p:cNvSpPr/>
          <p:nvPr/>
        </p:nvSpPr>
        <p:spPr>
          <a:xfrm>
            <a:off x="3203575" y="3357563"/>
            <a:ext cx="590550" cy="57626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ru-RU">
                <a:latin typeface="Trebuchet MS" pitchFamily="34" charset="0"/>
              </a:rPr>
              <a:t>2</a:t>
            </a:r>
            <a:endParaRPr lang="ru-RU" altLang="ru-RU">
              <a:latin typeface="Trebuchet MS" pitchFamily="34" charset="0"/>
            </a:endParaRPr>
          </a:p>
        </p:txBody>
      </p:sp>
      <p:pic>
        <p:nvPicPr>
          <p:cNvPr id="23559" name="Picture 6" descr="Наружная реклама: объявлены победители конкурса &quot;Постер года…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4365625"/>
            <a:ext cx="316865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8" descr="Дети в рекламе. Рекламные кампании с детьми Блог о дизайне: …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149725"/>
            <a:ext cx="2370138" cy="231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Овал 11"/>
          <p:cNvSpPr/>
          <p:nvPr/>
        </p:nvSpPr>
        <p:spPr>
          <a:xfrm>
            <a:off x="3492500" y="5661025"/>
            <a:ext cx="590550" cy="57626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ru-RU">
                <a:latin typeface="Trebuchet MS" pitchFamily="34" charset="0"/>
              </a:rPr>
              <a:t>5</a:t>
            </a:r>
            <a:endParaRPr lang="ru-RU" altLang="ru-RU">
              <a:latin typeface="Trebuchet MS" pitchFamily="34" charset="0"/>
            </a:endParaRPr>
          </a:p>
        </p:txBody>
      </p:sp>
      <p:pic>
        <p:nvPicPr>
          <p:cNvPr id="23562" name="Picture 10" descr="Фото-пост в категории &quot;Реклама&quot;. Шкаф - Твой Мир в картинках…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005263"/>
            <a:ext cx="3322637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Овал 14"/>
          <p:cNvSpPr/>
          <p:nvPr/>
        </p:nvSpPr>
        <p:spPr>
          <a:xfrm>
            <a:off x="179388" y="4149725"/>
            <a:ext cx="590550" cy="57467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ru-RU">
                <a:latin typeface="Trebuchet MS" pitchFamily="34" charset="0"/>
              </a:rPr>
              <a:t>4</a:t>
            </a:r>
            <a:endParaRPr lang="ru-RU" altLang="ru-RU">
              <a:latin typeface="Trebuchet MS" pitchFamily="34" charset="0"/>
            </a:endParaRPr>
          </a:p>
        </p:txBody>
      </p:sp>
      <p:pic>
        <p:nvPicPr>
          <p:cNvPr id="23564" name="Picture 16" descr="http://ua.convdocs.org/pars_docs/refs/28/27743/27743_html_m253bca0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2205038"/>
            <a:ext cx="321627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Овал 17"/>
          <p:cNvSpPr/>
          <p:nvPr/>
        </p:nvSpPr>
        <p:spPr>
          <a:xfrm>
            <a:off x="8027988" y="5516563"/>
            <a:ext cx="590550" cy="57626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ru-RU">
                <a:latin typeface="Trebuchet MS" pitchFamily="34" charset="0"/>
              </a:rPr>
              <a:t>6</a:t>
            </a:r>
            <a:endParaRPr lang="ru-RU" altLang="ru-RU">
              <a:latin typeface="Trebuchet MS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940425" y="3500438"/>
            <a:ext cx="590550" cy="57626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ru-RU">
                <a:latin typeface="Trebuchet MS" pitchFamily="34" charset="0"/>
              </a:rPr>
              <a:t>3</a:t>
            </a:r>
            <a:endParaRPr lang="ru-RU" altLang="ru-RU"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7848872" cy="1143000"/>
          </a:xfr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i="1" dirty="0" err="1" smtClean="0">
                <a:solidFill>
                  <a:schemeClr val="tx2">
                    <a:lumMod val="75000"/>
                  </a:schemeClr>
                </a:solidFill>
              </a:rPr>
              <a:t>Ставлення</a:t>
            </a: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i="1" dirty="0" err="1" smtClean="0">
                <a:solidFill>
                  <a:schemeClr val="tx2">
                    <a:lumMod val="75000"/>
                  </a:schemeClr>
                </a:solidFill>
              </a:rPr>
              <a:t>дітей</a:t>
            </a: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i="1" dirty="0" err="1" smtClean="0">
                <a:solidFill>
                  <a:schemeClr val="tx2">
                    <a:lumMod val="75000"/>
                  </a:schemeClr>
                </a:solidFill>
              </a:rPr>
              <a:t>різних</a:t>
            </a: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i="1" dirty="0" err="1" smtClean="0">
                <a:solidFill>
                  <a:schemeClr val="tx2">
                    <a:lumMod val="75000"/>
                  </a:schemeClr>
                </a:solidFill>
              </a:rPr>
              <a:t>вікових</a:t>
            </a: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i="1" dirty="0" err="1" smtClean="0">
                <a:solidFill>
                  <a:schemeClr val="tx2">
                    <a:lumMod val="75000"/>
                  </a:schemeClr>
                </a:solidFill>
              </a:rPr>
              <a:t>груп</a:t>
            </a: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b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  <a:t>до </a:t>
            </a:r>
            <a:r>
              <a:rPr lang="ru-RU" sz="2800" i="1" dirty="0" err="1" smtClean="0">
                <a:solidFill>
                  <a:schemeClr val="tx2">
                    <a:lumMod val="75000"/>
                  </a:schemeClr>
                </a:solidFill>
              </a:rPr>
              <a:t>телевізійних</a:t>
            </a: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i="1" dirty="0" err="1" smtClean="0">
                <a:solidFill>
                  <a:schemeClr val="tx2">
                    <a:lumMod val="75000"/>
                  </a:schemeClr>
                </a:solidFill>
              </a:rPr>
              <a:t>рекламних</a:t>
            </a: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i="1" dirty="0" err="1" smtClean="0">
                <a:solidFill>
                  <a:schemeClr val="tx2">
                    <a:lumMod val="75000"/>
                  </a:schemeClr>
                </a:solidFill>
              </a:rPr>
              <a:t>роликів</a:t>
            </a: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0825" y="1484313"/>
          <a:ext cx="7850188" cy="5413376"/>
        </p:xfrm>
        <a:graphic>
          <a:graphicData uri="http://schemas.openxmlformats.org/drawingml/2006/table">
            <a:tbl>
              <a:tblPr/>
              <a:tblGrid>
                <a:gridCol w="2863850"/>
                <a:gridCol w="4986338"/>
              </a:tblGrid>
              <a:tr h="614356">
                <a:tc>
                  <a:txBody>
                    <a:bodyPr/>
                    <a:lstStyle/>
                    <a:p>
                      <a:pPr marL="6508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513"/>
                        </a:spcBef>
                        <a:spcAft>
                          <a:spcPts val="513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Вікова група дітей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charset="0"/>
                      </a:endParaRPr>
                    </a:p>
                  </a:txBody>
                  <a:tcPr marL="6705" marR="6705" marT="6705" marB="670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6508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513"/>
                        </a:spcBef>
                        <a:spcAft>
                          <a:spcPts val="513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Відношення до </a:t>
                      </a: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телевізійної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реклами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charset="0"/>
                      </a:endParaRPr>
                    </a:p>
                  </a:txBody>
                  <a:tcPr marL="6705" marR="6705" marT="6705" marB="670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959804">
                <a:tc>
                  <a:txBody>
                    <a:bodyPr/>
                    <a:lstStyle/>
                    <a:p>
                      <a:pPr marL="6508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513"/>
                        </a:spcBef>
                        <a:spcAft>
                          <a:spcPts val="513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Підготовча група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charset="0"/>
                      </a:endParaRPr>
                    </a:p>
                    <a:p>
                      <a:pPr marL="6508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513"/>
                        </a:spcBef>
                        <a:spcAft>
                          <a:spcPts val="513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(5-6 років)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charset="0"/>
                      </a:endParaRPr>
                    </a:p>
                  </a:txBody>
                  <a:tcPr marL="6705" marR="6705" marT="6705" marB="670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460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513"/>
                        </a:spcBef>
                        <a:spcAft>
                          <a:spcPts val="513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Позитивно – 55</a:t>
                      </a: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%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/>
                      </a:r>
                      <a:b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</a:b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Подобається частково – 10</a:t>
                      </a: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%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/>
                      </a:r>
                      <a:b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</a:b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Негативно – 35</a:t>
                      </a: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%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charset="0"/>
                      </a:endParaRPr>
                    </a:p>
                  </a:txBody>
                  <a:tcPr marL="6705" marR="6705" marT="6705" marB="670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959804">
                <a:tc>
                  <a:txBody>
                    <a:bodyPr/>
                    <a:lstStyle/>
                    <a:p>
                      <a:pPr marL="6508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513"/>
                        </a:spcBef>
                        <a:spcAft>
                          <a:spcPts val="513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1-й клас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charset="0"/>
                      </a:endParaRPr>
                    </a:p>
                  </a:txBody>
                  <a:tcPr marL="6705" marR="6705" marT="6705" marB="670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8FE"/>
                    </a:solidFill>
                  </a:tcPr>
                </a:tc>
                <a:tc>
                  <a:txBody>
                    <a:bodyPr/>
                    <a:lstStyle/>
                    <a:p>
                      <a:pPr marL="1460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513"/>
                        </a:spcBef>
                        <a:spcAft>
                          <a:spcPts val="513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Позитивно - 38</a:t>
                      </a: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%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/>
                      </a:r>
                      <a:b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</a:b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Подобається частково - </a:t>
                      </a: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26%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/>
                      </a:r>
                      <a:b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</a:b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Негативно - </a:t>
                      </a: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3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6,2</a:t>
                      </a: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%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charset="0"/>
                      </a:endParaRPr>
                    </a:p>
                  </a:txBody>
                  <a:tcPr marL="6705" marR="6705" marT="6705" marB="670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8FE"/>
                    </a:solidFill>
                  </a:tcPr>
                </a:tc>
              </a:tr>
              <a:tr h="959804">
                <a:tc>
                  <a:txBody>
                    <a:bodyPr/>
                    <a:lstStyle/>
                    <a:p>
                      <a:pPr marL="6508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513"/>
                        </a:spcBef>
                        <a:spcAft>
                          <a:spcPts val="513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2-й клас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charset="0"/>
                      </a:endParaRPr>
                    </a:p>
                  </a:txBody>
                  <a:tcPr marL="6705" marR="6705" marT="6705" marB="670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460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513"/>
                        </a:spcBef>
                        <a:spcAft>
                          <a:spcPts val="513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Позитивно - 38,4</a:t>
                      </a: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%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/>
                      </a:r>
                      <a:b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</a:b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Подобається частково - 15,4</a:t>
                      </a: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%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/>
                      </a:r>
                      <a:b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</a:b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Негативно - 46,2</a:t>
                      </a: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%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charset="0"/>
                      </a:endParaRPr>
                    </a:p>
                  </a:txBody>
                  <a:tcPr marL="6705" marR="6705" marT="6705" marB="670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959804">
                <a:tc>
                  <a:txBody>
                    <a:bodyPr/>
                    <a:lstStyle/>
                    <a:p>
                      <a:pPr marL="6508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513"/>
                        </a:spcBef>
                        <a:spcAft>
                          <a:spcPts val="513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6-й клас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charset="0"/>
                      </a:endParaRPr>
                    </a:p>
                  </a:txBody>
                  <a:tcPr marL="6705" marR="6705" marT="6705" marB="670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8FE"/>
                    </a:solidFill>
                  </a:tcPr>
                </a:tc>
                <a:tc>
                  <a:txBody>
                    <a:bodyPr/>
                    <a:lstStyle/>
                    <a:p>
                      <a:pPr marL="1460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513"/>
                        </a:spcBef>
                        <a:spcAft>
                          <a:spcPts val="513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Позитивно – 18</a:t>
                      </a: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%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/>
                      </a:r>
                      <a:b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</a:b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Подобається частково – 25</a:t>
                      </a: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%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/>
                      </a:r>
                      <a:b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</a:b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Негативно – 57</a:t>
                      </a: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%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charset="0"/>
                      </a:endParaRPr>
                    </a:p>
                  </a:txBody>
                  <a:tcPr marL="6705" marR="6705" marT="6705" marB="670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8FE"/>
                    </a:solidFill>
                  </a:tcPr>
                </a:tc>
              </a:tr>
              <a:tr h="959804">
                <a:tc>
                  <a:txBody>
                    <a:bodyPr/>
                    <a:lstStyle/>
                    <a:p>
                      <a:pPr marL="6508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513"/>
                        </a:spcBef>
                        <a:spcAft>
                          <a:spcPts val="513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10-й клас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charset="0"/>
                      </a:endParaRPr>
                    </a:p>
                  </a:txBody>
                  <a:tcPr marL="6705" marR="6705" marT="6705" marB="670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460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513"/>
                        </a:spcBef>
                        <a:spcAft>
                          <a:spcPts val="513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Позитивно – </a:t>
                      </a: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2%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/>
                      </a:r>
                      <a:b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</a:b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Подобається частково – 8</a:t>
                      </a: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%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/>
                      </a:r>
                      <a:b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</a:b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Негативно – 9</a:t>
                      </a: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Tahoma" charset="0"/>
                        </a:rPr>
                        <a:t>0%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charset="0"/>
                      </a:endParaRPr>
                    </a:p>
                  </a:txBody>
                  <a:tcPr marL="6705" marR="6705" marT="6705" marB="670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239000" cy="136815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44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uk-UA" sz="4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uk-UA" sz="44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uk-UA" sz="4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uk-UA" sz="44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uk-UA" sz="4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uk-UA" sz="44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uk-UA" sz="4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uk-UA" sz="4400" dirty="0" err="1" smtClean="0">
                <a:solidFill>
                  <a:schemeClr val="tx2">
                    <a:lumMod val="75000"/>
                  </a:schemeClr>
                </a:solidFill>
              </a:rPr>
              <a:t>Руханка</a:t>
            </a:r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4400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4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836613"/>
            <a:ext cx="7462838" cy="56880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dirty="0" smtClean="0"/>
              <a:t>Готуємось, друзі, до нової вправи:</a:t>
            </a:r>
            <a:endParaRPr lang="ru-RU" dirty="0" smtClean="0"/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dirty="0" smtClean="0"/>
              <a:t>Сплетені пальці за голову </a:t>
            </a:r>
            <a:r>
              <a:rPr lang="uk-UA" dirty="0" err="1" smtClean="0"/>
              <a:t>ставим</a:t>
            </a:r>
            <a:r>
              <a:rPr lang="uk-UA" dirty="0" smtClean="0"/>
              <a:t>.</a:t>
            </a:r>
            <a:endParaRPr lang="ru-RU" dirty="0" smtClean="0"/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dirty="0" smtClean="0"/>
              <a:t>Ось і готовий дружний наш клас</a:t>
            </a:r>
            <a:endParaRPr lang="ru-RU" dirty="0" smtClean="0"/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dirty="0" smtClean="0"/>
              <a:t>Руки вгору підняти на «раз»,</a:t>
            </a:r>
            <a:endParaRPr lang="ru-RU" dirty="0" smtClean="0"/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dirty="0" smtClean="0"/>
              <a:t>«Два» - опускаємо, видихаємо,</a:t>
            </a:r>
            <a:endParaRPr lang="ru-RU" dirty="0" smtClean="0"/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dirty="0" smtClean="0"/>
              <a:t>Наче той котик, хребет вигинаємо.</a:t>
            </a:r>
            <a:endParaRPr lang="ru-RU" dirty="0" smtClean="0"/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dirty="0" smtClean="0"/>
              <a:t>На свої місця тихенько сідаємо.</a:t>
            </a:r>
            <a:endParaRPr lang="ru-RU" dirty="0" smtClean="0"/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25603" name="Picture 2" descr="тренер по фитнес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133600"/>
            <a:ext cx="299402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239000" cy="72008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Моделювання реклами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0825" y="1700213"/>
          <a:ext cx="7848600" cy="4627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4205"/>
                <a:gridCol w="5994395"/>
              </a:tblGrid>
              <a:tr h="1440041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400" b="1" i="1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Ви – рекламодавці, повинні змоделювати рекламу та використати  «пастки» для підлітків.</a:t>
                      </a:r>
                      <a:endParaRPr lang="ru-RU" sz="2800" dirty="0">
                        <a:solidFill>
                          <a:srgbClr val="7030A0"/>
                        </a:solidFill>
                      </a:endParaRPr>
                    </a:p>
                  </a:txBody>
                  <a:tcPr marL="91437" marR="91437" marT="45716" marB="4571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796880">
                <a:tc>
                  <a:txBody>
                    <a:bodyPr/>
                    <a:lstStyle/>
                    <a:p>
                      <a:r>
                        <a:rPr lang="uk-UA" sz="2800" i="1" dirty="0" smtClean="0">
                          <a:solidFill>
                            <a:srgbClr val="C00000"/>
                          </a:solidFill>
                        </a:rPr>
                        <a:t>1 група </a:t>
                      </a:r>
                      <a:endParaRPr lang="ru-RU" sz="2800" dirty="0">
                        <a:solidFill>
                          <a:srgbClr val="C00000"/>
                        </a:solidFill>
                      </a:endParaRPr>
                    </a:p>
                  </a:txBody>
                  <a:tcPr marL="91437" marR="91437" marT="45716" marB="45716"/>
                </a:tc>
                <a:tc>
                  <a:txBody>
                    <a:bodyPr/>
                    <a:lstStyle/>
                    <a:p>
                      <a:r>
                        <a:rPr lang="uk-UA" sz="2800" dirty="0" smtClean="0">
                          <a:solidFill>
                            <a:srgbClr val="C00000"/>
                          </a:solidFill>
                        </a:rPr>
                        <a:t>реклама чіпсів</a:t>
                      </a:r>
                      <a:endParaRPr lang="ru-RU" sz="2800" dirty="0">
                        <a:solidFill>
                          <a:srgbClr val="C00000"/>
                        </a:solidFill>
                      </a:endParaRPr>
                    </a:p>
                  </a:txBody>
                  <a:tcPr marL="91437" marR="91437" marT="45716" marB="45716"/>
                </a:tc>
              </a:tr>
              <a:tr h="796880">
                <a:tc>
                  <a:txBody>
                    <a:bodyPr/>
                    <a:lstStyle/>
                    <a:p>
                      <a:r>
                        <a:rPr lang="uk-UA" sz="2800" i="1" dirty="0" smtClean="0">
                          <a:solidFill>
                            <a:srgbClr val="C00000"/>
                          </a:solidFill>
                        </a:rPr>
                        <a:t>2 група </a:t>
                      </a:r>
                      <a:endParaRPr lang="ru-RU" sz="2800" dirty="0">
                        <a:solidFill>
                          <a:srgbClr val="C00000"/>
                        </a:solidFill>
                      </a:endParaRPr>
                    </a:p>
                  </a:txBody>
                  <a:tcPr marL="91437" marR="91437" marT="45716" marB="45716"/>
                </a:tc>
                <a:tc>
                  <a:txBody>
                    <a:bodyPr/>
                    <a:lstStyle/>
                    <a:p>
                      <a:r>
                        <a:rPr lang="uk-UA" sz="2800" dirty="0" smtClean="0">
                          <a:solidFill>
                            <a:srgbClr val="C00000"/>
                          </a:solidFill>
                        </a:rPr>
                        <a:t>реклама тютюну</a:t>
                      </a:r>
                      <a:endParaRPr lang="ru-RU" sz="2800" dirty="0">
                        <a:solidFill>
                          <a:srgbClr val="C00000"/>
                        </a:solidFill>
                      </a:endParaRPr>
                    </a:p>
                  </a:txBody>
                  <a:tcPr marL="91437" marR="91437" marT="45716" marB="45716"/>
                </a:tc>
              </a:tr>
              <a:tr h="796880">
                <a:tc>
                  <a:txBody>
                    <a:bodyPr/>
                    <a:lstStyle/>
                    <a:p>
                      <a:r>
                        <a:rPr lang="uk-UA" sz="2800" i="1" dirty="0" smtClean="0">
                          <a:solidFill>
                            <a:srgbClr val="C00000"/>
                          </a:solidFill>
                        </a:rPr>
                        <a:t>3 група </a:t>
                      </a:r>
                      <a:endParaRPr lang="ru-RU" sz="2800" dirty="0">
                        <a:solidFill>
                          <a:srgbClr val="C00000"/>
                        </a:solidFill>
                      </a:endParaRPr>
                    </a:p>
                  </a:txBody>
                  <a:tcPr marL="91437" marR="91437" marT="45716" marB="45716"/>
                </a:tc>
                <a:tc>
                  <a:txBody>
                    <a:bodyPr/>
                    <a:lstStyle/>
                    <a:p>
                      <a:r>
                        <a:rPr lang="uk-UA" sz="2800" dirty="0" smtClean="0">
                          <a:solidFill>
                            <a:srgbClr val="C00000"/>
                          </a:solidFill>
                        </a:rPr>
                        <a:t>реклама газованих напоїв</a:t>
                      </a:r>
                      <a:endParaRPr lang="ru-RU" sz="2800" dirty="0">
                        <a:solidFill>
                          <a:srgbClr val="C00000"/>
                        </a:solidFill>
                      </a:endParaRPr>
                    </a:p>
                  </a:txBody>
                  <a:tcPr marL="91437" marR="91437" marT="45716" marB="45716"/>
                </a:tc>
              </a:tr>
              <a:tr h="796880">
                <a:tc>
                  <a:txBody>
                    <a:bodyPr/>
                    <a:lstStyle/>
                    <a:p>
                      <a:r>
                        <a:rPr lang="uk-UA" sz="2800" i="1" dirty="0" smtClean="0">
                          <a:solidFill>
                            <a:srgbClr val="C00000"/>
                          </a:solidFill>
                        </a:rPr>
                        <a:t>4 група </a:t>
                      </a:r>
                      <a:endParaRPr lang="ru-RU" sz="2800" dirty="0">
                        <a:solidFill>
                          <a:srgbClr val="C00000"/>
                        </a:solidFill>
                      </a:endParaRPr>
                    </a:p>
                  </a:txBody>
                  <a:tcPr marL="91437" marR="91437" marT="45716" marB="45716"/>
                </a:tc>
                <a:tc>
                  <a:txBody>
                    <a:bodyPr/>
                    <a:lstStyle/>
                    <a:p>
                      <a:r>
                        <a:rPr lang="uk-UA" sz="2800" dirty="0" smtClean="0">
                          <a:solidFill>
                            <a:srgbClr val="C00000"/>
                          </a:solidFill>
                        </a:rPr>
                        <a:t>реклама  сухариків</a:t>
                      </a:r>
                      <a:endParaRPr lang="ru-RU" sz="2800" dirty="0">
                        <a:solidFill>
                          <a:srgbClr val="C00000"/>
                        </a:solidFill>
                      </a:endParaRPr>
                    </a:p>
                  </a:txBody>
                  <a:tcPr marL="91437" marR="91437" marT="45716" marB="45716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i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Домашнє завдання</a:t>
            </a:r>
            <a:endParaRPr lang="ru-RU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dirty="0" smtClean="0"/>
              <a:t>1) </a:t>
            </a:r>
            <a:r>
              <a:rPr lang="uk-UA" b="1" dirty="0" smtClean="0"/>
              <a:t>Опрацювати статтю в підручнику §13; дати усно відповіді на запитання підручника.</a:t>
            </a:r>
            <a:endParaRPr lang="ru-RU" b="1" dirty="0" smtClean="0"/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b="1" dirty="0" smtClean="0"/>
              <a:t>2) Кожна реклама містить два повідомлення. Одне — наявне, інше — приховане. На прикладі реклами будь-якого товару знайдіть явні та приховані повідомлення.</a:t>
            </a:r>
            <a:endParaRPr lang="ru-RU" b="1" dirty="0" smtClean="0"/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b="1" dirty="0" smtClean="0"/>
              <a:t>3) Скласти  соціальну рекламу.</a:t>
            </a:r>
            <a:endParaRPr lang="ru-RU" b="1" dirty="0"/>
          </a:p>
        </p:txBody>
      </p:sp>
      <p:pic>
        <p:nvPicPr>
          <p:cNvPr id="27651" name="Picture 4" descr="picture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"/>
          <a:stretch>
            <a:fillRect/>
          </a:stretch>
        </p:blipFill>
        <p:spPr bwMode="auto">
          <a:xfrm>
            <a:off x="7164388" y="3716338"/>
            <a:ext cx="1873250" cy="26558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solidFill>
            <a:srgbClr val="FFFF00"/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6000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Рефлексія</a:t>
            </a:r>
            <a:endParaRPr lang="ru-RU" sz="6000" i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3238"/>
            <a:ext cx="7239000" cy="468312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4800" b="1" i="1" dirty="0" smtClean="0">
                <a:solidFill>
                  <a:schemeClr val="accent1">
                    <a:lumMod val="75000"/>
                  </a:schemeClr>
                </a:solidFill>
              </a:rPr>
              <a:t>«Сьогодні я побачив, почув, зрозумів, дізнався про…»</a:t>
            </a:r>
            <a:endParaRPr lang="ru-RU" sz="48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388" y="333375"/>
            <a:ext cx="7921625" cy="612298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Ось і пролунав дзвінок –</a:t>
            </a:r>
            <a:endParaRPr lang="ru-RU" sz="3200" b="1" i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Закінчився наш урок,</a:t>
            </a:r>
            <a:endParaRPr lang="ru-RU" sz="3200" b="1" i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роботу по заслузі</a:t>
            </a:r>
            <a:endParaRPr lang="ru-RU" sz="3200" b="1" i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вам дякую всім, друзі.</a:t>
            </a:r>
            <a:endParaRPr lang="ru-RU" sz="3200" b="1" i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</p:txBody>
      </p:sp>
      <p:pic>
        <p:nvPicPr>
          <p:cNvPr id="29698" name="Picture 4" descr="Ягодны годжи картинки учеба в школе достижения Похудение - ф…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692150"/>
            <a:ext cx="4402138" cy="355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12-конечная звезда 5"/>
          <p:cNvSpPr/>
          <p:nvPr/>
        </p:nvSpPr>
        <p:spPr>
          <a:xfrm>
            <a:off x="3995936" y="4941168"/>
            <a:ext cx="1224136" cy="1130424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solidFill>
                  <a:srgbClr val="FF0000"/>
                </a:solidFill>
              </a:rPr>
              <a:t>12</a:t>
            </a:r>
            <a:endParaRPr lang="ru-RU" sz="2800" b="1" strike="sngStrike" dirty="0">
              <a:solidFill>
                <a:srgbClr val="FF0000"/>
              </a:solidFill>
            </a:endParaRPr>
          </a:p>
        </p:txBody>
      </p:sp>
      <p:sp>
        <p:nvSpPr>
          <p:cNvPr id="8" name="12-конечная звезда 7"/>
          <p:cNvSpPr/>
          <p:nvPr/>
        </p:nvSpPr>
        <p:spPr>
          <a:xfrm>
            <a:off x="5220072" y="4149080"/>
            <a:ext cx="914400" cy="914400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FF0000"/>
                </a:solidFill>
              </a:rPr>
              <a:t>10</a:t>
            </a:r>
            <a:endParaRPr lang="ru-RU" strike="sngStrike" dirty="0">
              <a:solidFill>
                <a:srgbClr val="FF0000"/>
              </a:solidFill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1259632" y="4221088"/>
            <a:ext cx="1224136" cy="1130424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solidFill>
                  <a:srgbClr val="FF0000"/>
                </a:solidFill>
              </a:rPr>
              <a:t>12</a:t>
            </a:r>
            <a:endParaRPr lang="ru-RU" sz="2800" b="1" strike="sngStrike" dirty="0">
              <a:solidFill>
                <a:srgbClr val="FF0000"/>
              </a:solidFill>
            </a:endParaRPr>
          </a:p>
        </p:txBody>
      </p:sp>
      <p:sp>
        <p:nvSpPr>
          <p:cNvPr id="16" name="12-конечная звезда 15"/>
          <p:cNvSpPr/>
          <p:nvPr/>
        </p:nvSpPr>
        <p:spPr>
          <a:xfrm>
            <a:off x="2987824" y="3645024"/>
            <a:ext cx="1224136" cy="1130424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solidFill>
                  <a:srgbClr val="FF0000"/>
                </a:solidFill>
              </a:rPr>
              <a:t>12</a:t>
            </a:r>
            <a:endParaRPr lang="ru-RU" sz="2800" b="1" strike="sngStrike" dirty="0">
              <a:solidFill>
                <a:srgbClr val="FF0000"/>
              </a:solidFill>
            </a:endParaRPr>
          </a:p>
        </p:txBody>
      </p:sp>
      <p:sp>
        <p:nvSpPr>
          <p:cNvPr id="17" name="12-конечная звезда 16"/>
          <p:cNvSpPr/>
          <p:nvPr/>
        </p:nvSpPr>
        <p:spPr>
          <a:xfrm>
            <a:off x="6444208" y="4653136"/>
            <a:ext cx="1368152" cy="1058416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solidFill>
                  <a:srgbClr val="FF0000"/>
                </a:solidFill>
              </a:rPr>
              <a:t>11</a:t>
            </a:r>
            <a:endParaRPr lang="ru-RU" sz="2800" b="1" strike="sngStrike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85000" lnSpcReduction="10000"/>
          </a:bodyPr>
          <a:lstStyle/>
          <a:p>
            <a:pPr marL="342900" indent="-342900">
              <a:buFont typeface="Wingdings 2" pitchFamily="18" charset="2"/>
              <a:buNone/>
              <a:defRPr/>
            </a:pPr>
            <a:r>
              <a:rPr lang="uk-UA" sz="1800" dirty="0" smtClean="0">
                <a:solidFill>
                  <a:srgbClr val="FFFF00"/>
                </a:solidFill>
              </a:rPr>
              <a:t>Література: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uk-UA" sz="1800" dirty="0" smtClean="0">
                <a:solidFill>
                  <a:srgbClr val="FFFF00"/>
                </a:solidFill>
              </a:rPr>
              <a:t>Основи здоров’я.  6 клас  Малашенко М.П.. : Посібник для вчителя. - Х . : Вид. група «Основа», 2010. - 144с. серія «Мій конспект» </a:t>
            </a:r>
            <a:endParaRPr lang="ru-RU" sz="1800" dirty="0" smtClean="0">
              <a:solidFill>
                <a:srgbClr val="FFFF00"/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uk-UA" sz="1800" dirty="0" smtClean="0">
                <a:solidFill>
                  <a:srgbClr val="FFFF00"/>
                </a:solidFill>
              </a:rPr>
              <a:t>Основи здоров’я.  7  клас  Шаповалова А.Н. : Посібник для вчителя. - Х . : Вид. група «Основа», 2010. – 88 с. серія «Мій конспект» </a:t>
            </a:r>
            <a:endParaRPr lang="ru-RU" sz="1800" dirty="0" smtClean="0">
              <a:solidFill>
                <a:srgbClr val="FFFF00"/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uk-UA" sz="1800" dirty="0" err="1" smtClean="0">
                <a:solidFill>
                  <a:srgbClr val="FFFF00"/>
                </a:solidFill>
              </a:rPr>
              <a:t>Власенко</a:t>
            </a:r>
            <a:r>
              <a:rPr lang="uk-UA" sz="1800" dirty="0" smtClean="0">
                <a:solidFill>
                  <a:srgbClr val="FFFF00"/>
                </a:solidFill>
              </a:rPr>
              <a:t> Л.В. Усі уроки курсу «Основи здоров’я». 6клас. –Ч.:Вид. група «Основа», 2014.- 272 с. : іл.., табл. – (Серія «Усі уроки») </a:t>
            </a:r>
          </a:p>
          <a:p>
            <a:pPr marL="342900" indent="-342900">
              <a:buFont typeface="Wingdings 2" pitchFamily="18" charset="2"/>
              <a:buNone/>
              <a:defRPr/>
            </a:pPr>
            <a:r>
              <a:rPr lang="uk-UA" sz="1800" u="sng" smtClean="0">
                <a:solidFill>
                  <a:srgbClr val="FFFF00"/>
                </a:solidFill>
              </a:rPr>
              <a:t>Інтернет-ресурси:</a:t>
            </a:r>
            <a:endParaRPr lang="ru-RU" sz="1800" u="sng" dirty="0" smtClean="0">
              <a:solidFill>
                <a:srgbClr val="FFFF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1800" dirty="0" smtClean="0">
                <a:hlinkClick r:id="rId3"/>
              </a:rPr>
              <a:t>http://ratusha.com.ua/statti-pro-reklamu/7-2011-06-17-10-29-31.html</a:t>
            </a:r>
            <a:endParaRPr lang="ru-RU" sz="18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1800" dirty="0" smtClean="0">
                <a:hlinkClick r:id="rId4"/>
              </a:rPr>
              <a:t>http://www.leosvit.com/srv/autorek.htm</a:t>
            </a:r>
            <a:endParaRPr lang="ru-RU" sz="18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1800" dirty="0" smtClean="0">
                <a:hlinkClick r:id="rId5"/>
              </a:rPr>
              <a:t>http://cattewilds.blogspot.com/2013/08/children-shcool.html</a:t>
            </a:r>
            <a:endParaRPr lang="uk-UA" sz="18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1800" dirty="0" smtClean="0">
                <a:hlinkClick r:id="rId6"/>
              </a:rPr>
              <a:t>http://www.techno-pics.ru/picture.php?id=180975</a:t>
            </a:r>
            <a:endParaRPr lang="uk-UA" sz="18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1800" dirty="0" smtClean="0">
                <a:hlinkClick r:id="rId7"/>
              </a:rPr>
              <a:t>http://dontime.dn.ua/category/poligrafiya/</a:t>
            </a:r>
            <a:endParaRPr lang="uk-UA" sz="18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1800" dirty="0" smtClean="0">
                <a:hlinkClick r:id="rId8"/>
              </a:rPr>
              <a:t>http://www.advmarket.ru/news_adv/index.php?ten_rubric=moscow&amp;read_news=1462</a:t>
            </a:r>
            <a:endParaRPr lang="uk-UA" sz="18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1800" dirty="0" smtClean="0">
                <a:hlinkClick r:id="rId9"/>
              </a:rPr>
              <a:t>http://shkafim.com/pin/230</a:t>
            </a:r>
            <a:endParaRPr lang="uk-UA" sz="18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1800" dirty="0" smtClean="0">
                <a:hlinkClick r:id="rId10"/>
              </a:rPr>
              <a:t>http://libr.rv.ua/ua/virt/62/</a:t>
            </a:r>
            <a:endParaRPr lang="ru-RU" sz="18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1800" dirty="0" smtClean="0">
                <a:hlinkClick r:id="rId11"/>
              </a:rPr>
              <a:t>http://tubt.ru/kartinki-ucheba-v-shkole-dostijeniya.html</a:t>
            </a:r>
            <a:endParaRPr lang="uk-UA" sz="18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sz="1800" dirty="0"/>
          </a:p>
        </p:txBody>
      </p:sp>
      <p:pic>
        <p:nvPicPr>
          <p:cNvPr id="30722" name="Заголовок 1"/>
          <p:cNvPicPr>
            <a:picLocks noGrp="1" noChangeArrowheads="1"/>
          </p:cNvPicPr>
          <p:nvPr>
            <p:ph type="title" idx="4294967295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320675"/>
            <a:ext cx="7048500" cy="11430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Мета: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dirty="0" smtClean="0"/>
              <a:t>   навчити дітей розпізнавати соціальну й комерційну рекламу</a:t>
            </a:r>
            <a:r>
              <a:rPr lang="uk-UA" smtClean="0"/>
              <a:t>, перебільшену </a:t>
            </a:r>
            <a:r>
              <a:rPr lang="uk-UA" dirty="0" smtClean="0"/>
              <a:t>і неправдиву інформацію в рекламі, аналізувати зміст і мету комерційної, реклами, рекламних повідомлень; розвивати вміння аналізувати, робити висновки; виховувати ціннісне ставлення до власного здоров'я та здоров'я оточуючих людей.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0470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Привітання</a:t>
            </a:r>
            <a:endParaRPr lang="ru-RU" i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388" y="1628775"/>
            <a:ext cx="4897437" cy="484663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</a:rPr>
              <a:t>Добрий день! Усі сідайте,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</a:rPr>
              <a:t>До роботи приступайте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</a:rPr>
              <a:t>З настроєм, з бажанням знати,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</a:rPr>
              <a:t>Як успішними всім стати.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</a:rPr>
              <a:t>Ключ до цього – то здоров’я: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</a:rPr>
              <a:t>Всім потрібно це засвоїть! 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5363" name="Picture 2" descr="Design Wilds Cat: Children Shcool Ученики Я шагаю в первый к…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2276475"/>
            <a:ext cx="3729038" cy="311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Вправа «Мозковий штурм»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413"/>
            <a:ext cx="7643813" cy="5187950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/>
              <a:t> </a:t>
            </a:r>
            <a:r>
              <a:rPr lang="ru-RU" i="1" dirty="0" smtClean="0">
                <a:solidFill>
                  <a:srgbClr val="00B050"/>
                </a:solidFill>
              </a:rPr>
              <a:t>1. </a:t>
            </a:r>
            <a:r>
              <a:rPr lang="uk-UA" b="1" i="1" dirty="0" smtClean="0">
                <a:solidFill>
                  <a:srgbClr val="00B050"/>
                </a:solidFill>
              </a:rPr>
              <a:t>Назвіть джерела, з яких ми отримуємо інформацію.</a:t>
            </a:r>
            <a:endParaRPr lang="ru-RU" b="1" i="1" dirty="0" smtClean="0">
              <a:solidFill>
                <a:srgbClr val="00B050"/>
              </a:solidFill>
            </a:endParaRP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b="1" i="1" dirty="0" smtClean="0"/>
              <a:t>  </a:t>
            </a:r>
            <a:r>
              <a:rPr lang="uk-UA" b="1" i="1" dirty="0" smtClean="0">
                <a:solidFill>
                  <a:schemeClr val="tx2">
                    <a:lumMod val="75000"/>
                  </a:schemeClr>
                </a:solidFill>
              </a:rPr>
              <a:t>2. Яка інформація сприймається краще?</a:t>
            </a:r>
            <a:endParaRPr lang="ru-RU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uk-UA" b="1" i="1" dirty="0" smtClean="0">
                <a:solidFill>
                  <a:schemeClr val="tx2">
                    <a:lumMod val="75000"/>
                  </a:schemeClr>
                </a:solidFill>
              </a:rPr>
              <a:t>від батьків;             </a:t>
            </a:r>
            <a:endParaRPr lang="ru-RU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uk-UA" b="1" i="1" dirty="0" smtClean="0">
                <a:solidFill>
                  <a:schemeClr val="tx2">
                    <a:lumMod val="75000"/>
                  </a:schemeClr>
                </a:solidFill>
              </a:rPr>
              <a:t>друзів; </a:t>
            </a:r>
            <a:endParaRPr lang="ru-RU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uk-UA" b="1" i="1" dirty="0" smtClean="0">
                <a:solidFill>
                  <a:schemeClr val="tx2">
                    <a:lumMod val="75000"/>
                  </a:schemeClr>
                </a:solidFill>
              </a:rPr>
              <a:t>газет;</a:t>
            </a:r>
            <a:endParaRPr lang="ru-RU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uk-UA" b="1" i="1" dirty="0" smtClean="0">
                <a:solidFill>
                  <a:schemeClr val="tx2">
                    <a:lumMod val="75000"/>
                  </a:schemeClr>
                </a:solidFill>
              </a:rPr>
              <a:t>з телебачення;</a:t>
            </a: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uk-UA" b="1" i="1" dirty="0" smtClean="0">
                <a:solidFill>
                  <a:schemeClr val="tx2">
                    <a:lumMod val="75000"/>
                  </a:schemeClr>
                </a:solidFill>
              </a:rPr>
              <a:t>ваш варіант.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6387" name="Picture 2" descr="семья смотрит телевизор картин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429000"/>
            <a:ext cx="3000375" cy="289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95683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Ласкаво просимо на «Титанік»!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7410" name="Picture 2" descr="Купуйте квитки на Титані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844675"/>
            <a:ext cx="6559550" cy="418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195513" y="6223000"/>
            <a:ext cx="3514725" cy="461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uk-UA" sz="24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Рекламні  листівки </a:t>
            </a:r>
            <a:endParaRPr lang="uk-UA" sz="240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7671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Робота з терміном</a:t>
            </a:r>
            <a:endParaRPr lang="ru-RU" i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875"/>
            <a:ext cx="7239000" cy="504348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sz="3200" b="1" dirty="0" smtClean="0"/>
              <a:t>		Реклама </a:t>
            </a:r>
            <a:r>
              <a:rPr lang="uk-UA" sz="3200" dirty="0" smtClean="0"/>
              <a:t>– це інформація про товар,послуги,організації, ідеї, явища життя, яка поширюється   будь-якими засобами і в будь-якій формі.</a:t>
            </a:r>
            <a:endParaRPr lang="ru-RU" sz="3200" dirty="0" smtClean="0"/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pic>
        <p:nvPicPr>
          <p:cNvPr id="1032" name="Picture 2" descr="Полиграфия &quot; Донтай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357688"/>
            <a:ext cx="2049462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еклама цигарок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5076056" y="4493310"/>
            <a:ext cx="2193156" cy="16448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59679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dirty="0" smtClean="0">
                <a:solidFill>
                  <a:srgbClr val="00B0F0"/>
                </a:solidFill>
              </a:rPr>
              <a:t>Робота зі схемою 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«Види реклами»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3" name="Соціальна реклам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10"/>
          <a:stretch>
            <a:fillRect/>
          </a:stretch>
        </p:blipFill>
        <p:spPr>
          <a:xfrm>
            <a:off x="1043608" y="5626894"/>
            <a:ext cx="2172072" cy="636990"/>
          </a:xfrm>
          <a:prstGeom prst="rect">
            <a:avLst/>
          </a:prstGeom>
        </p:spPr>
      </p:pic>
      <p:pic>
        <p:nvPicPr>
          <p:cNvPr id="5" name="Українська реклама McDonalds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10"/>
          <a:stretch>
            <a:fillRect/>
          </a:stretch>
        </p:blipFill>
        <p:spPr>
          <a:xfrm>
            <a:off x="4901952" y="5626894"/>
            <a:ext cx="2388096" cy="601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7671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i="1" dirty="0" smtClean="0">
                <a:solidFill>
                  <a:srgbClr val="0070C0"/>
                </a:solidFill>
              </a:rPr>
              <a:t>Соціальна реклама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1609725"/>
            <a:ext cx="7777163" cy="484663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dirty="0" smtClean="0"/>
              <a:t>  		</a:t>
            </a:r>
            <a:r>
              <a:rPr lang="uk-UA" b="1" dirty="0" smtClean="0">
                <a:solidFill>
                  <a:srgbClr val="0070C0"/>
                </a:solidFill>
              </a:rPr>
              <a:t>Основне призначення соціальної реклами полягає в залученні уваги широкої громадськості до того чи іншого явища суспільного життя, причому, як правило, проблемного. Найчастіше соціальна реклама вказує на певні суспільні вади або недоліки: наприклад, високий рівень наркоманії, низький рівень народжуваності, брак уваги до людей похилого віку тощо.</a:t>
            </a:r>
            <a:endParaRPr lang="ru-RU" b="1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4872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Комерційна реклама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dirty="0" smtClean="0"/>
              <a:t>   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інформування про вихід нового товару на ринок, спонукання до підвищення купівельної активності, зміна ставлення споживачів до тієї чи іншої послуги або товару. Виробник-рекламодавець прагне продати більше товарів, щоб збільшити прибуток.</a:t>
            </a:r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291</TotalTime>
  <Words>587</Words>
  <Application>Microsoft Office PowerPoint</Application>
  <PresentationFormat>Экран (4:3)</PresentationFormat>
  <Paragraphs>106</Paragraphs>
  <Slides>17</Slides>
  <Notes>17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Arial</vt:lpstr>
      <vt:lpstr>Trebuchet MS</vt:lpstr>
      <vt:lpstr>Wingdings 2</vt:lpstr>
      <vt:lpstr>Wingdings</vt:lpstr>
      <vt:lpstr>Calibri</vt:lpstr>
      <vt:lpstr>Times New Roman</vt:lpstr>
      <vt:lpstr>Verdana</vt:lpstr>
      <vt:lpstr>Tahoma</vt:lpstr>
      <vt:lpstr>Изящная</vt:lpstr>
      <vt:lpstr>Вплив реклами на рішення людини.  Види реклами. </vt:lpstr>
      <vt:lpstr>Мета:</vt:lpstr>
      <vt:lpstr>Привітання</vt:lpstr>
      <vt:lpstr>Вправа «Мозковий штурм» </vt:lpstr>
      <vt:lpstr>Ласкаво просимо на «Титанік»! </vt:lpstr>
      <vt:lpstr>Робота з терміном</vt:lpstr>
      <vt:lpstr>Робота зі схемою  «Види реклами» </vt:lpstr>
      <vt:lpstr>Соціальна реклама</vt:lpstr>
      <vt:lpstr>Комерційна реклама</vt:lpstr>
      <vt:lpstr>Робота в парах</vt:lpstr>
      <vt:lpstr>Ставлення дітей різних вікових груп  до телевізійних рекламних роликів </vt:lpstr>
      <vt:lpstr>    Руханка </vt:lpstr>
      <vt:lpstr>Моделювання реклами</vt:lpstr>
      <vt:lpstr>Домашнє завдання</vt:lpstr>
      <vt:lpstr>Рефлексія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Max</dc:creator>
  <cp:lastModifiedBy>Max</cp:lastModifiedBy>
  <cp:revision>47</cp:revision>
  <dcterms:modified xsi:type="dcterms:W3CDTF">2015-02-26T09:20:56Z</dcterms:modified>
</cp:coreProperties>
</file>