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5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5D956E-9050-4644-9699-B67C6DB68DED}" type="doc">
      <dgm:prSet loTypeId="urn:microsoft.com/office/officeart/2005/8/layout/hList3" loCatId="list" qsTypeId="urn:microsoft.com/office/officeart/2005/8/quickstyle/simple1#1" qsCatId="simple" csTypeId="urn:microsoft.com/office/officeart/2005/8/colors/accent1_2#1" csCatId="accent1" phldr="1"/>
      <dgm:spPr/>
      <dgm:t>
        <a:bodyPr/>
        <a:lstStyle/>
        <a:p>
          <a:endParaRPr lang="ru-RU"/>
        </a:p>
      </dgm:t>
    </dgm:pt>
    <dgm:pt modelId="{6305508E-68F3-4087-9970-C583927150FA}">
      <dgm:prSet phldrT="[Текст]" custT="1"/>
      <dgm:spPr/>
      <dgm:t>
        <a:bodyPr/>
        <a:lstStyle/>
        <a:p>
          <a:r>
            <a:rPr lang="ru-RU" sz="2800">
              <a:solidFill>
                <a:srgbClr val="FFFF00"/>
              </a:solidFill>
            </a:rPr>
            <a:t>Види наркотичної залежності:</a:t>
          </a:r>
        </a:p>
      </dgm:t>
    </dgm:pt>
    <dgm:pt modelId="{513AB008-E233-4DB0-B635-FED6FF717E23}" type="parTrans" cxnId="{128ACB90-A92D-4F18-8708-27069A362C10}">
      <dgm:prSet/>
      <dgm:spPr/>
      <dgm:t>
        <a:bodyPr/>
        <a:lstStyle/>
        <a:p>
          <a:endParaRPr lang="ru-RU"/>
        </a:p>
      </dgm:t>
    </dgm:pt>
    <dgm:pt modelId="{535F7AF7-2C52-497C-BB13-FB3B53B98EB0}" type="sibTrans" cxnId="{128ACB90-A92D-4F18-8708-27069A362C10}">
      <dgm:prSet/>
      <dgm:spPr/>
      <dgm:t>
        <a:bodyPr/>
        <a:lstStyle/>
        <a:p>
          <a:endParaRPr lang="ru-RU"/>
        </a:p>
      </dgm:t>
    </dgm:pt>
    <dgm:pt modelId="{52BAD39F-5B40-40AB-9DA0-3C63A820EE14}">
      <dgm:prSet phldrT="[Текст]" custT="1">
        <dgm:style>
          <a:lnRef idx="2">
            <a:schemeClr val="accent2"/>
          </a:lnRef>
          <a:fillRef idx="1">
            <a:schemeClr val="lt1"/>
          </a:fillRef>
          <a:effectRef idx="0">
            <a:schemeClr val="accent2"/>
          </a:effectRef>
          <a:fontRef idx="minor">
            <a:schemeClr val="dk1"/>
          </a:fontRef>
        </dgm:style>
      </dgm:prSet>
      <dgm:spPr/>
      <dgm:t>
        <a:bodyPr/>
        <a:lstStyle/>
        <a:p>
          <a:pPr algn="ctr">
            <a:lnSpc>
              <a:spcPct val="150000"/>
            </a:lnSpc>
          </a:pPr>
          <a:r>
            <a:rPr lang="uk-UA" sz="1800" b="0" i="1" dirty="0">
              <a:solidFill>
                <a:srgbClr val="FF0000"/>
              </a:solidFill>
            </a:rPr>
            <a:t>ФІЗИЧНА</a:t>
          </a:r>
          <a:r>
            <a:rPr lang="uk-UA" sz="1800" b="0" i="1" dirty="0"/>
            <a:t> залежність характеризується швидким звиканням і наявністю </a:t>
          </a:r>
          <a:r>
            <a:rPr lang="uk-UA" sz="1800" b="0" i="1" dirty="0" err="1"/>
            <a:t>абстинентного</a:t>
          </a:r>
          <a:r>
            <a:rPr lang="uk-UA" sz="1800" b="0" i="1" dirty="0"/>
            <a:t> </a:t>
          </a:r>
          <a:r>
            <a:rPr lang="uk-UA" sz="1800" b="0" i="1" dirty="0" smtClean="0"/>
            <a:t>синдрому </a:t>
          </a:r>
          <a:r>
            <a:rPr lang="uk-UA" sz="1800" b="0" i="1" dirty="0"/>
            <a:t>"ломки"</a:t>
          </a:r>
        </a:p>
        <a:p>
          <a:pPr algn="ctr">
            <a:lnSpc>
              <a:spcPct val="150000"/>
            </a:lnSpc>
          </a:pPr>
          <a:r>
            <a:rPr lang="uk-UA" sz="1800" b="0" i="1" dirty="0"/>
            <a:t>в разі відсутності чергової дози наркотичної речовини</a:t>
          </a:r>
          <a:r>
            <a:rPr lang="uk-UA" sz="2000" b="0" i="1" dirty="0"/>
            <a:t>.</a:t>
          </a:r>
          <a:endParaRPr lang="ru-RU" sz="2000" b="0" i="1" dirty="0"/>
        </a:p>
      </dgm:t>
    </dgm:pt>
    <dgm:pt modelId="{B6E14E0A-A718-41BB-A415-2FB9361952AE}" type="parTrans" cxnId="{3EE33117-4881-43D3-B9B4-4A06D1BB467F}">
      <dgm:prSet/>
      <dgm:spPr/>
      <dgm:t>
        <a:bodyPr/>
        <a:lstStyle/>
        <a:p>
          <a:endParaRPr lang="ru-RU"/>
        </a:p>
      </dgm:t>
    </dgm:pt>
    <dgm:pt modelId="{99F18E61-EE51-412D-8DB6-11F70DBF8EEF}" type="sibTrans" cxnId="{3EE33117-4881-43D3-B9B4-4A06D1BB467F}">
      <dgm:prSet/>
      <dgm:spPr/>
      <dgm:t>
        <a:bodyPr/>
        <a:lstStyle/>
        <a:p>
          <a:endParaRPr lang="ru-RU"/>
        </a:p>
      </dgm:t>
    </dgm:pt>
    <dgm:pt modelId="{4F29BB6E-187C-46D1-B32F-B7769875B347}">
      <dgm:prSet phldrT="[Текст]" custT="1">
        <dgm:style>
          <a:lnRef idx="2">
            <a:schemeClr val="accent2"/>
          </a:lnRef>
          <a:fillRef idx="1">
            <a:schemeClr val="lt1"/>
          </a:fillRef>
          <a:effectRef idx="0">
            <a:schemeClr val="accent2"/>
          </a:effectRef>
          <a:fontRef idx="minor">
            <a:schemeClr val="dk1"/>
          </a:fontRef>
        </dgm:style>
      </dgm:prSet>
      <dgm:spPr/>
      <dgm:t>
        <a:bodyPr/>
        <a:lstStyle/>
        <a:p>
          <a:pPr algn="ctr">
            <a:lnSpc>
              <a:spcPct val="150000"/>
            </a:lnSpc>
          </a:pPr>
          <a:r>
            <a:rPr lang="uk-UA" sz="1800" b="0" i="1" dirty="0">
              <a:solidFill>
                <a:srgbClr val="FF0000"/>
              </a:solidFill>
            </a:rPr>
            <a:t>ПСИХОЛОГІЧНА </a:t>
          </a:r>
          <a:r>
            <a:rPr lang="uk-UA" sz="1800" b="0" i="1" dirty="0"/>
            <a:t>залежність виявляється в тому, що людину перестає цікавити все, не пов’язане з наркотиками: навчання, спілкування,</a:t>
          </a:r>
        </a:p>
        <a:p>
          <a:pPr algn="ctr">
            <a:lnSpc>
              <a:spcPct val="150000"/>
            </a:lnSpc>
          </a:pPr>
          <a:r>
            <a:rPr lang="uk-UA" sz="1800" b="0" i="1" dirty="0"/>
            <a:t>сорт, мистецтво та інше.  </a:t>
          </a:r>
          <a:endParaRPr lang="ru-RU" sz="1800" b="0" i="1" dirty="0"/>
        </a:p>
      </dgm:t>
    </dgm:pt>
    <dgm:pt modelId="{7A2D897A-F4D1-4803-97B4-4B905EE23F51}" type="parTrans" cxnId="{6DD85B0E-DF04-49BF-9D8B-C4D12AA067BC}">
      <dgm:prSet/>
      <dgm:spPr/>
      <dgm:t>
        <a:bodyPr/>
        <a:lstStyle/>
        <a:p>
          <a:endParaRPr lang="ru-RU"/>
        </a:p>
      </dgm:t>
    </dgm:pt>
    <dgm:pt modelId="{FB40D49F-C618-4767-B366-A826441503CA}" type="sibTrans" cxnId="{6DD85B0E-DF04-49BF-9D8B-C4D12AA067BC}">
      <dgm:prSet/>
      <dgm:spPr/>
      <dgm:t>
        <a:bodyPr/>
        <a:lstStyle/>
        <a:p>
          <a:endParaRPr lang="ru-RU"/>
        </a:p>
      </dgm:t>
    </dgm:pt>
    <dgm:pt modelId="{1F33B842-BD97-455B-A87A-349B822F530C}" type="pres">
      <dgm:prSet presAssocID="{E65D956E-9050-4644-9699-B67C6DB68DED}" presName="composite" presStyleCnt="0">
        <dgm:presLayoutVars>
          <dgm:chMax val="1"/>
          <dgm:dir/>
          <dgm:resizeHandles val="exact"/>
        </dgm:presLayoutVars>
      </dgm:prSet>
      <dgm:spPr/>
      <dgm:t>
        <a:bodyPr/>
        <a:lstStyle/>
        <a:p>
          <a:endParaRPr lang="ru-RU"/>
        </a:p>
      </dgm:t>
    </dgm:pt>
    <dgm:pt modelId="{1E5EAF7C-D55E-468C-91AD-03EF61E46653}" type="pres">
      <dgm:prSet presAssocID="{6305508E-68F3-4087-9970-C583927150FA}" presName="roof" presStyleLbl="dkBgShp" presStyleIdx="0" presStyleCnt="2"/>
      <dgm:spPr/>
      <dgm:t>
        <a:bodyPr/>
        <a:lstStyle/>
        <a:p>
          <a:endParaRPr lang="ru-RU"/>
        </a:p>
      </dgm:t>
    </dgm:pt>
    <dgm:pt modelId="{A01CFF1E-91BA-4566-AFF3-824030FEE8C0}" type="pres">
      <dgm:prSet presAssocID="{6305508E-68F3-4087-9970-C583927150FA}" presName="pillars" presStyleCnt="0"/>
      <dgm:spPr/>
    </dgm:pt>
    <dgm:pt modelId="{75B254AE-A5B7-4F4A-B5C6-6E1C7D5B962A}" type="pres">
      <dgm:prSet presAssocID="{6305508E-68F3-4087-9970-C583927150FA}" presName="pillar1" presStyleLbl="node1" presStyleIdx="0" presStyleCnt="2" custScaleX="103935" custScaleY="116213">
        <dgm:presLayoutVars>
          <dgm:bulletEnabled val="1"/>
        </dgm:presLayoutVars>
      </dgm:prSet>
      <dgm:spPr/>
      <dgm:t>
        <a:bodyPr/>
        <a:lstStyle/>
        <a:p>
          <a:endParaRPr lang="ru-RU"/>
        </a:p>
      </dgm:t>
    </dgm:pt>
    <dgm:pt modelId="{D8AC781E-6424-4C57-859B-AE9C8E22A542}" type="pres">
      <dgm:prSet presAssocID="{4F29BB6E-187C-46D1-B32F-B7769875B347}" presName="pillarX" presStyleLbl="node1" presStyleIdx="1" presStyleCnt="2" custScaleY="115566">
        <dgm:presLayoutVars>
          <dgm:bulletEnabled val="1"/>
        </dgm:presLayoutVars>
      </dgm:prSet>
      <dgm:spPr/>
      <dgm:t>
        <a:bodyPr/>
        <a:lstStyle/>
        <a:p>
          <a:endParaRPr lang="ru-RU"/>
        </a:p>
      </dgm:t>
    </dgm:pt>
    <dgm:pt modelId="{BB5241E5-1A60-4761-88A2-E880EC33F992}" type="pres">
      <dgm:prSet presAssocID="{6305508E-68F3-4087-9970-C583927150FA}" presName="base" presStyleLbl="dkBgShp" presStyleIdx="1" presStyleCnt="2" custLinFactNeighborY="49049"/>
      <dgm:spPr/>
    </dgm:pt>
  </dgm:ptLst>
  <dgm:cxnLst>
    <dgm:cxn modelId="{3EE33117-4881-43D3-B9B4-4A06D1BB467F}" srcId="{6305508E-68F3-4087-9970-C583927150FA}" destId="{52BAD39F-5B40-40AB-9DA0-3C63A820EE14}" srcOrd="0" destOrd="0" parTransId="{B6E14E0A-A718-41BB-A415-2FB9361952AE}" sibTransId="{99F18E61-EE51-412D-8DB6-11F70DBF8EEF}"/>
    <dgm:cxn modelId="{2ECA41F5-617A-472E-BA3A-685002CA4B4C}" type="presOf" srcId="{52BAD39F-5B40-40AB-9DA0-3C63A820EE14}" destId="{75B254AE-A5B7-4F4A-B5C6-6E1C7D5B962A}" srcOrd="0" destOrd="0" presId="urn:microsoft.com/office/officeart/2005/8/layout/hList3"/>
    <dgm:cxn modelId="{874B4DE4-1032-44E7-ACCE-BE65E0F0F7FA}" type="presOf" srcId="{E65D956E-9050-4644-9699-B67C6DB68DED}" destId="{1F33B842-BD97-455B-A87A-349B822F530C}" srcOrd="0" destOrd="0" presId="urn:microsoft.com/office/officeart/2005/8/layout/hList3"/>
    <dgm:cxn modelId="{B18EC24A-3ADF-4D62-90E6-DC8EEB517C22}" type="presOf" srcId="{6305508E-68F3-4087-9970-C583927150FA}" destId="{1E5EAF7C-D55E-468C-91AD-03EF61E46653}" srcOrd="0" destOrd="0" presId="urn:microsoft.com/office/officeart/2005/8/layout/hList3"/>
    <dgm:cxn modelId="{128ACB90-A92D-4F18-8708-27069A362C10}" srcId="{E65D956E-9050-4644-9699-B67C6DB68DED}" destId="{6305508E-68F3-4087-9970-C583927150FA}" srcOrd="0" destOrd="0" parTransId="{513AB008-E233-4DB0-B635-FED6FF717E23}" sibTransId="{535F7AF7-2C52-497C-BB13-FB3B53B98EB0}"/>
    <dgm:cxn modelId="{F31112DD-21CE-45B7-8AA8-CE92EE6FBC73}" type="presOf" srcId="{4F29BB6E-187C-46D1-B32F-B7769875B347}" destId="{D8AC781E-6424-4C57-859B-AE9C8E22A542}" srcOrd="0" destOrd="0" presId="urn:microsoft.com/office/officeart/2005/8/layout/hList3"/>
    <dgm:cxn modelId="{6DD85B0E-DF04-49BF-9D8B-C4D12AA067BC}" srcId="{6305508E-68F3-4087-9970-C583927150FA}" destId="{4F29BB6E-187C-46D1-B32F-B7769875B347}" srcOrd="1" destOrd="0" parTransId="{7A2D897A-F4D1-4803-97B4-4B905EE23F51}" sibTransId="{FB40D49F-C618-4767-B366-A826441503CA}"/>
    <dgm:cxn modelId="{0B5B8152-F7C9-4E8A-813A-C3E9C3C8AB46}" type="presParOf" srcId="{1F33B842-BD97-455B-A87A-349B822F530C}" destId="{1E5EAF7C-D55E-468C-91AD-03EF61E46653}" srcOrd="0" destOrd="0" presId="urn:microsoft.com/office/officeart/2005/8/layout/hList3"/>
    <dgm:cxn modelId="{4EB932B7-A1CB-4DE6-B3C4-B00933B5D5E6}" type="presParOf" srcId="{1F33B842-BD97-455B-A87A-349B822F530C}" destId="{A01CFF1E-91BA-4566-AFF3-824030FEE8C0}" srcOrd="1" destOrd="0" presId="urn:microsoft.com/office/officeart/2005/8/layout/hList3"/>
    <dgm:cxn modelId="{291E805D-B02A-49CD-83B9-107E2AA6AA9C}" type="presParOf" srcId="{A01CFF1E-91BA-4566-AFF3-824030FEE8C0}" destId="{75B254AE-A5B7-4F4A-B5C6-6E1C7D5B962A}" srcOrd="0" destOrd="0" presId="urn:microsoft.com/office/officeart/2005/8/layout/hList3"/>
    <dgm:cxn modelId="{0D8540C3-AFCA-4A82-ABAA-F2B812265C49}" type="presParOf" srcId="{A01CFF1E-91BA-4566-AFF3-824030FEE8C0}" destId="{D8AC781E-6424-4C57-859B-AE9C8E22A542}" srcOrd="1" destOrd="0" presId="urn:microsoft.com/office/officeart/2005/8/layout/hList3"/>
    <dgm:cxn modelId="{511D41EA-1F67-482F-800D-D1AF37D7A853}" type="presParOf" srcId="{1F33B842-BD97-455B-A87A-349B822F530C}" destId="{BB5241E5-1A60-4761-88A2-E880EC33F992}"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E5EAF7C-D55E-468C-91AD-03EF61E46653}">
      <dsp:nvSpPr>
        <dsp:cNvPr id="0" name=""/>
        <dsp:cNvSpPr/>
      </dsp:nvSpPr>
      <dsp:spPr>
        <a:xfrm>
          <a:off x="0" y="0"/>
          <a:ext cx="8172400" cy="140415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a:solidFill>
                <a:srgbClr val="FFFF00"/>
              </a:solidFill>
            </a:rPr>
            <a:t>Види наркотичної залежності:</a:t>
          </a:r>
        </a:p>
      </dsp:txBody>
      <dsp:txXfrm>
        <a:off x="0" y="0"/>
        <a:ext cx="8172400" cy="1404156"/>
      </dsp:txXfrm>
    </dsp:sp>
    <dsp:sp modelId="{75B254AE-A5B7-4F4A-B5C6-6E1C7D5B962A}">
      <dsp:nvSpPr>
        <dsp:cNvPr id="0" name=""/>
        <dsp:cNvSpPr/>
      </dsp:nvSpPr>
      <dsp:spPr>
        <a:xfrm>
          <a:off x="982" y="1165117"/>
          <a:ext cx="4164042" cy="3426804"/>
        </a:xfrm>
        <a:prstGeom prst="rect">
          <a:avLst/>
        </a:prstGeom>
        <a:solidFill>
          <a:schemeClr val="lt1"/>
        </a:solidFill>
        <a:ln w="400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50000"/>
            </a:lnSpc>
            <a:spcBef>
              <a:spcPct val="0"/>
            </a:spcBef>
            <a:spcAft>
              <a:spcPct val="35000"/>
            </a:spcAft>
          </a:pPr>
          <a:r>
            <a:rPr lang="uk-UA" sz="1800" b="0" i="1" kern="1200" dirty="0">
              <a:solidFill>
                <a:srgbClr val="FF0000"/>
              </a:solidFill>
            </a:rPr>
            <a:t>ФІЗИЧНА</a:t>
          </a:r>
          <a:r>
            <a:rPr lang="uk-UA" sz="1800" b="0" i="1" kern="1200" dirty="0"/>
            <a:t> залежність характеризується швидким звиканням і наявністю </a:t>
          </a:r>
          <a:r>
            <a:rPr lang="uk-UA" sz="1800" b="0" i="1" kern="1200" dirty="0" err="1"/>
            <a:t>абстинентного</a:t>
          </a:r>
          <a:r>
            <a:rPr lang="uk-UA" sz="1800" b="0" i="1" kern="1200" dirty="0"/>
            <a:t> </a:t>
          </a:r>
          <a:r>
            <a:rPr lang="uk-UA" sz="1800" b="0" i="1" kern="1200" dirty="0" smtClean="0"/>
            <a:t>синдрому </a:t>
          </a:r>
          <a:r>
            <a:rPr lang="uk-UA" sz="1800" b="0" i="1" kern="1200" dirty="0"/>
            <a:t>"ломки"</a:t>
          </a:r>
        </a:p>
        <a:p>
          <a:pPr lvl="0" algn="ctr" defTabSz="800100">
            <a:lnSpc>
              <a:spcPct val="150000"/>
            </a:lnSpc>
            <a:spcBef>
              <a:spcPct val="0"/>
            </a:spcBef>
            <a:spcAft>
              <a:spcPct val="35000"/>
            </a:spcAft>
          </a:pPr>
          <a:r>
            <a:rPr lang="uk-UA" sz="1800" b="0" i="1" kern="1200" dirty="0"/>
            <a:t>в разі відсутності чергової дози наркотичної речовини</a:t>
          </a:r>
          <a:r>
            <a:rPr lang="uk-UA" sz="2000" b="0" i="1" kern="1200" dirty="0"/>
            <a:t>.</a:t>
          </a:r>
          <a:endParaRPr lang="ru-RU" sz="2000" b="0" i="1" kern="1200" dirty="0"/>
        </a:p>
      </dsp:txBody>
      <dsp:txXfrm>
        <a:off x="982" y="1165117"/>
        <a:ext cx="4164042" cy="3426804"/>
      </dsp:txXfrm>
    </dsp:sp>
    <dsp:sp modelId="{D8AC781E-6424-4C57-859B-AE9C8E22A542}">
      <dsp:nvSpPr>
        <dsp:cNvPr id="0" name=""/>
        <dsp:cNvSpPr/>
      </dsp:nvSpPr>
      <dsp:spPr>
        <a:xfrm>
          <a:off x="4165025" y="1174656"/>
          <a:ext cx="4006391" cy="3407726"/>
        </a:xfrm>
        <a:prstGeom prst="rect">
          <a:avLst/>
        </a:prstGeom>
        <a:solidFill>
          <a:schemeClr val="lt1"/>
        </a:solidFill>
        <a:ln w="400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50000"/>
            </a:lnSpc>
            <a:spcBef>
              <a:spcPct val="0"/>
            </a:spcBef>
            <a:spcAft>
              <a:spcPct val="35000"/>
            </a:spcAft>
          </a:pPr>
          <a:r>
            <a:rPr lang="uk-UA" sz="1800" b="0" i="1" kern="1200" dirty="0">
              <a:solidFill>
                <a:srgbClr val="FF0000"/>
              </a:solidFill>
            </a:rPr>
            <a:t>ПСИХОЛОГІЧНА </a:t>
          </a:r>
          <a:r>
            <a:rPr lang="uk-UA" sz="1800" b="0" i="1" kern="1200" dirty="0"/>
            <a:t>залежність виявляється в тому, що людину перестає цікавити все, не пов’язане з наркотиками: навчання, спілкування,</a:t>
          </a:r>
        </a:p>
        <a:p>
          <a:pPr lvl="0" algn="ctr" defTabSz="800100">
            <a:lnSpc>
              <a:spcPct val="150000"/>
            </a:lnSpc>
            <a:spcBef>
              <a:spcPct val="0"/>
            </a:spcBef>
            <a:spcAft>
              <a:spcPct val="35000"/>
            </a:spcAft>
          </a:pPr>
          <a:r>
            <a:rPr lang="uk-UA" sz="1800" b="0" i="1" kern="1200" dirty="0"/>
            <a:t>сорт, мистецтво та інше.  </a:t>
          </a:r>
          <a:endParaRPr lang="ru-RU" sz="1800" b="0" i="1" kern="1200" dirty="0"/>
        </a:p>
      </dsp:txBody>
      <dsp:txXfrm>
        <a:off x="4165025" y="1174656"/>
        <a:ext cx="4006391" cy="3407726"/>
      </dsp:txXfrm>
    </dsp:sp>
    <dsp:sp modelId="{BB5241E5-1A60-4761-88A2-E880EC33F992}">
      <dsp:nvSpPr>
        <dsp:cNvPr id="0" name=""/>
        <dsp:cNvSpPr/>
      </dsp:nvSpPr>
      <dsp:spPr>
        <a:xfrm>
          <a:off x="0" y="4352883"/>
          <a:ext cx="8172400" cy="32763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4"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Заголовок 11"/>
          <p:cNvSpPr>
            <a:spLocks noGrp="1"/>
          </p:cNvSpPr>
          <p:nvPr>
            <p:ph type="ctrTitle"/>
          </p:nvPr>
        </p:nvSpPr>
        <p:spPr>
          <a:xfrm>
            <a:off x="3366868" y="533400"/>
            <a:ext cx="5105400" cy="2868168"/>
          </a:xfrm>
        </p:spPr>
        <p:txBody>
          <a:bodyPr>
            <a:noAutofit/>
          </a:bodyPr>
          <a:lstStyle>
            <a:lvl1pPr algn="r">
              <a:defRPr sz="4200" b="1"/>
            </a:lvl1pPr>
            <a:extLst/>
          </a:lstStyle>
          <a:p>
            <a:r>
              <a:rPr lang="ru-RU" smtClean="0"/>
              <a:t>Образец заголовка</a:t>
            </a:r>
            <a:endParaRPr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6" name="Дата 30"/>
          <p:cNvSpPr>
            <a:spLocks noGrp="1"/>
          </p:cNvSpPr>
          <p:nvPr>
            <p:ph type="dt" sz="half" idx="10"/>
          </p:nvPr>
        </p:nvSpPr>
        <p:spPr>
          <a:xfrm>
            <a:off x="5870575" y="6557963"/>
            <a:ext cx="2003425" cy="227012"/>
          </a:xfrm>
        </p:spPr>
        <p:txBody>
          <a:bodyPr/>
          <a:lstStyle>
            <a:lvl1pPr>
              <a:defRPr lang="en-US">
                <a:solidFill>
                  <a:srgbClr val="FFFFFF"/>
                </a:solidFill>
              </a:defRPr>
            </a:lvl1pPr>
            <a:extLst/>
          </a:lstStyle>
          <a:p>
            <a:pPr>
              <a:defRPr/>
            </a:pPr>
            <a:fld id="{5B642D74-489F-4452-8DA8-9239D3B595EC}" type="datetimeFigureOut">
              <a:rPr lang="ru-RU"/>
              <a:pPr>
                <a:defRPr/>
              </a:pPr>
              <a:t>13.09.2006</a:t>
            </a:fld>
            <a:endParaRPr lang="ru-RU"/>
          </a:p>
        </p:txBody>
      </p:sp>
      <p:sp>
        <p:nvSpPr>
          <p:cNvPr id="7" name="Нижний колонтитул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lang="ru-RU"/>
          </a:p>
        </p:txBody>
      </p:sp>
      <p:sp>
        <p:nvSpPr>
          <p:cNvPr id="8" name="Номер слайда 28"/>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A9E08B2B-CA0D-499B-A5EA-4D4B016E1EF0}"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6"/>
          <p:cNvSpPr>
            <a:spLocks noGrp="1"/>
          </p:cNvSpPr>
          <p:nvPr>
            <p:ph type="dt" sz="half" idx="10"/>
          </p:nvPr>
        </p:nvSpPr>
        <p:spPr/>
        <p:txBody>
          <a:bodyPr/>
          <a:lstStyle>
            <a:lvl1pPr>
              <a:defRPr/>
            </a:lvl1pPr>
          </a:lstStyle>
          <a:p>
            <a:pPr>
              <a:defRPr/>
            </a:pPr>
            <a:fld id="{A02FB2BE-9DDE-4895-B6CF-E47320677EAB}" type="datetimeFigureOut">
              <a:rPr lang="ru-RU"/>
              <a:pPr>
                <a:defRPr/>
              </a:pPr>
              <a:t>13.09.2006</a:t>
            </a:fld>
            <a:endParaRPr lang="ru-RU"/>
          </a:p>
        </p:txBody>
      </p:sp>
      <p:sp>
        <p:nvSpPr>
          <p:cNvPr id="5" name="Нижний колонтитул 3"/>
          <p:cNvSpPr>
            <a:spLocks noGrp="1"/>
          </p:cNvSpPr>
          <p:nvPr>
            <p:ph type="ftr" sz="quarter" idx="11"/>
          </p:nvPr>
        </p:nvSpPr>
        <p:spPr/>
        <p:txBody>
          <a:bodyPr/>
          <a:lstStyle>
            <a:lvl1pPr>
              <a:defRPr/>
            </a:lvl1pPr>
          </a:lstStyle>
          <a:p>
            <a:pPr>
              <a:defRPr/>
            </a:pPr>
            <a:endParaRPr lang="ru-RU"/>
          </a:p>
        </p:txBody>
      </p:sp>
      <p:sp>
        <p:nvSpPr>
          <p:cNvPr id="6" name="Номер слайда 15"/>
          <p:cNvSpPr>
            <a:spLocks noGrp="1"/>
          </p:cNvSpPr>
          <p:nvPr>
            <p:ph type="sldNum" sz="quarter" idx="12"/>
          </p:nvPr>
        </p:nvSpPr>
        <p:spPr/>
        <p:txBody>
          <a:bodyPr/>
          <a:lstStyle>
            <a:lvl1pPr>
              <a:defRPr/>
            </a:lvl1pPr>
          </a:lstStyle>
          <a:p>
            <a:pPr>
              <a:defRPr/>
            </a:pPr>
            <a:fld id="{5300CE48-500A-46B1-9764-EE78990CFCB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a:xfrm>
            <a:off x="4243388" y="6557963"/>
            <a:ext cx="2001837" cy="227012"/>
          </a:xfrm>
        </p:spPr>
        <p:txBody>
          <a:bodyPr/>
          <a:lstStyle>
            <a:lvl1pPr>
              <a:defRPr/>
            </a:lvl1pPr>
            <a:extLst/>
          </a:lstStyle>
          <a:p>
            <a:pPr>
              <a:defRPr/>
            </a:pPr>
            <a:fld id="{BF87E114-A3B1-4320-B5C0-8AFCBA77B8BD}" type="datetimeFigureOut">
              <a:rPr lang="ru-RU"/>
              <a:pPr>
                <a:defRPr/>
              </a:pPr>
              <a:t>13.09.2006</a:t>
            </a:fld>
            <a:endParaRPr lang="ru-RU"/>
          </a:p>
        </p:txBody>
      </p:sp>
      <p:sp>
        <p:nvSpPr>
          <p:cNvPr id="5" name="Нижний колонтитул 4"/>
          <p:cNvSpPr>
            <a:spLocks noGrp="1"/>
          </p:cNvSpPr>
          <p:nvPr>
            <p:ph type="ftr" sz="quarter" idx="11"/>
          </p:nvPr>
        </p:nvSpPr>
        <p:spPr>
          <a:xfrm>
            <a:off x="457200" y="6556375"/>
            <a:ext cx="3657600" cy="228600"/>
          </a:xfrm>
        </p:spPr>
        <p:txBody>
          <a:bodyPr/>
          <a:lstStyle>
            <a:lvl1pPr>
              <a:defRPr/>
            </a:lvl1pPr>
            <a:extLst/>
          </a:lstStyle>
          <a:p>
            <a:pPr>
              <a:defRPr/>
            </a:pPr>
            <a:endParaRPr lang="ru-RU"/>
          </a:p>
        </p:txBody>
      </p:sp>
      <p:sp>
        <p:nvSpPr>
          <p:cNvPr id="6" name="Номер слайда 5"/>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C31A061B-B840-479B-8998-FFB0797DF4A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6"/>
          <p:cNvSpPr>
            <a:spLocks noGrp="1"/>
          </p:cNvSpPr>
          <p:nvPr>
            <p:ph type="dt" sz="half" idx="10"/>
          </p:nvPr>
        </p:nvSpPr>
        <p:spPr/>
        <p:txBody>
          <a:bodyPr/>
          <a:lstStyle>
            <a:lvl1pPr>
              <a:defRPr/>
            </a:lvl1pPr>
          </a:lstStyle>
          <a:p>
            <a:pPr>
              <a:defRPr/>
            </a:pPr>
            <a:fld id="{79FF7D39-0792-4A3C-B5FF-DA8D34F85B5D}" type="datetimeFigureOut">
              <a:rPr lang="ru-RU"/>
              <a:pPr>
                <a:defRPr/>
              </a:pPr>
              <a:t>13.09.2006</a:t>
            </a:fld>
            <a:endParaRPr lang="ru-RU"/>
          </a:p>
        </p:txBody>
      </p:sp>
      <p:sp>
        <p:nvSpPr>
          <p:cNvPr id="5" name="Нижний колонтитул 3"/>
          <p:cNvSpPr>
            <a:spLocks noGrp="1"/>
          </p:cNvSpPr>
          <p:nvPr>
            <p:ph type="ftr" sz="quarter" idx="11"/>
          </p:nvPr>
        </p:nvSpPr>
        <p:spPr/>
        <p:txBody>
          <a:bodyPr/>
          <a:lstStyle>
            <a:lvl1pPr>
              <a:defRPr/>
            </a:lvl1pPr>
          </a:lstStyle>
          <a:p>
            <a:pPr>
              <a:defRPr/>
            </a:pPr>
            <a:endParaRPr lang="ru-RU"/>
          </a:p>
        </p:txBody>
      </p:sp>
      <p:sp>
        <p:nvSpPr>
          <p:cNvPr id="6" name="Номер слайда 15"/>
          <p:cNvSpPr>
            <a:spLocks noGrp="1"/>
          </p:cNvSpPr>
          <p:nvPr>
            <p:ph type="sldNum" sz="quarter" idx="12"/>
          </p:nvPr>
        </p:nvSpPr>
        <p:spPr/>
        <p:txBody>
          <a:bodyPr/>
          <a:lstStyle>
            <a:lvl1pPr>
              <a:defRPr/>
            </a:lvl1pPr>
          </a:lstStyle>
          <a:p>
            <a:pPr>
              <a:defRPr/>
            </a:pPr>
            <a:fld id="{D38DAB85-E0DF-413A-80CA-98C0FB83C9E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anchor="t"/>
          <a:lstStyle>
            <a:lvl1pPr algn="r">
              <a:buNone/>
              <a:defRPr sz="4200" b="1" cap="all"/>
            </a:lvl1pPr>
            <a:extLst/>
          </a:lstStyle>
          <a:p>
            <a:r>
              <a:rPr lang="ru-RU" smtClean="0"/>
              <a:t>Образец заголовка</a:t>
            </a:r>
            <a:endParaRPr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4" name="Дата 3"/>
          <p:cNvSpPr>
            <a:spLocks noGrp="1"/>
          </p:cNvSpPr>
          <p:nvPr>
            <p:ph type="dt" sz="half" idx="10"/>
          </p:nvPr>
        </p:nvSpPr>
        <p:spPr>
          <a:xfrm>
            <a:off x="4724400" y="6556375"/>
            <a:ext cx="2001838" cy="227013"/>
          </a:xfrm>
        </p:spPr>
        <p:txBody>
          <a:bodyPr/>
          <a:lstStyle>
            <a:lvl1pPr>
              <a:defRPr>
                <a:solidFill>
                  <a:schemeClr val="tx2"/>
                </a:solidFill>
              </a:defRPr>
            </a:lvl1pPr>
            <a:extLst/>
          </a:lstStyle>
          <a:p>
            <a:pPr>
              <a:defRPr/>
            </a:pPr>
            <a:fld id="{804FCF6E-2703-40E1-A837-256B1A1DD3BB}" type="datetimeFigureOut">
              <a:rPr lang="ru-RU"/>
              <a:pPr>
                <a:defRPr/>
              </a:pPr>
              <a:t>13.09.2006</a:t>
            </a:fld>
            <a:endParaRPr lang="ru-RU"/>
          </a:p>
        </p:txBody>
      </p:sp>
      <p:sp>
        <p:nvSpPr>
          <p:cNvPr id="5" name="Нижний колонтитул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ru-RU"/>
          </a:p>
        </p:txBody>
      </p:sp>
      <p:sp>
        <p:nvSpPr>
          <p:cNvPr id="6" name="Номер слайда 5"/>
          <p:cNvSpPr>
            <a:spLocks noGrp="1"/>
          </p:cNvSpPr>
          <p:nvPr>
            <p:ph type="sldNum" sz="quarter" idx="12"/>
          </p:nvPr>
        </p:nvSpPr>
        <p:spPr>
          <a:xfrm>
            <a:off x="6734175" y="6554788"/>
            <a:ext cx="587375" cy="228600"/>
          </a:xfrm>
        </p:spPr>
        <p:txBody>
          <a:bodyPr/>
          <a:lstStyle>
            <a:lvl1pPr>
              <a:defRPr/>
            </a:lvl1pPr>
            <a:extLst/>
          </a:lstStyle>
          <a:p>
            <a:pPr>
              <a:defRPr/>
            </a:pPr>
            <a:fld id="{B62E2D91-8AC7-4C0D-8952-444A956AFF48}"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6"/>
          <p:cNvSpPr>
            <a:spLocks noGrp="1"/>
          </p:cNvSpPr>
          <p:nvPr>
            <p:ph type="dt" sz="half" idx="10"/>
          </p:nvPr>
        </p:nvSpPr>
        <p:spPr/>
        <p:txBody>
          <a:bodyPr/>
          <a:lstStyle>
            <a:lvl1pPr>
              <a:defRPr/>
            </a:lvl1pPr>
          </a:lstStyle>
          <a:p>
            <a:pPr>
              <a:defRPr/>
            </a:pPr>
            <a:fld id="{9180E6D1-1E56-4D9E-B32F-2E8532C73AB7}" type="datetimeFigureOut">
              <a:rPr lang="ru-RU"/>
              <a:pPr>
                <a:defRPr/>
              </a:pPr>
              <a:t>13.09.2006</a:t>
            </a:fld>
            <a:endParaRPr lang="ru-RU"/>
          </a:p>
        </p:txBody>
      </p:sp>
      <p:sp>
        <p:nvSpPr>
          <p:cNvPr id="6" name="Нижний колонтитул 3"/>
          <p:cNvSpPr>
            <a:spLocks noGrp="1"/>
          </p:cNvSpPr>
          <p:nvPr>
            <p:ph type="ftr" sz="quarter" idx="11"/>
          </p:nvPr>
        </p:nvSpPr>
        <p:spPr/>
        <p:txBody>
          <a:bodyPr/>
          <a:lstStyle>
            <a:lvl1pPr>
              <a:defRPr/>
            </a:lvl1pPr>
          </a:lstStyle>
          <a:p>
            <a:pPr>
              <a:defRPr/>
            </a:pPr>
            <a:endParaRPr lang="ru-RU"/>
          </a:p>
        </p:txBody>
      </p:sp>
      <p:sp>
        <p:nvSpPr>
          <p:cNvPr id="7" name="Номер слайда 15"/>
          <p:cNvSpPr>
            <a:spLocks noGrp="1"/>
          </p:cNvSpPr>
          <p:nvPr>
            <p:ph type="sldNum" sz="quarter" idx="12"/>
          </p:nvPr>
        </p:nvSpPr>
        <p:spPr/>
        <p:txBody>
          <a:bodyPr/>
          <a:lstStyle>
            <a:lvl1pPr>
              <a:defRPr/>
            </a:lvl1pPr>
          </a:lstStyle>
          <a:p>
            <a:pPr>
              <a:defRPr/>
            </a:pPr>
            <a:fld id="{ABADA159-9630-4931-93AE-C3BF87EA5CE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6"/>
          <p:cNvSpPr>
            <a:spLocks noGrp="1"/>
          </p:cNvSpPr>
          <p:nvPr>
            <p:ph type="dt" sz="half" idx="10"/>
          </p:nvPr>
        </p:nvSpPr>
        <p:spPr/>
        <p:txBody>
          <a:bodyPr/>
          <a:lstStyle>
            <a:lvl1pPr>
              <a:defRPr/>
            </a:lvl1pPr>
          </a:lstStyle>
          <a:p>
            <a:pPr>
              <a:defRPr/>
            </a:pPr>
            <a:fld id="{7732ABAD-1835-4401-B58B-3D74E8DF6086}" type="datetimeFigureOut">
              <a:rPr lang="ru-RU"/>
              <a:pPr>
                <a:defRPr/>
              </a:pPr>
              <a:t>13.09.2006</a:t>
            </a:fld>
            <a:endParaRPr lang="ru-RU"/>
          </a:p>
        </p:txBody>
      </p:sp>
      <p:sp>
        <p:nvSpPr>
          <p:cNvPr id="8" name="Нижний колонтитул 3"/>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6A720DE0-143D-45C1-BDCB-235EB870A1C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lang="ru-RU" smtClean="0"/>
              <a:t>Образец заголовка</a:t>
            </a:r>
            <a:endParaRPr lang="en-US"/>
          </a:p>
        </p:txBody>
      </p:sp>
      <p:sp>
        <p:nvSpPr>
          <p:cNvPr id="3" name="Дата 26"/>
          <p:cNvSpPr>
            <a:spLocks noGrp="1"/>
          </p:cNvSpPr>
          <p:nvPr>
            <p:ph type="dt" sz="half" idx="10"/>
          </p:nvPr>
        </p:nvSpPr>
        <p:spPr/>
        <p:txBody>
          <a:bodyPr/>
          <a:lstStyle>
            <a:lvl1pPr>
              <a:defRPr/>
            </a:lvl1pPr>
          </a:lstStyle>
          <a:p>
            <a:pPr>
              <a:defRPr/>
            </a:pPr>
            <a:fld id="{7D249888-A89C-4E75-9D72-61C1E5B1B8B7}" type="datetimeFigureOut">
              <a:rPr lang="ru-RU"/>
              <a:pPr>
                <a:defRPr/>
              </a:pPr>
              <a:t>13.09.2006</a:t>
            </a:fld>
            <a:endParaRPr lang="ru-RU"/>
          </a:p>
        </p:txBody>
      </p:sp>
      <p:sp>
        <p:nvSpPr>
          <p:cNvPr id="4" name="Нижний колонтитул 3"/>
          <p:cNvSpPr>
            <a:spLocks noGrp="1"/>
          </p:cNvSpPr>
          <p:nvPr>
            <p:ph type="ftr" sz="quarter" idx="11"/>
          </p:nvPr>
        </p:nvSpPr>
        <p:spPr/>
        <p:txBody>
          <a:bodyPr/>
          <a:lstStyle>
            <a:lvl1pPr>
              <a:defRPr/>
            </a:lvl1pPr>
          </a:lstStyle>
          <a:p>
            <a:pPr>
              <a:defRPr/>
            </a:pPr>
            <a:endParaRPr lang="ru-RU"/>
          </a:p>
        </p:txBody>
      </p:sp>
      <p:sp>
        <p:nvSpPr>
          <p:cNvPr id="5" name="Номер слайда 15"/>
          <p:cNvSpPr>
            <a:spLocks noGrp="1"/>
          </p:cNvSpPr>
          <p:nvPr>
            <p:ph type="sldNum" sz="quarter" idx="12"/>
          </p:nvPr>
        </p:nvSpPr>
        <p:spPr/>
        <p:txBody>
          <a:bodyPr/>
          <a:lstStyle>
            <a:lvl1pPr>
              <a:defRPr/>
            </a:lvl1pPr>
          </a:lstStyle>
          <a:p>
            <a:pPr>
              <a:defRPr/>
            </a:pPr>
            <a:fld id="{D82BC281-3608-4813-B9BB-71C60129AA4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6"/>
          <p:cNvSpPr>
            <a:spLocks noGrp="1"/>
          </p:cNvSpPr>
          <p:nvPr>
            <p:ph type="dt" sz="half" idx="10"/>
          </p:nvPr>
        </p:nvSpPr>
        <p:spPr/>
        <p:txBody>
          <a:bodyPr/>
          <a:lstStyle>
            <a:lvl1pPr>
              <a:defRPr/>
            </a:lvl1pPr>
          </a:lstStyle>
          <a:p>
            <a:pPr>
              <a:defRPr/>
            </a:pPr>
            <a:fld id="{6AD355CB-B2E0-41E0-AD6A-AAE3CBED6B39}" type="datetimeFigureOut">
              <a:rPr lang="ru-RU"/>
              <a:pPr>
                <a:defRPr/>
              </a:pPr>
              <a:t>13.09.2006</a:t>
            </a:fld>
            <a:endParaRPr lang="ru-RU"/>
          </a:p>
        </p:txBody>
      </p:sp>
      <p:sp>
        <p:nvSpPr>
          <p:cNvPr id="3" name="Нижний колонтитул 3"/>
          <p:cNvSpPr>
            <a:spLocks noGrp="1"/>
          </p:cNvSpPr>
          <p:nvPr>
            <p:ph type="ftr" sz="quarter" idx="11"/>
          </p:nvPr>
        </p:nvSpPr>
        <p:spPr/>
        <p:txBody>
          <a:bodyPr/>
          <a:lstStyle>
            <a:lvl1pPr>
              <a:defRPr/>
            </a:lvl1pPr>
          </a:lstStyle>
          <a:p>
            <a:pPr>
              <a:defRPr/>
            </a:pPr>
            <a:endParaRPr lang="ru-RU"/>
          </a:p>
        </p:txBody>
      </p:sp>
      <p:sp>
        <p:nvSpPr>
          <p:cNvPr id="4" name="Номер слайда 15"/>
          <p:cNvSpPr>
            <a:spLocks noGrp="1"/>
          </p:cNvSpPr>
          <p:nvPr>
            <p:ph type="sldNum" sz="quarter" idx="12"/>
          </p:nvPr>
        </p:nvSpPr>
        <p:spPr/>
        <p:txBody>
          <a:bodyPr/>
          <a:lstStyle>
            <a:lvl1pPr>
              <a:defRPr/>
            </a:lvl1pPr>
          </a:lstStyle>
          <a:p>
            <a:pPr>
              <a:defRPr/>
            </a:pPr>
            <a:fld id="{2B50D5A9-AE25-47BC-8543-0BF190E7310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ru-RU" smtClean="0"/>
              <a:t>Образец заголовка</a:t>
            </a:r>
            <a:endParaRPr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6"/>
          <p:cNvSpPr>
            <a:spLocks noGrp="1"/>
          </p:cNvSpPr>
          <p:nvPr>
            <p:ph type="dt" sz="half" idx="10"/>
          </p:nvPr>
        </p:nvSpPr>
        <p:spPr/>
        <p:txBody>
          <a:bodyPr/>
          <a:lstStyle>
            <a:lvl1pPr>
              <a:defRPr/>
            </a:lvl1pPr>
          </a:lstStyle>
          <a:p>
            <a:pPr>
              <a:defRPr/>
            </a:pPr>
            <a:fld id="{5605131F-7BC4-41EC-8FCD-240A7941B1A6}" type="datetimeFigureOut">
              <a:rPr lang="ru-RU"/>
              <a:pPr>
                <a:defRPr/>
              </a:pPr>
              <a:t>13.09.2006</a:t>
            </a:fld>
            <a:endParaRPr lang="ru-RU"/>
          </a:p>
        </p:txBody>
      </p:sp>
      <p:sp>
        <p:nvSpPr>
          <p:cNvPr id="6" name="Нижний колонтитул 3"/>
          <p:cNvSpPr>
            <a:spLocks noGrp="1"/>
          </p:cNvSpPr>
          <p:nvPr>
            <p:ph type="ftr" sz="quarter" idx="11"/>
          </p:nvPr>
        </p:nvSpPr>
        <p:spPr/>
        <p:txBody>
          <a:bodyPr/>
          <a:lstStyle>
            <a:lvl1pPr>
              <a:defRPr/>
            </a:lvl1pPr>
          </a:lstStyle>
          <a:p>
            <a:pPr>
              <a:defRPr/>
            </a:pPr>
            <a:endParaRPr lang="ru-RU"/>
          </a:p>
        </p:txBody>
      </p:sp>
      <p:sp>
        <p:nvSpPr>
          <p:cNvPr id="7" name="Номер слайда 15"/>
          <p:cNvSpPr>
            <a:spLocks noGrp="1"/>
          </p:cNvSpPr>
          <p:nvPr>
            <p:ph type="sldNum" sz="quarter" idx="12"/>
          </p:nvPr>
        </p:nvSpPr>
        <p:spPr/>
        <p:txBody>
          <a:bodyPr/>
          <a:lstStyle>
            <a:lvl1pPr>
              <a:defRPr/>
            </a:lvl1pPr>
          </a:lstStyle>
          <a:p>
            <a:pPr>
              <a:defRPr/>
            </a:pPr>
            <a:fld id="{F21126AA-1FE5-41B3-A492-58C0CB04F7B9}"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5" name="Прямоугольник 7"/>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Прямоугольник 8"/>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ru-RU" smtClean="0"/>
              <a:t>Образец заголовка</a:t>
            </a:r>
            <a:endParaRPr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ru-RU" smtClean="0"/>
              <a:t>Образец текста</a:t>
            </a:r>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7" name="Дата 4"/>
          <p:cNvSpPr>
            <a:spLocks noGrp="1"/>
          </p:cNvSpPr>
          <p:nvPr>
            <p:ph type="dt" sz="half" idx="10"/>
          </p:nvPr>
        </p:nvSpPr>
        <p:spPr/>
        <p:txBody>
          <a:bodyPr/>
          <a:lstStyle>
            <a:lvl1pPr>
              <a:defRPr/>
            </a:lvl1pPr>
            <a:extLst/>
          </a:lstStyle>
          <a:p>
            <a:pPr>
              <a:defRPr/>
            </a:pPr>
            <a:fld id="{4AC447BB-C317-4043-BEC5-4CEE68392114}" type="datetimeFigureOut">
              <a:rPr lang="ru-RU"/>
              <a:pPr>
                <a:defRPr/>
              </a:pPr>
              <a:t>13.09.2006</a:t>
            </a:fld>
            <a:endParaRPr lang="ru-RU"/>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52C258B4-2664-4B09-B0D6-9D1687160F47}"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Заголовок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ru-RU" smtClean="0"/>
              <a:t>Образец заголовка</a:t>
            </a:r>
            <a:endParaRPr lang="en-US"/>
          </a:p>
        </p:txBody>
      </p:sp>
      <p:sp>
        <p:nvSpPr>
          <p:cNvPr id="1030" name="Текст 30"/>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7" name="Дата 26"/>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a:solidFill>
                  <a:schemeClr val="tx2"/>
                </a:solidFill>
                <a:latin typeface="+mn-lt"/>
              </a:defRPr>
            </a:lvl1pPr>
            <a:extLst/>
          </a:lstStyle>
          <a:p>
            <a:pPr>
              <a:defRPr/>
            </a:pPr>
            <a:fld id="{4E066747-DB35-4293-AA0E-E93644A89AD7}" type="datetimeFigureOut">
              <a:rPr lang="ru-RU"/>
              <a:pPr>
                <a:defRPr/>
              </a:pPr>
              <a:t>13.09.2006</a:t>
            </a:fld>
            <a:endParaRPr lang="ru-RU"/>
          </a:p>
        </p:txBody>
      </p:sp>
      <p:sp>
        <p:nvSpPr>
          <p:cNvPr id="4" name="Нижний колонтитул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defRPr>
            </a:lvl1pPr>
            <a:extLst/>
          </a:lstStyle>
          <a:p>
            <a:pPr>
              <a:defRPr/>
            </a:pPr>
            <a:endParaRPr lang="ru-RU"/>
          </a:p>
        </p:txBody>
      </p:sp>
      <p:sp>
        <p:nvSpPr>
          <p:cNvPr id="16" name="Номер слайда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a:solidFill>
                  <a:schemeClr val="tx2"/>
                </a:solidFill>
                <a:latin typeface="+mn-lt"/>
              </a:defRPr>
            </a:lvl1pPr>
            <a:extLst/>
          </a:lstStyle>
          <a:p>
            <a:pPr>
              <a:defRPr/>
            </a:pPr>
            <a:fld id="{967B722E-F340-451F-87B5-8CE73A39C40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66" r:id="rId8"/>
    <p:sldLayoutId id="2147483674" r:id="rId9"/>
    <p:sldLayoutId id="2147483665" r:id="rId10"/>
    <p:sldLayoutId id="2147483675"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sz="20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posterok.com/catalog/teams/0/" TargetMode="External"/><Relationship Id="rId3" Type="http://schemas.openxmlformats.org/officeDocument/2006/relationships/hyperlink" Target="http://qna.center/comments/answer/3930426" TargetMode="External"/><Relationship Id="rId7" Type="http://schemas.openxmlformats.org/officeDocument/2006/relationships/hyperlink" Target="http://www.e1.ru/talk/forum/read.php?f=67&amp;t=8357000&amp;page=1" TargetMode="External"/><Relationship Id="rId2" Type="http://schemas.openxmlformats.org/officeDocument/2006/relationships/hyperlink" Target="http://ru.golos.ua/social_problem/13_08_13_v_ukraine_okolo_345_tyisyach_inyektsionnyih_narkomanov" TargetMode="External"/><Relationship Id="rId1" Type="http://schemas.openxmlformats.org/officeDocument/2006/relationships/slideLayout" Target="../slideLayouts/slideLayout2.xml"/><Relationship Id="rId6" Type="http://schemas.openxmlformats.org/officeDocument/2006/relationships/hyperlink" Target="http://ru.123rf.com/clipart-vector/%D0%BA%D0%B8%D1%81%D1%82%D1%8C.html" TargetMode="External"/><Relationship Id="rId5" Type="http://schemas.openxmlformats.org/officeDocument/2006/relationships/hyperlink" Target="http://doctor.kz/baby/news/2012/06/08/13381" TargetMode="External"/><Relationship Id="rId4" Type="http://schemas.openxmlformats.org/officeDocument/2006/relationships/hyperlink" Target="http://drugsnon.livejournal.com/125125.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file:///G:\&#1054;&#1089;&#1074;&#1110;&#1090;&#1072;%20&#1063;&#1077;&#1088;&#1082;&#1072;&#1097;&#1080;&#1085;&#1080;%20&#1054;.&#1042;.%20&#1064;&#1072;&#1087;&#1088;&#1072;&#1085;\&#1059;&#1088;&#1086;&#1082;%206\&#1055;&#1088;&#1080;&#1095;&#1080;&#1085;&#1080;%20&#1087;&#1072;&#1083;&#1110;&#1085;&#1085;&#1103;.wmv"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66868" y="2285992"/>
            <a:ext cx="5105400" cy="2000264"/>
          </a:xfrm>
        </p:spPr>
        <p:txBody>
          <a:bodyPr/>
          <a:lstStyle/>
          <a:p>
            <a:pPr algn="ctr" eaLnBrk="1" fontAlgn="auto" hangingPunct="1">
              <a:spcAft>
                <a:spcPts val="0"/>
              </a:spcAft>
              <a:defRPr/>
            </a:pPr>
            <a:r>
              <a:rPr lang="uk-UA" dirty="0" err="1" smtClean="0"/>
              <a:t>Психоактивні</a:t>
            </a:r>
            <a:r>
              <a:rPr lang="uk-UA" dirty="0" smtClean="0"/>
              <a:t> речовини і здоров’я</a:t>
            </a:r>
            <a:endParaRPr lang="ru-RU" dirty="0"/>
          </a:p>
        </p:txBody>
      </p:sp>
      <p:sp>
        <p:nvSpPr>
          <p:cNvPr id="13314" name="Подзаголовок 2"/>
          <p:cNvSpPr>
            <a:spLocks noGrp="1"/>
          </p:cNvSpPr>
          <p:nvPr>
            <p:ph type="subTitle" idx="1"/>
          </p:nvPr>
        </p:nvSpPr>
        <p:spPr>
          <a:xfrm>
            <a:off x="3071802" y="5000636"/>
            <a:ext cx="5619750" cy="1028700"/>
          </a:xfrm>
        </p:spPr>
        <p:txBody>
          <a:bodyPr/>
          <a:lstStyle/>
          <a:p>
            <a:r>
              <a:rPr lang="uk-UA" sz="1800" b="1" dirty="0" smtClean="0">
                <a:solidFill>
                  <a:schemeClr val="bg1"/>
                </a:solidFill>
                <a:latin typeface="Arial" charset="0"/>
              </a:rPr>
              <a:t>Шапран Олена Вікторівна,</a:t>
            </a:r>
          </a:p>
          <a:p>
            <a:r>
              <a:rPr lang="uk-UA" sz="1800" b="1" dirty="0" smtClean="0">
                <a:solidFill>
                  <a:schemeClr val="bg1"/>
                </a:solidFill>
                <a:latin typeface="Arial" charset="0"/>
              </a:rPr>
              <a:t>вчитель основ здоров’я</a:t>
            </a:r>
          </a:p>
          <a:p>
            <a:r>
              <a:rPr lang="uk-UA" sz="1800" b="1" dirty="0" err="1" smtClean="0">
                <a:solidFill>
                  <a:schemeClr val="bg1"/>
                </a:solidFill>
                <a:latin typeface="Arial" charset="0"/>
              </a:rPr>
              <a:t>Руськополянської</a:t>
            </a:r>
            <a:r>
              <a:rPr lang="uk-UA" sz="1800" b="1" dirty="0" smtClean="0">
                <a:solidFill>
                  <a:schemeClr val="bg1"/>
                </a:solidFill>
                <a:latin typeface="Arial" charset="0"/>
              </a:rPr>
              <a:t> загальноосвітньої школи </a:t>
            </a:r>
          </a:p>
          <a:p>
            <a:r>
              <a:rPr lang="uk-UA" sz="1800" b="1" dirty="0" smtClean="0">
                <a:solidFill>
                  <a:schemeClr val="bg1"/>
                </a:solidFill>
                <a:latin typeface="Arial" charset="0"/>
              </a:rPr>
              <a:t>І-ІІІ ступенів №2</a:t>
            </a:r>
          </a:p>
          <a:p>
            <a:r>
              <a:rPr lang="uk-UA" sz="1800" b="1" dirty="0" smtClean="0">
                <a:solidFill>
                  <a:schemeClr val="bg1"/>
                </a:solidFill>
                <a:latin typeface="Arial" charset="0"/>
              </a:rPr>
              <a:t>Черкаської районної ради Черкаської області</a:t>
            </a:r>
          </a:p>
          <a:p>
            <a:pPr eaLnBrk="1" hangingPunct="1"/>
            <a:endParaRPr lang="ru-RU" sz="1800" dirty="0" smtClean="0">
              <a:solidFill>
                <a:schemeClr val="bg1"/>
              </a:solidFill>
            </a:endParaRPr>
          </a:p>
        </p:txBody>
      </p:sp>
      <p:pic>
        <p:nvPicPr>
          <p:cNvPr id="13315" name="Picture 2" descr="В Украине около 345 тысяч инъекционных наркоманов - ГолосUA"/>
          <p:cNvPicPr>
            <a:picLocks noChangeAspect="1" noChangeArrowheads="1"/>
          </p:cNvPicPr>
          <p:nvPr/>
        </p:nvPicPr>
        <p:blipFill>
          <a:blip r:embed="rId2" cstate="print"/>
          <a:srcRect/>
          <a:stretch>
            <a:fillRect/>
          </a:stretch>
        </p:blipFill>
        <p:spPr bwMode="auto">
          <a:xfrm>
            <a:off x="214282" y="1357298"/>
            <a:ext cx="3319463" cy="2605087"/>
          </a:xfrm>
          <a:prstGeom prst="rect">
            <a:avLst/>
          </a:prstGeom>
          <a:noFill/>
          <a:ln w="9525">
            <a:noFill/>
            <a:miter lim="800000"/>
            <a:headEnd/>
            <a:tailEnd/>
          </a:ln>
        </p:spPr>
      </p:pic>
      <p:sp>
        <p:nvSpPr>
          <p:cNvPr id="10" name="TextBox 5"/>
          <p:cNvSpPr txBox="1"/>
          <p:nvPr/>
        </p:nvSpPr>
        <p:spPr>
          <a:xfrm>
            <a:off x="4357686" y="357166"/>
            <a:ext cx="2786050" cy="646331"/>
          </a:xfrm>
          <a:prstGeom prst="rect">
            <a:avLst/>
          </a:prstGeom>
          <a:solidFill>
            <a:schemeClr val="bg2"/>
          </a:solidFill>
        </p:spPr>
        <p:txBody>
          <a:bodyPr wrap="square" rtlCol="0">
            <a:spAutoFit/>
          </a:bodyPr>
          <a:ls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uk-UA" b="1" dirty="0" smtClean="0"/>
              <a:t>Основи здоров</a:t>
            </a:r>
            <a:r>
              <a:rPr lang="en-US" b="1" dirty="0" smtClean="0"/>
              <a:t>’</a:t>
            </a:r>
            <a:r>
              <a:rPr lang="uk-UA" b="1" dirty="0" smtClean="0"/>
              <a:t>я </a:t>
            </a:r>
          </a:p>
          <a:p>
            <a:pPr algn="ctr"/>
            <a:r>
              <a:rPr lang="uk-UA" b="1" dirty="0" smtClean="0"/>
              <a:t>6 клас</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76712"/>
          </a:xfrm>
        </p:spPr>
        <p:txBody>
          <a:bodyPr/>
          <a:lstStyle/>
          <a:p>
            <a:pPr algn="ctr" eaLnBrk="1" fontAlgn="auto" hangingPunct="1">
              <a:spcAft>
                <a:spcPts val="0"/>
              </a:spcAft>
              <a:defRPr/>
            </a:pPr>
            <a:r>
              <a:rPr lang="uk-UA" dirty="0" smtClean="0">
                <a:solidFill>
                  <a:srgbClr val="7030A0"/>
                </a:solidFill>
              </a:rPr>
              <a:t>Оздоровча вправа</a:t>
            </a:r>
            <a:endParaRPr lang="ru-RU" dirty="0">
              <a:solidFill>
                <a:srgbClr val="7030A0"/>
              </a:solidFill>
            </a:endParaRPr>
          </a:p>
        </p:txBody>
      </p:sp>
      <p:sp>
        <p:nvSpPr>
          <p:cNvPr id="3" name="Содержимое 2"/>
          <p:cNvSpPr>
            <a:spLocks noGrp="1"/>
          </p:cNvSpPr>
          <p:nvPr>
            <p:ph idx="1"/>
          </p:nvPr>
        </p:nvSpPr>
        <p:spPr>
          <a:xfrm>
            <a:off x="179388" y="1341438"/>
            <a:ext cx="4176712" cy="5114925"/>
          </a:xfrm>
          <a:solidFill>
            <a:schemeClr val="bg2"/>
          </a:solidFill>
        </p:spPr>
        <p:style>
          <a:lnRef idx="2">
            <a:schemeClr val="accent2"/>
          </a:lnRef>
          <a:fillRef idx="1">
            <a:schemeClr val="lt1"/>
          </a:fillRef>
          <a:effectRef idx="0">
            <a:schemeClr val="accent2"/>
          </a:effectRef>
          <a:fontRef idx="minor">
            <a:schemeClr val="dk1"/>
          </a:fontRef>
        </p:style>
        <p:txBody>
          <a:bodyPr>
            <a:normAutofit/>
          </a:bodyPr>
          <a:lstStyle/>
          <a:p>
            <a:pPr eaLnBrk="1" hangingPunct="1">
              <a:lnSpc>
                <a:spcPct val="140000"/>
              </a:lnSpc>
              <a:buFont typeface="Wingdings 2" pitchFamily="18" charset="2"/>
              <a:buNone/>
              <a:defRPr/>
            </a:pPr>
            <a:r>
              <a:rPr lang="uk-UA" sz="2200" smtClean="0">
                <a:solidFill>
                  <a:srgbClr val="000000"/>
                </a:solidFill>
              </a:rPr>
              <a:t>   </a:t>
            </a:r>
            <a:r>
              <a:rPr lang="uk-UA" sz="2200" b="1" i="1" smtClean="0">
                <a:solidFill>
                  <a:srgbClr val="000000"/>
                </a:solidFill>
                <a:effectLst>
                  <a:outerShdw blurRad="38100" dist="38100" dir="2700000" algn="tl">
                    <a:srgbClr val="FFFFFF"/>
                  </a:outerShdw>
                </a:effectLst>
              </a:rPr>
              <a:t>	</a:t>
            </a:r>
            <a:r>
              <a:rPr lang="uk-UA" sz="2200" b="1" i="1" smtClean="0">
                <a:solidFill>
                  <a:srgbClr val="0070C0"/>
                </a:solidFill>
                <a:effectLst>
                  <a:outerShdw blurRad="38100" dist="38100" dir="2700000" algn="tl">
                    <a:srgbClr val="000000"/>
                  </a:outerShdw>
                </a:effectLst>
              </a:rPr>
              <a:t>Уяви, що кінчик твого носа – олівець</a:t>
            </a:r>
            <a:r>
              <a:rPr lang="uk-UA" sz="2200" b="1" i="1" smtClean="0">
                <a:solidFill>
                  <a:srgbClr val="0070C0"/>
                </a:solidFill>
                <a:effectLst>
                  <a:outerShdw blurRad="38100" dist="38100" dir="2700000" algn="tl">
                    <a:srgbClr val="000000"/>
                  </a:outerShdw>
                </a:effectLst>
                <a:latin typeface="Arial" charset="0"/>
              </a:rPr>
              <a:t>,</a:t>
            </a:r>
            <a:r>
              <a:rPr lang="uk-UA" sz="2200" b="1" i="1" smtClean="0">
                <a:solidFill>
                  <a:srgbClr val="0070C0"/>
                </a:solidFill>
                <a:effectLst>
                  <a:outerShdw blurRad="38100" dist="38100" dir="2700000" algn="tl">
                    <a:srgbClr val="000000"/>
                  </a:outerShdw>
                </a:effectLst>
              </a:rPr>
              <a:t> </a:t>
            </a:r>
            <a:r>
              <a:rPr lang="uk-UA" sz="2200" b="1" i="1" smtClean="0">
                <a:solidFill>
                  <a:srgbClr val="0070C0"/>
                </a:solidFill>
                <a:effectLst>
                  <a:outerShdw blurRad="38100" dist="38100" dir="2700000" algn="tl">
                    <a:srgbClr val="000000"/>
                  </a:outerShdw>
                </a:effectLst>
                <a:latin typeface="Arial" charset="0"/>
              </a:rPr>
              <a:t>н</a:t>
            </a:r>
            <a:r>
              <a:rPr lang="uk-UA" sz="2200" b="1" i="1" smtClean="0">
                <a:solidFill>
                  <a:srgbClr val="0070C0"/>
                </a:solidFill>
                <a:effectLst>
                  <a:outerShdw blurRad="38100" dist="38100" dir="2700000" algn="tl">
                    <a:srgbClr val="000000"/>
                  </a:outerShdw>
                </a:effectLst>
              </a:rPr>
              <a:t>апиши ним слово «ЗДОРОВ'Я».</a:t>
            </a:r>
            <a:endParaRPr lang="ru-RU" sz="2200" b="1" i="1" smtClean="0">
              <a:solidFill>
                <a:srgbClr val="0070C0"/>
              </a:solidFill>
              <a:effectLst>
                <a:outerShdw blurRad="38100" dist="38100" dir="2700000" algn="tl">
                  <a:srgbClr val="000000"/>
                </a:outerShdw>
              </a:effectLst>
            </a:endParaRPr>
          </a:p>
          <a:p>
            <a:pPr eaLnBrk="1" hangingPunct="1">
              <a:lnSpc>
                <a:spcPct val="140000"/>
              </a:lnSpc>
              <a:buFont typeface="Wingdings 2" pitchFamily="18" charset="2"/>
              <a:buNone/>
              <a:defRPr/>
            </a:pPr>
            <a:r>
              <a:rPr lang="uk-UA" sz="2200" b="1" i="1" smtClean="0">
                <a:solidFill>
                  <a:srgbClr val="0070C0"/>
                </a:solidFill>
                <a:effectLst>
                  <a:outerShdw blurRad="38100" dist="38100" dir="2700000" algn="tl">
                    <a:srgbClr val="000000"/>
                  </a:outerShdw>
                </a:effectLst>
              </a:rPr>
              <a:t>   	Твій погляд  -  чарівний пензлик, намалюй ним подарунок для товариша по парті. Посміхнись і запитай чи отримав товариш те, що ти хотів подарувати? </a:t>
            </a:r>
            <a:endParaRPr lang="ru-RU" sz="2200" b="1" i="1" smtClean="0">
              <a:solidFill>
                <a:srgbClr val="0070C0"/>
              </a:solidFill>
              <a:effectLst>
                <a:outerShdw blurRad="38100" dist="38100" dir="2700000" algn="tl">
                  <a:srgbClr val="000000"/>
                </a:outerShdw>
              </a:effectLst>
            </a:endParaRPr>
          </a:p>
          <a:p>
            <a:pPr eaLnBrk="1" hangingPunct="1">
              <a:lnSpc>
                <a:spcPct val="140000"/>
              </a:lnSpc>
              <a:defRPr/>
            </a:pPr>
            <a:endParaRPr lang="ru-RU" sz="2200" b="1" i="1" smtClean="0">
              <a:solidFill>
                <a:srgbClr val="000000"/>
              </a:solidFill>
              <a:effectLst>
                <a:outerShdw blurRad="38100" dist="38100" dir="2700000" algn="tl">
                  <a:srgbClr val="FFFFFF"/>
                </a:outerShdw>
              </a:effectLst>
            </a:endParaRPr>
          </a:p>
        </p:txBody>
      </p:sp>
      <p:pic>
        <p:nvPicPr>
          <p:cNvPr id="22531" name="Picture 4" descr="кисть Stock Illustrations, Cliparts And Royalty Free кисть V…"/>
          <p:cNvPicPr>
            <a:picLocks noChangeAspect="1" noChangeArrowheads="1"/>
          </p:cNvPicPr>
          <p:nvPr/>
        </p:nvPicPr>
        <p:blipFill>
          <a:blip r:embed="rId2" cstate="print"/>
          <a:srcRect/>
          <a:stretch>
            <a:fillRect/>
          </a:stretch>
        </p:blipFill>
        <p:spPr bwMode="auto">
          <a:xfrm>
            <a:off x="4643438" y="1412875"/>
            <a:ext cx="3384550"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732696"/>
          </a:xfrm>
        </p:spPr>
        <p:style>
          <a:lnRef idx="1">
            <a:schemeClr val="accent4"/>
          </a:lnRef>
          <a:fillRef idx="2">
            <a:schemeClr val="accent4"/>
          </a:fillRef>
          <a:effectRef idx="1">
            <a:schemeClr val="accent4"/>
          </a:effectRef>
          <a:fontRef idx="minor">
            <a:schemeClr val="dk1"/>
          </a:fontRef>
        </p:style>
        <p:txBody>
          <a:bodyPr/>
          <a:lstStyle/>
          <a:p>
            <a:pPr algn="ctr" eaLnBrk="1" fontAlgn="auto" hangingPunct="1">
              <a:spcAft>
                <a:spcPts val="0"/>
              </a:spcAft>
              <a:defRPr/>
            </a:pPr>
            <a:r>
              <a:rPr lang="uk-UA" dirty="0" smtClean="0">
                <a:solidFill>
                  <a:schemeClr val="bg2">
                    <a:lumMod val="50000"/>
                  </a:schemeClr>
                </a:solidFill>
              </a:rPr>
              <a:t>Вправа «Руйнівники міфів»</a:t>
            </a:r>
            <a:endParaRPr lang="ru-RU" dirty="0">
              <a:solidFill>
                <a:schemeClr val="bg2">
                  <a:lumMod val="50000"/>
                </a:schemeClr>
              </a:solidFill>
            </a:endParaRPr>
          </a:p>
        </p:txBody>
      </p:sp>
      <p:sp>
        <p:nvSpPr>
          <p:cNvPr id="3" name="Содержимое 2"/>
          <p:cNvSpPr>
            <a:spLocks noGrp="1"/>
          </p:cNvSpPr>
          <p:nvPr>
            <p:ph idx="1"/>
          </p:nvPr>
        </p:nvSpPr>
        <p:spPr>
          <a:xfrm>
            <a:off x="179388" y="1268413"/>
            <a:ext cx="7848600" cy="5187950"/>
          </a:xfrm>
        </p:spPr>
        <p:style>
          <a:lnRef idx="1">
            <a:schemeClr val="accent2"/>
          </a:lnRef>
          <a:fillRef idx="2">
            <a:schemeClr val="accent2"/>
          </a:fillRef>
          <a:effectRef idx="1">
            <a:schemeClr val="accent2"/>
          </a:effectRef>
          <a:fontRef idx="minor">
            <a:schemeClr val="dk1"/>
          </a:fontRef>
        </p:style>
        <p:txBody>
          <a:bodyPr>
            <a:normAutofit fontScale="92500"/>
          </a:bodyPr>
          <a:lstStyle/>
          <a:p>
            <a:pPr marL="274320" indent="-274320" eaLnBrk="1" fontAlgn="auto" hangingPunct="1">
              <a:spcAft>
                <a:spcPts val="0"/>
              </a:spcAft>
              <a:buFont typeface="Wingdings 2"/>
              <a:buNone/>
              <a:defRPr/>
            </a:pPr>
            <a:r>
              <a:rPr lang="uk-UA" b="1" i="1" u="sng" dirty="0" smtClean="0"/>
              <a:t>Міфи</a:t>
            </a:r>
            <a:endParaRPr lang="ru-RU" b="1" i="1" u="sng" dirty="0" smtClean="0"/>
          </a:p>
          <a:p>
            <a:pPr marL="514350" indent="-514350" eaLnBrk="1" fontAlgn="auto" hangingPunct="1">
              <a:spcAft>
                <a:spcPts val="0"/>
              </a:spcAft>
              <a:buFont typeface="Wingdings 2"/>
              <a:buChar char=""/>
              <a:defRPr/>
            </a:pPr>
            <a:r>
              <a:rPr lang="uk-UA" dirty="0" smtClean="0"/>
              <a:t>наркотики допомагають розв'язувати життєві проблеми;</a:t>
            </a:r>
            <a:endParaRPr lang="ru-RU" dirty="0" smtClean="0"/>
          </a:p>
          <a:p>
            <a:pPr marL="514350" indent="-514350" eaLnBrk="1" fontAlgn="auto" hangingPunct="1">
              <a:spcAft>
                <a:spcPts val="0"/>
              </a:spcAft>
              <a:buFont typeface="Wingdings 2"/>
              <a:buChar char=""/>
              <a:defRPr/>
            </a:pPr>
            <a:r>
              <a:rPr lang="uk-UA" dirty="0" smtClean="0"/>
              <a:t>у житті треба все спробувати, у тому числі й наркотики;         </a:t>
            </a:r>
            <a:endParaRPr lang="ru-RU" dirty="0" smtClean="0"/>
          </a:p>
          <a:p>
            <a:pPr marL="514350" indent="-514350" eaLnBrk="1" fontAlgn="auto" hangingPunct="1">
              <a:spcAft>
                <a:spcPts val="0"/>
              </a:spcAft>
              <a:buFont typeface="Wingdings 2"/>
              <a:buChar char=""/>
              <a:defRPr/>
            </a:pPr>
            <a:r>
              <a:rPr lang="uk-UA" dirty="0" smtClean="0"/>
              <a:t>наркотики вживають сильні й талановиті люди.</a:t>
            </a:r>
            <a:endParaRPr lang="ru-RU" dirty="0" smtClean="0"/>
          </a:p>
          <a:p>
            <a:pPr marL="514350" indent="-514350" eaLnBrk="1" fontAlgn="auto" hangingPunct="1">
              <a:spcAft>
                <a:spcPts val="0"/>
              </a:spcAft>
              <a:buFont typeface="Wingdings 2"/>
              <a:buChar char=""/>
              <a:defRPr/>
            </a:pPr>
            <a:r>
              <a:rPr lang="uk-UA" dirty="0" smtClean="0"/>
              <a:t>наркотики дають відчуття «</a:t>
            </a:r>
            <a:r>
              <a:rPr lang="uk-UA" dirty="0" err="1" smtClean="0"/>
              <a:t>кайфу</a:t>
            </a:r>
            <a:r>
              <a:rPr lang="uk-UA" dirty="0" smtClean="0"/>
              <a:t>»;</a:t>
            </a:r>
            <a:endParaRPr lang="ru-RU" dirty="0" smtClean="0"/>
          </a:p>
          <a:p>
            <a:pPr marL="514350" indent="-514350" eaLnBrk="1" fontAlgn="auto" hangingPunct="1">
              <a:spcAft>
                <a:spcPts val="0"/>
              </a:spcAft>
              <a:buFont typeface="Wingdings 2"/>
              <a:buChar char=""/>
              <a:defRPr/>
            </a:pPr>
            <a:r>
              <a:rPr lang="uk-UA" dirty="0" smtClean="0"/>
              <a:t>наркотики придають життю різноманітності;</a:t>
            </a:r>
            <a:endParaRPr lang="ru-RU" dirty="0" smtClean="0"/>
          </a:p>
          <a:p>
            <a:pPr marL="514350" indent="-514350" eaLnBrk="1" fontAlgn="auto" hangingPunct="1">
              <a:spcAft>
                <a:spcPts val="0"/>
              </a:spcAft>
              <a:buFont typeface="Wingdings 2"/>
              <a:buChar char=""/>
              <a:defRPr/>
            </a:pPr>
            <a:r>
              <a:rPr lang="uk-UA" dirty="0" smtClean="0"/>
              <a:t>є люди, які приймають наркотики багато років і прекрасно живуть при цьому;</a:t>
            </a:r>
            <a:endParaRPr lang="ru-RU" dirty="0" smtClean="0"/>
          </a:p>
          <a:p>
            <a:pPr marL="514350" indent="-514350" eaLnBrk="1" fontAlgn="auto" hangingPunct="1">
              <a:spcAft>
                <a:spcPts val="0"/>
              </a:spcAft>
              <a:buFont typeface="Wingdings 2"/>
              <a:buChar char=""/>
              <a:defRPr/>
            </a:pPr>
            <a:r>
              <a:rPr lang="uk-UA" dirty="0" smtClean="0"/>
              <a:t>легкі наркотики приймати можна, це безпечно.</a:t>
            </a:r>
            <a:endParaRPr lang="ru-RU" dirty="0" smtClean="0"/>
          </a:p>
          <a:p>
            <a:pPr marL="274320" indent="-274320" eaLnBrk="1" fontAlgn="auto" hangingPunct="1">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668800"/>
          </a:xfrm>
        </p:spPr>
        <p:style>
          <a:lnRef idx="1">
            <a:schemeClr val="accent4"/>
          </a:lnRef>
          <a:fillRef idx="2">
            <a:schemeClr val="accent4"/>
          </a:fillRef>
          <a:effectRef idx="1">
            <a:schemeClr val="accent4"/>
          </a:effectRef>
          <a:fontRef idx="minor">
            <a:schemeClr val="dk1"/>
          </a:fontRef>
        </p:style>
        <p:txBody>
          <a:bodyPr>
            <a:normAutofit fontScale="90000"/>
          </a:bodyPr>
          <a:lstStyle/>
          <a:p>
            <a:pPr algn="ctr" eaLnBrk="1" fontAlgn="auto" hangingPunct="1">
              <a:spcAft>
                <a:spcPts val="0"/>
              </a:spcAft>
              <a:defRPr/>
            </a:pPr>
            <a:r>
              <a:rPr lang="uk-UA" dirty="0" smtClean="0">
                <a:solidFill>
                  <a:srgbClr val="C00000"/>
                </a:solidFill>
              </a:rPr>
              <a:t>Рольова гра </a:t>
            </a:r>
            <a:br>
              <a:rPr lang="uk-UA" dirty="0" smtClean="0">
                <a:solidFill>
                  <a:srgbClr val="C00000"/>
                </a:solidFill>
              </a:rPr>
            </a:br>
            <a:r>
              <a:rPr lang="uk-UA" dirty="0" smtClean="0">
                <a:solidFill>
                  <a:srgbClr val="C00000"/>
                </a:solidFill>
              </a:rPr>
              <a:t>«Як сказати - Ні»</a:t>
            </a:r>
            <a:r>
              <a:rPr lang="ru-RU" dirty="0" smtClean="0">
                <a:solidFill>
                  <a:srgbClr val="C00000"/>
                </a:solidFill>
              </a:rPr>
              <a:t/>
            </a:r>
            <a:br>
              <a:rPr lang="ru-RU" dirty="0" smtClean="0">
                <a:solidFill>
                  <a:srgbClr val="C00000"/>
                </a:solidFill>
              </a:rPr>
            </a:br>
            <a:endParaRPr lang="ru-RU" dirty="0">
              <a:solidFill>
                <a:srgbClr val="C00000"/>
              </a:solidFill>
            </a:endParaRPr>
          </a:p>
        </p:txBody>
      </p:sp>
      <p:sp>
        <p:nvSpPr>
          <p:cNvPr id="3" name="Содержимое 2"/>
          <p:cNvSpPr>
            <a:spLocks noGrp="1"/>
          </p:cNvSpPr>
          <p:nvPr>
            <p:ph idx="1"/>
          </p:nvPr>
        </p:nvSpPr>
        <p:spPr>
          <a:xfrm>
            <a:off x="179388" y="1557338"/>
            <a:ext cx="7921625" cy="4899025"/>
          </a:xfrm>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eaLnBrk="1" fontAlgn="auto" hangingPunct="1">
              <a:lnSpc>
                <a:spcPct val="150000"/>
              </a:lnSpc>
              <a:spcAft>
                <a:spcPts val="0"/>
              </a:spcAft>
              <a:buFont typeface="Wingdings 2"/>
              <a:buNone/>
              <a:defRPr/>
            </a:pPr>
            <a:r>
              <a:rPr lang="uk-UA" b="1" i="1" u="sng" dirty="0" smtClean="0">
                <a:solidFill>
                  <a:schemeClr val="accent5">
                    <a:lumMod val="50000"/>
                  </a:schemeClr>
                </a:solidFill>
              </a:rPr>
              <a:t>За допомогою матеріалу підручника  </a:t>
            </a:r>
          </a:p>
          <a:p>
            <a:pPr marL="274320" indent="-274320" eaLnBrk="1" fontAlgn="auto" hangingPunct="1">
              <a:lnSpc>
                <a:spcPct val="150000"/>
              </a:lnSpc>
              <a:spcAft>
                <a:spcPts val="0"/>
              </a:spcAft>
              <a:buFont typeface="Wingdings 2"/>
              <a:buNone/>
              <a:defRPr/>
            </a:pPr>
            <a:r>
              <a:rPr lang="uk-UA" b="1" i="1" u="sng" dirty="0" smtClean="0">
                <a:solidFill>
                  <a:schemeClr val="accent5">
                    <a:lumMod val="50000"/>
                  </a:schemeClr>
                </a:solidFill>
              </a:rPr>
              <a:t>с.73-74 розіграти ситуації: </a:t>
            </a:r>
          </a:p>
          <a:p>
            <a:pPr marL="274320" indent="-274320" algn="ctr" eaLnBrk="1" fontAlgn="auto" hangingPunct="1">
              <a:lnSpc>
                <a:spcPct val="150000"/>
              </a:lnSpc>
              <a:spcAft>
                <a:spcPts val="0"/>
              </a:spcAft>
              <a:buFont typeface="Wingdings 2"/>
              <a:buNone/>
              <a:defRPr/>
            </a:pPr>
            <a:endParaRPr lang="ru-RU" b="1" i="1" u="sng" dirty="0" smtClean="0"/>
          </a:p>
          <a:p>
            <a:pPr marL="274320" indent="-274320" eaLnBrk="1" fontAlgn="auto" hangingPunct="1">
              <a:lnSpc>
                <a:spcPct val="150000"/>
              </a:lnSpc>
              <a:spcAft>
                <a:spcPts val="0"/>
              </a:spcAft>
              <a:buFont typeface="Wingdings 2"/>
              <a:buNone/>
              <a:defRPr/>
            </a:pPr>
            <a:r>
              <a:rPr lang="uk-UA" sz="2800" b="1" i="1" dirty="0" smtClean="0">
                <a:solidFill>
                  <a:schemeClr val="bg2">
                    <a:lumMod val="50000"/>
                  </a:schemeClr>
                </a:solidFill>
              </a:rPr>
              <a:t>1 група — як відмовити сторонній людині;</a:t>
            </a:r>
            <a:endParaRPr lang="ru-RU" sz="2800" b="1" i="1" dirty="0" smtClean="0">
              <a:solidFill>
                <a:schemeClr val="bg2">
                  <a:lumMod val="50000"/>
                </a:schemeClr>
              </a:solidFill>
            </a:endParaRPr>
          </a:p>
          <a:p>
            <a:pPr marL="274320" indent="-274320" eaLnBrk="1" fontAlgn="auto" hangingPunct="1">
              <a:lnSpc>
                <a:spcPct val="150000"/>
              </a:lnSpc>
              <a:spcAft>
                <a:spcPts val="0"/>
              </a:spcAft>
              <a:buFont typeface="Wingdings 2"/>
              <a:buNone/>
              <a:defRPr/>
            </a:pPr>
            <a:r>
              <a:rPr lang="uk-UA" sz="2800" b="1" i="1" dirty="0" smtClean="0">
                <a:solidFill>
                  <a:srgbClr val="FF0000"/>
                </a:solidFill>
              </a:rPr>
              <a:t>2 група — як відмовити другу;</a:t>
            </a:r>
            <a:endParaRPr lang="ru-RU" sz="2800" b="1" i="1" dirty="0" smtClean="0">
              <a:solidFill>
                <a:srgbClr val="FF0000"/>
              </a:solidFill>
            </a:endParaRPr>
          </a:p>
          <a:p>
            <a:pPr marL="274320" indent="-274320" eaLnBrk="1" fontAlgn="auto" hangingPunct="1">
              <a:lnSpc>
                <a:spcPct val="150000"/>
              </a:lnSpc>
              <a:spcAft>
                <a:spcPts val="0"/>
              </a:spcAft>
              <a:buFont typeface="Wingdings 2"/>
              <a:buNone/>
              <a:defRPr/>
            </a:pPr>
            <a:r>
              <a:rPr lang="uk-UA" sz="2800" b="1" i="1" dirty="0" smtClean="0">
                <a:solidFill>
                  <a:srgbClr val="0070C0"/>
                </a:solidFill>
              </a:rPr>
              <a:t>3 група — як протистояти тиску компанії. </a:t>
            </a:r>
            <a:endParaRPr lang="ru-RU" sz="2800" b="1" i="1" dirty="0" smtClean="0">
              <a:solidFill>
                <a:srgbClr val="0070C0"/>
              </a:solidFill>
            </a:endParaRPr>
          </a:p>
          <a:p>
            <a:pPr marL="274320" indent="-274320" eaLnBrk="1" fontAlgn="auto" hangingPunct="1">
              <a:lnSpc>
                <a:spcPct val="150000"/>
              </a:lnSpc>
              <a:spcAft>
                <a:spcPts val="0"/>
              </a:spcAft>
              <a:buFont typeface="Wingdings 2"/>
              <a:buChar char=""/>
              <a:defRPr/>
            </a:pPr>
            <a:endParaRPr lang="ru-RU" dirty="0">
              <a:solidFill>
                <a:srgbClr val="0070C0"/>
              </a:solidFill>
            </a:endParaRPr>
          </a:p>
        </p:txBody>
      </p:sp>
      <p:pic>
        <p:nvPicPr>
          <p:cNvPr id="24579" name="Picture 2" descr="как зачёркивать слова (теги) - обсуждение в форумах на E1.ru"/>
          <p:cNvPicPr>
            <a:picLocks noChangeAspect="1" noChangeArrowheads="1"/>
          </p:cNvPicPr>
          <p:nvPr/>
        </p:nvPicPr>
        <p:blipFill>
          <a:blip r:embed="rId2" cstate="print"/>
          <a:srcRect/>
          <a:stretch>
            <a:fillRect/>
          </a:stretch>
        </p:blipFill>
        <p:spPr bwMode="auto">
          <a:xfrm>
            <a:off x="6659563" y="1052513"/>
            <a:ext cx="2297112" cy="2322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92736"/>
          </a:xfrm>
          <a:solidFill>
            <a:schemeClr val="bg2"/>
          </a:solidFill>
        </p:spPr>
        <p:txBody>
          <a:bodyPr>
            <a:normAutofit fontScale="90000"/>
          </a:bodyPr>
          <a:lstStyle/>
          <a:p>
            <a:pPr algn="ctr" eaLnBrk="1" fontAlgn="auto" hangingPunct="1">
              <a:spcAft>
                <a:spcPts val="0"/>
              </a:spcAft>
              <a:defRPr/>
            </a:pPr>
            <a:r>
              <a:rPr lang="uk-UA" i="1" dirty="0" smtClean="0"/>
              <a:t>Домашнє завдання</a:t>
            </a:r>
            <a:r>
              <a:rPr lang="ru-RU" i="1" dirty="0" smtClean="0"/>
              <a:t/>
            </a:r>
            <a:br>
              <a:rPr lang="ru-RU" i="1" dirty="0" smtClean="0"/>
            </a:br>
            <a:endParaRPr lang="ru-RU" i="1" dirty="0"/>
          </a:p>
        </p:txBody>
      </p:sp>
      <p:sp>
        <p:nvSpPr>
          <p:cNvPr id="3" name="Содержимое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274320" indent="-274320" eaLnBrk="1" fontAlgn="auto" hangingPunct="1">
              <a:spcAft>
                <a:spcPts val="0"/>
              </a:spcAft>
              <a:buFont typeface="Wingdings 2"/>
              <a:buNone/>
              <a:defRPr/>
            </a:pPr>
            <a:r>
              <a:rPr lang="uk-UA" dirty="0" smtClean="0"/>
              <a:t>1) Опрацювати статтю в підручнику; дати усно відповіді на запитання підручника.</a:t>
            </a:r>
            <a:endParaRPr lang="ru-RU" dirty="0" smtClean="0"/>
          </a:p>
          <a:p>
            <a:pPr marL="274320" indent="-274320" eaLnBrk="1" fontAlgn="auto" hangingPunct="1">
              <a:spcAft>
                <a:spcPts val="0"/>
              </a:spcAft>
              <a:buFont typeface="Wingdings 2"/>
              <a:buNone/>
              <a:defRPr/>
            </a:pPr>
            <a:r>
              <a:rPr lang="uk-UA" dirty="0" smtClean="0"/>
              <a:t>2) Описати випадок зі свого життя, коли ти під впливом друзів зробив щось таке, про що потім шкодував.</a:t>
            </a:r>
            <a:endParaRPr lang="ru-RU" dirty="0" smtClean="0"/>
          </a:p>
          <a:p>
            <a:pPr marL="274320" indent="-274320" eaLnBrk="1" fontAlgn="auto" hangingPunct="1">
              <a:spcAft>
                <a:spcPts val="0"/>
              </a:spcAft>
              <a:buFont typeface="Wingdings 2"/>
              <a:buNone/>
              <a:defRPr/>
            </a:pPr>
            <a:r>
              <a:rPr lang="uk-UA" dirty="0" smtClean="0"/>
              <a:t>3) Пошукова робота. Знайти в різних інформаційних джерелах і проаналізувати найпоширеніші міфи про </a:t>
            </a:r>
            <a:r>
              <a:rPr lang="uk-UA" dirty="0" err="1" smtClean="0"/>
              <a:t>психоактивні</a:t>
            </a:r>
            <a:r>
              <a:rPr lang="uk-UA" dirty="0" smtClean="0"/>
              <a:t> речовини (алкоголь, тютюн)</a:t>
            </a:r>
            <a:endParaRPr lang="ru-RU" dirty="0"/>
          </a:p>
        </p:txBody>
      </p:sp>
      <p:pic>
        <p:nvPicPr>
          <p:cNvPr id="25603" name="Picture 4" descr="picture"/>
          <p:cNvPicPr preferRelativeResize="0">
            <a:picLocks noChangeArrowheads="1"/>
          </p:cNvPicPr>
          <p:nvPr/>
        </p:nvPicPr>
        <p:blipFill>
          <a:blip r:embed="rId2" cstate="print"/>
          <a:srcRect t="1765"/>
          <a:stretch>
            <a:fillRect/>
          </a:stretch>
        </p:blipFill>
        <p:spPr bwMode="auto">
          <a:xfrm>
            <a:off x="7380288" y="4292600"/>
            <a:ext cx="1584325" cy="2297113"/>
          </a:xfrm>
          <a:prstGeom prst="rect">
            <a:avLst/>
          </a:prstGeom>
          <a:solidFill>
            <a:srgbClr val="FFFFFF"/>
          </a:solidFill>
          <a:ln w="9525">
            <a:solidFill>
              <a:srgbClr val="000000"/>
            </a:solidFill>
            <a:round/>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548680"/>
            <a:ext cx="3888432" cy="854968"/>
          </a:xfrm>
        </p:spPr>
        <p:style>
          <a:lnRef idx="1">
            <a:schemeClr val="accent2"/>
          </a:lnRef>
          <a:fillRef idx="2">
            <a:schemeClr val="accent2"/>
          </a:fillRef>
          <a:effectRef idx="1">
            <a:schemeClr val="accent2"/>
          </a:effectRef>
          <a:fontRef idx="minor">
            <a:schemeClr val="dk1"/>
          </a:fontRef>
        </p:style>
        <p:txBody>
          <a:bodyPr/>
          <a:lstStyle/>
          <a:p>
            <a:pPr algn="ctr" eaLnBrk="1" fontAlgn="auto" hangingPunct="1">
              <a:spcAft>
                <a:spcPts val="0"/>
              </a:spcAft>
              <a:defRPr/>
            </a:pPr>
            <a:r>
              <a:rPr lang="uk-UA" dirty="0" smtClean="0">
                <a:solidFill>
                  <a:schemeClr val="tx2">
                    <a:lumMod val="75000"/>
                  </a:schemeClr>
                </a:solidFill>
              </a:rPr>
              <a:t>Запам’ятай!</a:t>
            </a:r>
            <a:endParaRPr lang="ru-RU" dirty="0">
              <a:solidFill>
                <a:schemeClr val="tx2">
                  <a:lumMod val="75000"/>
                </a:schemeClr>
              </a:solidFill>
            </a:endParaRPr>
          </a:p>
        </p:txBody>
      </p:sp>
      <p:sp>
        <p:nvSpPr>
          <p:cNvPr id="3" name="Содержимое 2"/>
          <p:cNvSpPr>
            <a:spLocks noGrp="1"/>
          </p:cNvSpPr>
          <p:nvPr>
            <p:ph idx="1"/>
          </p:nvPr>
        </p:nvSpPr>
        <p:spPr>
          <a:solidFill>
            <a:schemeClr val="bg2"/>
          </a:solidFill>
        </p:spPr>
        <p:txBody>
          <a:bodyPr>
            <a:normAutofit fontScale="92500"/>
          </a:bodyPr>
          <a:lstStyle/>
          <a:p>
            <a:pPr marL="274320" indent="-274320" eaLnBrk="1" fontAlgn="auto" hangingPunct="1">
              <a:lnSpc>
                <a:spcPct val="150000"/>
              </a:lnSpc>
              <a:spcAft>
                <a:spcPts val="0"/>
              </a:spcAft>
              <a:buFont typeface="Wingdings 2"/>
              <a:buNone/>
              <a:defRPr/>
            </a:pPr>
            <a:r>
              <a:rPr lang="uk-UA" dirty="0" smtClean="0"/>
              <a:t>   	</a:t>
            </a:r>
            <a:r>
              <a:rPr lang="uk-UA" sz="2400" b="1" dirty="0" smtClean="0">
                <a:solidFill>
                  <a:schemeClr val="accent2">
                    <a:lumMod val="75000"/>
                  </a:schemeClr>
                </a:solidFill>
              </a:rPr>
              <a:t>Наркотики</a:t>
            </a:r>
            <a:r>
              <a:rPr lang="uk-UA" sz="2400" dirty="0" smtClean="0">
                <a:solidFill>
                  <a:schemeClr val="accent2">
                    <a:lumMod val="75000"/>
                  </a:schemeClr>
                </a:solidFill>
              </a:rPr>
              <a:t> – особливо небезпечні </a:t>
            </a:r>
            <a:r>
              <a:rPr lang="uk-UA" sz="2400" dirty="0" err="1" smtClean="0">
                <a:solidFill>
                  <a:schemeClr val="accent2">
                    <a:lumMod val="75000"/>
                  </a:schemeClr>
                </a:solidFill>
              </a:rPr>
              <a:t>психоактивні</a:t>
            </a:r>
            <a:r>
              <a:rPr lang="uk-UA" sz="2400" dirty="0" smtClean="0">
                <a:solidFill>
                  <a:schemeClr val="accent2">
                    <a:lumMod val="75000"/>
                  </a:schemeClr>
                </a:solidFill>
              </a:rPr>
              <a:t> речовини, їх вживання спричиняє фізичну і психічну залежність. Найкращим захистом від </a:t>
            </a:r>
            <a:r>
              <a:rPr lang="uk-UA" sz="2400" dirty="0" err="1" smtClean="0">
                <a:solidFill>
                  <a:schemeClr val="accent2">
                    <a:lumMod val="75000"/>
                  </a:schemeClr>
                </a:solidFill>
              </a:rPr>
              <a:t>психоактивних</a:t>
            </a:r>
            <a:r>
              <a:rPr lang="uk-UA" sz="2400" dirty="0" smtClean="0">
                <a:solidFill>
                  <a:schemeClr val="accent2">
                    <a:lumMod val="75000"/>
                  </a:schemeClr>
                </a:solidFill>
              </a:rPr>
              <a:t> речовин є високий рівень психологічної рівноваги. </a:t>
            </a:r>
          </a:p>
          <a:p>
            <a:pPr marL="274320" indent="-274320" eaLnBrk="1" fontAlgn="auto" hangingPunct="1">
              <a:lnSpc>
                <a:spcPct val="150000"/>
              </a:lnSpc>
              <a:spcAft>
                <a:spcPts val="0"/>
              </a:spcAft>
              <a:buFont typeface="Wingdings 2"/>
              <a:buNone/>
              <a:defRPr/>
            </a:pPr>
            <a:r>
              <a:rPr lang="uk-UA" sz="2400" dirty="0" smtClean="0">
                <a:solidFill>
                  <a:schemeClr val="accent2">
                    <a:lumMod val="75000"/>
                  </a:schemeClr>
                </a:solidFill>
              </a:rPr>
              <a:t>   		Психологічно врівноважена людина цінує і поважає себе та оточуючих, вона не марнує своє здоров’я, здатна вирішувати проблеми, долати стреси, знаходити друзів без наркотиків.</a:t>
            </a:r>
            <a:endParaRPr lang="ru-RU" sz="2400" dirty="0" smtClean="0">
              <a:solidFill>
                <a:schemeClr val="accent2">
                  <a:lumMod val="75000"/>
                </a:schemeClr>
              </a:solidFill>
            </a:endParaRPr>
          </a:p>
          <a:p>
            <a:pPr marL="274320" indent="-274320" eaLnBrk="1" fontAlgn="auto" hangingPunct="1">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7427168" cy="1008112"/>
          </a:xfrm>
          <a:solidFill>
            <a:srgbClr val="00B0F0"/>
          </a:solidFill>
        </p:spPr>
        <p:txBody>
          <a:bodyPr>
            <a:normAutofit fontScale="90000"/>
          </a:bodyPr>
          <a:lstStyle/>
          <a:p>
            <a:pPr algn="ctr" eaLnBrk="1" fontAlgn="auto" hangingPunct="1">
              <a:spcAft>
                <a:spcPts val="0"/>
              </a:spcAft>
              <a:defRPr/>
            </a:pPr>
            <a:r>
              <a:rPr lang="uk-UA" dirty="0" smtClean="0">
                <a:solidFill>
                  <a:srgbClr val="FFFF00"/>
                </a:solidFill>
              </a:rPr>
              <a:t>Колективне </a:t>
            </a:r>
            <a:br>
              <a:rPr lang="uk-UA" dirty="0" smtClean="0">
                <a:solidFill>
                  <a:srgbClr val="FFFF00"/>
                </a:solidFill>
              </a:rPr>
            </a:br>
            <a:r>
              <a:rPr lang="uk-UA" dirty="0" smtClean="0">
                <a:solidFill>
                  <a:srgbClr val="FFFF00"/>
                </a:solidFill>
              </a:rPr>
              <a:t>проголошення фрази</a:t>
            </a:r>
            <a:endParaRPr lang="ru-RU" dirty="0">
              <a:solidFill>
                <a:srgbClr val="FFFF00"/>
              </a:solidFill>
            </a:endParaRPr>
          </a:p>
        </p:txBody>
      </p:sp>
      <p:pic>
        <p:nvPicPr>
          <p:cNvPr id="27650" name="Picture 2" descr="PosterOk.com - teams, постеры, плакаты, печать фото, картина…"/>
          <p:cNvPicPr>
            <a:picLocks noChangeAspect="1" noChangeArrowheads="1"/>
          </p:cNvPicPr>
          <p:nvPr/>
        </p:nvPicPr>
        <p:blipFill>
          <a:blip r:embed="rId2" cstate="print"/>
          <a:srcRect/>
          <a:stretch>
            <a:fillRect/>
          </a:stretch>
        </p:blipFill>
        <p:spPr bwMode="auto">
          <a:xfrm>
            <a:off x="179388" y="1341438"/>
            <a:ext cx="7772400" cy="5284787"/>
          </a:xfrm>
          <a:prstGeom prst="rect">
            <a:avLst/>
          </a:prstGeom>
          <a:noFill/>
          <a:ln w="9525">
            <a:noFill/>
            <a:miter lim="800000"/>
            <a:headEnd/>
            <a:tailEnd/>
          </a:ln>
        </p:spPr>
      </p:pic>
      <p:sp>
        <p:nvSpPr>
          <p:cNvPr id="5" name="Прямоугольник 4"/>
          <p:cNvSpPr/>
          <p:nvPr/>
        </p:nvSpPr>
        <p:spPr>
          <a:xfrm>
            <a:off x="1835150" y="2708275"/>
            <a:ext cx="5022850" cy="2247900"/>
          </a:xfrm>
          <a:prstGeom prst="rect">
            <a:avLst/>
          </a:prstGeom>
        </p:spPr>
        <p:txBody>
          <a:bodyPr>
            <a:spAutoFit/>
          </a:bodyPr>
          <a:lstStyle/>
          <a:p>
            <a:pPr algn="ctr" fontAlgn="auto">
              <a:spcBef>
                <a:spcPts val="0"/>
              </a:spcBef>
              <a:spcAft>
                <a:spcPts val="0"/>
              </a:spcAft>
              <a:defRPr/>
            </a:pPr>
            <a:r>
              <a:rPr lang="uk-UA" sz="2800" b="1" i="1" dirty="0">
                <a:solidFill>
                  <a:srgbClr val="FF0000"/>
                </a:solidFill>
                <a:effectLst>
                  <a:outerShdw blurRad="38100" dist="38100" dir="2700000" algn="tl">
                    <a:srgbClr val="000000">
                      <a:alpha val="43137"/>
                    </a:srgbClr>
                  </a:outerShdw>
                </a:effectLst>
                <a:latin typeface="+mn-lt"/>
              </a:rPr>
              <a:t>«Уже сьогодні ми тримаємо своє майбутнє у власних руках. Лише ми відповідальні за своє здоров'я!»</a:t>
            </a:r>
            <a:endParaRPr lang="ru-RU" sz="2800" dirty="0">
              <a:solidFill>
                <a:srgbClr val="FF0000"/>
              </a:solidFill>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eaLnBrk="1" fontAlgn="auto" hangingPunct="1">
              <a:spcAft>
                <a:spcPts val="0"/>
              </a:spcAft>
              <a:defRPr/>
            </a:pPr>
            <a:r>
              <a:rPr lang="uk-UA" i="1" dirty="0" smtClean="0">
                <a:solidFill>
                  <a:srgbClr val="FF3399"/>
                </a:solidFill>
                <a:effectLst>
                  <a:outerShdw blurRad="38100" dist="38100" dir="2700000" algn="tl">
                    <a:srgbClr val="000000">
                      <a:alpha val="43137"/>
                    </a:srgbClr>
                  </a:outerShdw>
                </a:effectLst>
              </a:rPr>
              <a:t>використана Література</a:t>
            </a:r>
            <a:r>
              <a:rPr lang="ru-RU" i="1" dirty="0" smtClean="0">
                <a:solidFill>
                  <a:srgbClr val="FF3399"/>
                </a:solidFill>
                <a:effectLst>
                  <a:outerShdw blurRad="38100" dist="38100" dir="2700000" algn="tl">
                    <a:srgbClr val="000000">
                      <a:alpha val="43137"/>
                    </a:srgbClr>
                  </a:outerShdw>
                </a:effectLst>
              </a:rPr>
              <a:t> </a:t>
            </a:r>
            <a:br>
              <a:rPr lang="ru-RU" i="1" dirty="0" smtClean="0">
                <a:solidFill>
                  <a:srgbClr val="FF3399"/>
                </a:solidFill>
                <a:effectLst>
                  <a:outerShdw blurRad="38100" dist="38100" dir="2700000" algn="tl">
                    <a:srgbClr val="000000">
                      <a:alpha val="43137"/>
                    </a:srgbClr>
                  </a:outerShdw>
                </a:effectLst>
              </a:rPr>
            </a:br>
            <a:r>
              <a:rPr lang="ru-RU" i="1" dirty="0" smtClean="0">
                <a:solidFill>
                  <a:srgbClr val="FF3399"/>
                </a:solidFill>
                <a:effectLst>
                  <a:outerShdw blurRad="38100" dist="38100" dir="2700000" algn="tl">
                    <a:srgbClr val="000000">
                      <a:alpha val="43137"/>
                    </a:srgbClr>
                  </a:outerShdw>
                </a:effectLst>
              </a:rPr>
              <a:t>та </a:t>
            </a:r>
            <a:r>
              <a:rPr lang="uk-UA" i="1" dirty="0" err="1" smtClean="0">
                <a:solidFill>
                  <a:srgbClr val="FF3399"/>
                </a:solidFill>
                <a:effectLst>
                  <a:outerShdw blurRad="38100" dist="38100" dir="2700000" algn="tl">
                    <a:srgbClr val="000000">
                      <a:alpha val="43137"/>
                    </a:srgbClr>
                  </a:outerShdw>
                </a:effectLst>
              </a:rPr>
              <a:t>інтернет-ресурси</a:t>
            </a:r>
            <a:endParaRPr lang="ru-RU" dirty="0"/>
          </a:p>
        </p:txBody>
      </p:sp>
      <p:sp>
        <p:nvSpPr>
          <p:cNvPr id="3" name="Содержимое 2"/>
          <p:cNvSpPr>
            <a:spLocks noGrp="1"/>
          </p:cNvSpPr>
          <p:nvPr>
            <p:ph idx="1"/>
          </p:nvPr>
        </p:nvSpPr>
        <p:spPr>
          <a:xfrm>
            <a:off x="179512" y="1609724"/>
            <a:ext cx="7848872" cy="5059635"/>
          </a:xfrm>
        </p:spPr>
        <p:style>
          <a:lnRef idx="3">
            <a:schemeClr val="lt1"/>
          </a:lnRef>
          <a:fillRef idx="1">
            <a:schemeClr val="accent2"/>
          </a:fillRef>
          <a:effectRef idx="1">
            <a:schemeClr val="accent2"/>
          </a:effectRef>
          <a:fontRef idx="minor">
            <a:schemeClr val="lt1"/>
          </a:fontRef>
        </p:style>
        <p:txBody>
          <a:bodyPr>
            <a:normAutofit fontScale="85000" lnSpcReduction="20000"/>
          </a:bodyPr>
          <a:lstStyle/>
          <a:p>
            <a:pPr marL="342900" lvl="0" indent="-342900">
              <a:buNone/>
            </a:pPr>
            <a:r>
              <a:rPr lang="uk-UA" sz="1800" dirty="0" smtClean="0">
                <a:solidFill>
                  <a:srgbClr val="FFFF00"/>
                </a:solidFill>
              </a:rPr>
              <a:t>Література:</a:t>
            </a:r>
          </a:p>
          <a:p>
            <a:pPr marL="342900" lvl="0" indent="-342900">
              <a:buFont typeface="+mj-lt"/>
              <a:buAutoNum type="arabicPeriod"/>
            </a:pPr>
            <a:r>
              <a:rPr lang="uk-UA" sz="1800" dirty="0" smtClean="0">
                <a:solidFill>
                  <a:srgbClr val="FFFF00"/>
                </a:solidFill>
              </a:rPr>
              <a:t>Основи здоров’я.  6 клас  Малашенко М.П.. : Посібник для вчителя. - Х . : Вид. група «Основа», 2010. - 144с. серія «Мій конспект»</a:t>
            </a:r>
            <a:endParaRPr lang="ru-RU" sz="1800" dirty="0" smtClean="0">
              <a:solidFill>
                <a:srgbClr val="FFFF00"/>
              </a:solidFill>
            </a:endParaRPr>
          </a:p>
          <a:p>
            <a:pPr marL="342900" lvl="0" indent="-342900">
              <a:buFont typeface="+mj-lt"/>
              <a:buAutoNum type="arabicPeriod"/>
            </a:pPr>
            <a:r>
              <a:rPr lang="uk-UA" sz="1800" dirty="0" smtClean="0">
                <a:solidFill>
                  <a:srgbClr val="FFFF00"/>
                </a:solidFill>
              </a:rPr>
              <a:t>Основи здоров’я.  6 клас  </a:t>
            </a:r>
            <a:r>
              <a:rPr lang="uk-UA" sz="1800" dirty="0" err="1" smtClean="0">
                <a:solidFill>
                  <a:srgbClr val="FFFF00"/>
                </a:solidFill>
              </a:rPr>
              <a:t>Шаповалова</a:t>
            </a:r>
            <a:r>
              <a:rPr lang="uk-UA" sz="1800" dirty="0" smtClean="0">
                <a:solidFill>
                  <a:srgbClr val="FFFF00"/>
                </a:solidFill>
              </a:rPr>
              <a:t>.. : Посібник для вчителя. - Х . : Вид. група «Основа», 2010. – 88 с. серія «Мій конспект»</a:t>
            </a:r>
            <a:endParaRPr lang="ru-RU" sz="1800" dirty="0" smtClean="0">
              <a:solidFill>
                <a:srgbClr val="FFFF00"/>
              </a:solidFill>
            </a:endParaRPr>
          </a:p>
          <a:p>
            <a:pPr marL="342900" lvl="0" indent="-342900">
              <a:buFont typeface="+mj-lt"/>
              <a:buAutoNum type="arabicPeriod"/>
            </a:pPr>
            <a:r>
              <a:rPr lang="uk-UA" sz="1800" dirty="0" err="1" smtClean="0">
                <a:solidFill>
                  <a:srgbClr val="FFFF00"/>
                </a:solidFill>
              </a:rPr>
              <a:t>Власенко</a:t>
            </a:r>
            <a:r>
              <a:rPr lang="uk-UA" sz="1800" dirty="0" smtClean="0">
                <a:solidFill>
                  <a:srgbClr val="FFFF00"/>
                </a:solidFill>
              </a:rPr>
              <a:t> Л.В. Усі уроки курсу «Основи здоров’я». 6клас. –Ч.:Вид. група «Основа», 2014.- 272 с. : іл.., табл. – (Серія «Усі уроки») </a:t>
            </a:r>
          </a:p>
          <a:p>
            <a:pPr marL="342900" lvl="0" indent="-342900">
              <a:buNone/>
            </a:pPr>
            <a:r>
              <a:rPr lang="uk-UA" sz="1800" dirty="0" err="1" smtClean="0">
                <a:solidFill>
                  <a:srgbClr val="FFFF00"/>
                </a:solidFill>
              </a:rPr>
              <a:t>Інтернет-ресурси</a:t>
            </a:r>
            <a:r>
              <a:rPr lang="uk-UA" sz="1800" dirty="0" smtClean="0">
                <a:solidFill>
                  <a:srgbClr val="FFFF00"/>
                </a:solidFill>
              </a:rPr>
              <a:t>:</a:t>
            </a:r>
            <a:endParaRPr lang="ru-RU" sz="1800" dirty="0" smtClean="0">
              <a:solidFill>
                <a:srgbClr val="FFFF00"/>
              </a:solidFill>
            </a:endParaRPr>
          </a:p>
          <a:p>
            <a:pPr marL="274320" indent="-274320" eaLnBrk="1" fontAlgn="auto" hangingPunct="1">
              <a:lnSpc>
                <a:spcPct val="150000"/>
              </a:lnSpc>
              <a:spcAft>
                <a:spcPts val="0"/>
              </a:spcAft>
              <a:buFont typeface="Wingdings 2"/>
              <a:buChar char=""/>
              <a:defRPr/>
            </a:pPr>
            <a:r>
              <a:rPr lang="en-US" sz="1900" dirty="0" smtClean="0">
                <a:hlinkClick r:id="rId2"/>
              </a:rPr>
              <a:t>http://ru.golos.ua/social_problem/13_08_13_v_ukraine_okolo_345_tyisyach_inyektsionnyih_narkomanov</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3"/>
              </a:rPr>
              <a:t>http://qna.center/comments/answer/3930426</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4"/>
              </a:rPr>
              <a:t>http://drugsnon.livejournal.com/125125.html</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5"/>
              </a:rPr>
              <a:t>http://doctor.kz/baby/news/2012/06/08/13381</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6"/>
              </a:rPr>
              <a:t>http://ru.123rf.com/clipart-vector/%D0%BA%D0%B8%D1%81%D1%82%D1%8C.html</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7"/>
              </a:rPr>
              <a:t>http://www.e1.ru/talk/forum/read.php?f=67&amp;t=8357000&amp;page=1</a:t>
            </a:r>
            <a:endParaRPr lang="uk-UA" sz="1900" dirty="0" smtClean="0"/>
          </a:p>
          <a:p>
            <a:pPr marL="274320" indent="-274320" eaLnBrk="1" fontAlgn="auto" hangingPunct="1">
              <a:lnSpc>
                <a:spcPct val="150000"/>
              </a:lnSpc>
              <a:spcAft>
                <a:spcPts val="0"/>
              </a:spcAft>
              <a:buFont typeface="Wingdings 2"/>
              <a:buChar char=""/>
              <a:defRPr/>
            </a:pPr>
            <a:r>
              <a:rPr lang="en-US" sz="1900" dirty="0" smtClean="0">
                <a:hlinkClick r:id="rId8"/>
              </a:rPr>
              <a:t>http://www.posterok.com/catalog/teams/0/</a:t>
            </a:r>
            <a:endParaRPr lang="uk-UA" sz="1900" dirty="0" smtClean="0"/>
          </a:p>
          <a:p>
            <a:pPr marL="274320" indent="-274320" eaLnBrk="1" fontAlgn="auto" hangingPunct="1">
              <a:spcAft>
                <a:spcPts val="0"/>
              </a:spcAft>
              <a:buFont typeface="Wingdings 2"/>
              <a:buChar char=""/>
              <a:defRPr/>
            </a:pPr>
            <a:endParaRPr lang="uk-UA" dirty="0" smtClean="0"/>
          </a:p>
          <a:p>
            <a:pPr marL="274320" indent="-274320" eaLnBrk="1" fontAlgn="auto" hangingPunct="1">
              <a:spcAft>
                <a:spcPts val="0"/>
              </a:spcAft>
              <a:buFont typeface="Wingdings 2"/>
              <a:buChar char=""/>
              <a:defRPr/>
            </a:pPr>
            <a:endParaRPr lang="uk-UA" dirty="0" smtClean="0"/>
          </a:p>
          <a:p>
            <a:pPr marL="274320" indent="-274320" eaLnBrk="1" fontAlgn="auto" hangingPunct="1">
              <a:spcAft>
                <a:spcPts val="0"/>
              </a:spcAft>
              <a:buFont typeface="Wingdings 2"/>
              <a:buChar char=""/>
              <a:defRPr/>
            </a:pPr>
            <a:endParaRPr lang="uk-UA" dirty="0" smtClean="0"/>
          </a:p>
          <a:p>
            <a:pPr marL="274320" indent="-274320" eaLnBrk="1" fontAlgn="auto" hangingPunct="1">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lstStyle/>
          <a:p>
            <a:pPr eaLnBrk="1" fontAlgn="auto" hangingPunct="1">
              <a:spcAft>
                <a:spcPts val="0"/>
              </a:spcAft>
              <a:defRPr/>
            </a:pPr>
            <a:r>
              <a:rPr lang="ru-RU" dirty="0" smtClean="0">
                <a:solidFill>
                  <a:srgbClr val="FF0000"/>
                </a:solidFill>
              </a:rPr>
              <a:t>Мета:</a:t>
            </a:r>
            <a:endParaRPr lang="ru-RU" dirty="0">
              <a:solidFill>
                <a:srgbClr val="FF0000"/>
              </a:solidFill>
            </a:endParaRPr>
          </a:p>
        </p:txBody>
      </p:sp>
      <p:sp>
        <p:nvSpPr>
          <p:cNvPr id="3" name="Содержимое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marL="274320" indent="-274320" eaLnBrk="1" fontAlgn="auto" hangingPunct="1">
              <a:lnSpc>
                <a:spcPct val="150000"/>
              </a:lnSpc>
              <a:spcAft>
                <a:spcPts val="0"/>
              </a:spcAft>
              <a:buFont typeface="Wingdings 2"/>
              <a:buNone/>
              <a:defRPr/>
            </a:pPr>
            <a:r>
              <a:rPr lang="uk-UA" dirty="0" smtClean="0"/>
              <a:t>   </a:t>
            </a:r>
            <a:r>
              <a:rPr lang="uk-UA" b="1" dirty="0" smtClean="0">
                <a:solidFill>
                  <a:srgbClr val="FF0000"/>
                </a:solidFill>
              </a:rPr>
              <a:t>дати уявлення про згубний вплив вживання </a:t>
            </a:r>
            <a:r>
              <a:rPr lang="uk-UA" b="1" dirty="0" err="1" smtClean="0">
                <a:solidFill>
                  <a:srgbClr val="FF0000"/>
                </a:solidFill>
              </a:rPr>
              <a:t>психоактивних</a:t>
            </a:r>
            <a:r>
              <a:rPr lang="uk-UA" b="1" dirty="0" smtClean="0">
                <a:solidFill>
                  <a:srgbClr val="FF0000"/>
                </a:solidFill>
              </a:rPr>
              <a:t> речовин на здоров'я підлітків, необхідність відмови від пропозицій вживання </a:t>
            </a:r>
            <a:r>
              <a:rPr lang="uk-UA" b="1" dirty="0" err="1" smtClean="0">
                <a:solidFill>
                  <a:srgbClr val="FF0000"/>
                </a:solidFill>
              </a:rPr>
              <a:t>психоактивних</a:t>
            </a:r>
            <a:r>
              <a:rPr lang="uk-UA" b="1" dirty="0" smtClean="0">
                <a:solidFill>
                  <a:srgbClr val="FF0000"/>
                </a:solidFill>
              </a:rPr>
              <a:t> речовин; учити учнів відмовлятися від небезпечних пропозицій сторонніх людей, друзів, протидіяти тиску компанії; розвивати вміння працювати в групах; виховувати бажання вести здоровий спосіб життя. </a:t>
            </a:r>
            <a:endParaRPr lang="ru-RU" b="1"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6923112" cy="1524784"/>
          </a:xfrm>
          <a:solidFill>
            <a:srgbClr val="00B0F0"/>
          </a:solidFill>
        </p:spPr>
        <p:style>
          <a:lnRef idx="3">
            <a:schemeClr val="lt1"/>
          </a:lnRef>
          <a:fillRef idx="1">
            <a:schemeClr val="accent2"/>
          </a:fillRef>
          <a:effectRef idx="1">
            <a:schemeClr val="accent2"/>
          </a:effectRef>
          <a:fontRef idx="minor">
            <a:schemeClr val="lt1"/>
          </a:fontRef>
        </p:style>
        <p:txBody>
          <a:bodyPr>
            <a:normAutofit fontScale="90000"/>
          </a:bodyPr>
          <a:lstStyle/>
          <a:p>
            <a:pPr algn="ctr" eaLnBrk="1" fontAlgn="auto" hangingPunct="1">
              <a:spcAft>
                <a:spcPts val="0"/>
              </a:spcAft>
              <a:defRPr/>
            </a:pPr>
            <a:r>
              <a:rPr lang="uk-UA" sz="3600" i="1" dirty="0" smtClean="0">
                <a:solidFill>
                  <a:srgbClr val="FFFF00"/>
                </a:solidFill>
                <a:effectLst>
                  <a:outerShdw blurRad="38100" dist="38100" dir="2700000" algn="tl">
                    <a:srgbClr val="000000">
                      <a:alpha val="43137"/>
                    </a:srgbClr>
                  </a:outerShdw>
                </a:effectLst>
              </a:rPr>
              <a:t>Установка на </a:t>
            </a:r>
            <a:br>
              <a:rPr lang="uk-UA" sz="3600" i="1" dirty="0" smtClean="0">
                <a:solidFill>
                  <a:srgbClr val="FFFF00"/>
                </a:solidFill>
                <a:effectLst>
                  <a:outerShdw blurRad="38100" dist="38100" dir="2700000" algn="tl">
                    <a:srgbClr val="000000">
                      <a:alpha val="43137"/>
                    </a:srgbClr>
                  </a:outerShdw>
                </a:effectLst>
              </a:rPr>
            </a:br>
            <a:r>
              <a:rPr lang="uk-UA" sz="3600" i="1" dirty="0" smtClean="0">
                <a:solidFill>
                  <a:srgbClr val="FFFF00"/>
                </a:solidFill>
                <a:effectLst>
                  <a:outerShdw blurRad="38100" dist="38100" dir="2700000" algn="tl">
                    <a:srgbClr val="000000">
                      <a:alpha val="43137"/>
                    </a:srgbClr>
                  </a:outerShdw>
                </a:effectLst>
              </a:rPr>
              <a:t>позитивний настрій</a:t>
            </a:r>
            <a:r>
              <a:rPr lang="ru-RU" i="1" dirty="0" smtClean="0">
                <a:effectLst>
                  <a:outerShdw blurRad="38100" dist="38100" dir="2700000" algn="tl">
                    <a:srgbClr val="000000">
                      <a:alpha val="43137"/>
                    </a:srgbClr>
                  </a:outerShdw>
                </a:effectLst>
              </a:rPr>
              <a:t/>
            </a:r>
            <a:br>
              <a:rPr lang="ru-RU" i="1" dirty="0" smtClean="0">
                <a:effectLst>
                  <a:outerShdw blurRad="38100" dist="38100" dir="2700000" algn="tl">
                    <a:srgbClr val="000000">
                      <a:alpha val="43137"/>
                    </a:srgbClr>
                  </a:outerShdw>
                </a:effectLst>
              </a:rPr>
            </a:br>
            <a:endParaRPr lang="ru-RU"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989138"/>
            <a:ext cx="7239000" cy="4467225"/>
          </a:xfrm>
          <a:solidFill>
            <a:srgbClr val="FFFF00"/>
          </a:solidFill>
        </p:spPr>
        <p:style>
          <a:lnRef idx="3">
            <a:schemeClr val="lt1"/>
          </a:lnRef>
          <a:fillRef idx="1">
            <a:schemeClr val="accent5"/>
          </a:fillRef>
          <a:effectRef idx="1">
            <a:schemeClr val="accent5"/>
          </a:effectRef>
          <a:fontRef idx="minor">
            <a:schemeClr val="lt1"/>
          </a:fontRef>
        </p:style>
        <p:txBody>
          <a:bodyPr>
            <a:normAutofit fontScale="92500" lnSpcReduction="20000"/>
          </a:bodyPr>
          <a:lstStyle/>
          <a:p>
            <a:pPr marL="274320" indent="-274320" eaLnBrk="1" fontAlgn="auto" hangingPunct="1">
              <a:lnSpc>
                <a:spcPct val="150000"/>
              </a:lnSpc>
              <a:spcAft>
                <a:spcPts val="0"/>
              </a:spcAft>
              <a:buFont typeface="Wingdings 2"/>
              <a:buNone/>
              <a:defRPr/>
            </a:pPr>
            <a:r>
              <a:rPr lang="uk-UA" b="1" i="1" dirty="0" smtClean="0">
                <a:solidFill>
                  <a:srgbClr val="0070C0"/>
                </a:solidFill>
              </a:rPr>
              <a:t>Добре те, що сонце світить,</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те, що віє вітер,</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те , що сад цвіте,</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те, що ліс росте.</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вчитися у школі,</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бігати надворі,</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плавати в ставку,</a:t>
            </a:r>
            <a:endParaRPr lang="ru-RU" b="1" i="1" dirty="0" smtClean="0">
              <a:solidFill>
                <a:srgbClr val="0070C0"/>
              </a:solidFill>
            </a:endParaRPr>
          </a:p>
          <a:p>
            <a:pPr marL="274320" indent="-274320" eaLnBrk="1" fontAlgn="auto" hangingPunct="1">
              <a:lnSpc>
                <a:spcPct val="150000"/>
              </a:lnSpc>
              <a:spcAft>
                <a:spcPts val="0"/>
              </a:spcAft>
              <a:buFont typeface="Wingdings 2"/>
              <a:buNone/>
              <a:defRPr/>
            </a:pPr>
            <a:r>
              <a:rPr lang="uk-UA" b="1" i="1" dirty="0" smtClean="0">
                <a:solidFill>
                  <a:srgbClr val="0070C0"/>
                </a:solidFill>
              </a:rPr>
              <a:t>Добре те, що я живу!</a:t>
            </a:r>
            <a:endParaRPr lang="ru-RU" b="1" i="1" dirty="0" smtClean="0">
              <a:solidFill>
                <a:srgbClr val="0070C0"/>
              </a:solidFill>
            </a:endParaRPr>
          </a:p>
          <a:p>
            <a:pPr marL="274320" indent="-274320" eaLnBrk="1" fontAlgn="auto" hangingPunct="1">
              <a:lnSpc>
                <a:spcPct val="150000"/>
              </a:lnSpc>
              <a:spcAft>
                <a:spcPts val="0"/>
              </a:spcAft>
              <a:buFont typeface="Wingdings 2"/>
              <a:buChar char=""/>
              <a:defRPr/>
            </a:pPr>
            <a:endParaRPr lang="ru-RU" b="1" i="1" dirty="0">
              <a:solidFill>
                <a:srgbClr val="0070C0"/>
              </a:solidFill>
            </a:endParaRPr>
          </a:p>
        </p:txBody>
      </p:sp>
      <p:pic>
        <p:nvPicPr>
          <p:cNvPr id="15363" name="Picture 4" descr="Комментарии к ответу"/>
          <p:cNvPicPr>
            <a:picLocks noChangeAspect="1" noChangeArrowheads="1"/>
          </p:cNvPicPr>
          <p:nvPr/>
        </p:nvPicPr>
        <p:blipFill>
          <a:blip r:embed="rId2" cstate="print"/>
          <a:srcRect/>
          <a:stretch>
            <a:fillRect/>
          </a:stretch>
        </p:blipFill>
        <p:spPr bwMode="auto">
          <a:xfrm>
            <a:off x="4643438" y="1268413"/>
            <a:ext cx="4079875" cy="4079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eaLnBrk="1" fontAlgn="auto" hangingPunct="1">
              <a:spcAft>
                <a:spcPts val="0"/>
              </a:spcAft>
              <a:defRPr/>
            </a:pPr>
            <a:r>
              <a:rPr lang="uk-UA" dirty="0" smtClean="0">
                <a:effectLst>
                  <a:outerShdw blurRad="50800" dist="38100" algn="tr" rotWithShape="0">
                    <a:prstClr val="black">
                      <a:alpha val="40000"/>
                    </a:prstClr>
                  </a:outerShdw>
                </a:effectLst>
              </a:rPr>
              <a:t>Обговорення </a:t>
            </a:r>
            <a:br>
              <a:rPr lang="uk-UA" dirty="0" smtClean="0">
                <a:effectLst>
                  <a:outerShdw blurRad="50800" dist="38100" algn="tr" rotWithShape="0">
                    <a:prstClr val="black">
                      <a:alpha val="40000"/>
                    </a:prstClr>
                  </a:outerShdw>
                </a:effectLst>
              </a:rPr>
            </a:br>
            <a:r>
              <a:rPr lang="uk-UA" dirty="0" smtClean="0">
                <a:effectLst>
                  <a:outerShdw blurRad="50800" dist="38100" algn="tr" rotWithShape="0">
                    <a:prstClr val="black">
                      <a:alpha val="40000"/>
                    </a:prstClr>
                  </a:outerShdw>
                </a:effectLst>
              </a:rPr>
              <a:t>проблемної ситуації</a:t>
            </a:r>
            <a:endParaRPr lang="ru-RU" dirty="0"/>
          </a:p>
        </p:txBody>
      </p:sp>
      <p:sp>
        <p:nvSpPr>
          <p:cNvPr id="3" name="Содержимое 2"/>
          <p:cNvSpPr>
            <a:spLocks noGrp="1"/>
          </p:cNvSpPr>
          <p:nvPr>
            <p:ph idx="1"/>
          </p:nvPr>
        </p:nvSpPr>
        <p:spPr>
          <a:xfrm>
            <a:off x="250825" y="1609725"/>
            <a:ext cx="7850188" cy="4987925"/>
          </a:xfrm>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marL="274320" indent="-274320" algn="just" eaLnBrk="1" fontAlgn="auto" hangingPunct="1">
              <a:lnSpc>
                <a:spcPct val="160000"/>
              </a:lnSpc>
              <a:spcAft>
                <a:spcPts val="0"/>
              </a:spcAft>
              <a:buFont typeface="Wingdings 2"/>
              <a:buNone/>
              <a:defRPr/>
            </a:pPr>
            <a:r>
              <a:rPr lang="uk-UA" dirty="0" smtClean="0"/>
              <a:t>   		Якось у Романа стався конфлікт із батьками, через що він дуже на них образився.  Його не зрозуміли, настрій був пригнічений, нічого не хотілося робити. На вулиці «друзі» запропонували прийняти наркотик, від якого стане краще. Роман погодився, і вже за мить світ здався йому зовсім  іншим. У цьому новому, уявному, світі не було проблем і переживань.</a:t>
            </a:r>
            <a:endParaRPr lang="ru-RU" dirty="0" smtClean="0"/>
          </a:p>
          <a:p>
            <a:pPr marL="514350" indent="-514350" eaLnBrk="1" fontAlgn="auto" hangingPunct="1">
              <a:lnSpc>
                <a:spcPct val="170000"/>
              </a:lnSpc>
              <a:spcAft>
                <a:spcPts val="0"/>
              </a:spcAft>
              <a:buFont typeface="Wingdings 2"/>
              <a:buNone/>
              <a:defRPr/>
            </a:pPr>
            <a:r>
              <a:rPr lang="uk-UA" sz="2900" b="1" i="1" u="sng" dirty="0" smtClean="0">
                <a:solidFill>
                  <a:srgbClr val="0070C0"/>
                </a:solidFill>
              </a:rPr>
              <a:t>Чи розв’язав Роман свої проблеми?</a:t>
            </a:r>
            <a:endParaRPr lang="ru-RU" sz="2900" b="1" i="1" u="sng" dirty="0" smtClean="0">
              <a:solidFill>
                <a:srgbClr val="0070C0"/>
              </a:solidFill>
            </a:endParaRPr>
          </a:p>
          <a:p>
            <a:pPr marL="514350" indent="-514350" eaLnBrk="1" fontAlgn="auto" hangingPunct="1">
              <a:lnSpc>
                <a:spcPct val="170000"/>
              </a:lnSpc>
              <a:spcAft>
                <a:spcPts val="0"/>
              </a:spcAft>
              <a:buFont typeface="Wingdings 2"/>
              <a:buNone/>
              <a:defRPr/>
            </a:pPr>
            <a:r>
              <a:rPr lang="uk-UA" sz="2900" b="1" i="1" u="sng" dirty="0" smtClean="0">
                <a:solidFill>
                  <a:srgbClr val="FF0000"/>
                </a:solidFill>
              </a:rPr>
              <a:t>Чим закінчиться прийняте хлопцем рішення?</a:t>
            </a:r>
            <a:endParaRPr lang="ru-RU" sz="2900" b="1" i="1" u="sng" dirty="0" smtClean="0">
              <a:solidFill>
                <a:srgbClr val="FF0000"/>
              </a:solidFill>
            </a:endParaRPr>
          </a:p>
          <a:p>
            <a:pPr marL="514350" indent="-514350" eaLnBrk="1" fontAlgn="auto" hangingPunct="1">
              <a:lnSpc>
                <a:spcPct val="170000"/>
              </a:lnSpc>
              <a:spcAft>
                <a:spcPts val="0"/>
              </a:spcAft>
              <a:buFont typeface="Wingdings 2"/>
              <a:buNone/>
              <a:defRPr/>
            </a:pPr>
            <a:r>
              <a:rPr lang="uk-UA" sz="2900" b="1" i="1" u="sng" dirty="0" smtClean="0">
                <a:solidFill>
                  <a:srgbClr val="7030A0"/>
                </a:solidFill>
              </a:rPr>
              <a:t>Чи зрадіють батьки,  коли дізнаються, </a:t>
            </a:r>
          </a:p>
          <a:p>
            <a:pPr marL="514350" indent="-514350" eaLnBrk="1" fontAlgn="auto" hangingPunct="1">
              <a:lnSpc>
                <a:spcPct val="170000"/>
              </a:lnSpc>
              <a:spcAft>
                <a:spcPts val="0"/>
              </a:spcAft>
              <a:buFont typeface="Wingdings 2"/>
              <a:buNone/>
              <a:defRPr/>
            </a:pPr>
            <a:r>
              <a:rPr lang="uk-UA" sz="2900" b="1" i="1" u="sng" dirty="0" smtClean="0">
                <a:solidFill>
                  <a:srgbClr val="7030A0"/>
                </a:solidFill>
              </a:rPr>
              <a:t> що їх син став наркоманом?</a:t>
            </a:r>
            <a:endParaRPr lang="ru-RU" sz="2900" b="1" i="1" u="sng" dirty="0" smtClean="0">
              <a:solidFill>
                <a:srgbClr val="7030A0"/>
              </a:solidFill>
            </a:endParaRPr>
          </a:p>
          <a:p>
            <a:pPr marL="274320" indent="-274320" eaLnBrk="1" fontAlgn="auto" hangingPunct="1">
              <a:spcAft>
                <a:spcPts val="0"/>
              </a:spcAft>
              <a:buFont typeface="Wingdings 2"/>
              <a:buNone/>
              <a:defRPr/>
            </a:pPr>
            <a:endParaRPr lang="ru-RU" dirty="0"/>
          </a:p>
        </p:txBody>
      </p:sp>
      <p:pic>
        <p:nvPicPr>
          <p:cNvPr id="16387" name="Picture 2" descr="drugsnon: КАЛУЖСКАЯ ОБЛАСТЬ ОТЛИЧИЛАСЬ В &quot;НАРКОМАНСКОМ&quot; РЕЙТ…"/>
          <p:cNvPicPr>
            <a:picLocks noChangeAspect="1" noChangeArrowheads="1"/>
          </p:cNvPicPr>
          <p:nvPr/>
        </p:nvPicPr>
        <p:blipFill>
          <a:blip r:embed="rId2" cstate="print"/>
          <a:srcRect/>
          <a:stretch>
            <a:fillRect/>
          </a:stretch>
        </p:blipFill>
        <p:spPr bwMode="auto">
          <a:xfrm>
            <a:off x="6443663" y="4508500"/>
            <a:ext cx="2297112" cy="1722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04704"/>
          </a:xfrm>
        </p:spPr>
        <p:style>
          <a:lnRef idx="1">
            <a:schemeClr val="accent6"/>
          </a:lnRef>
          <a:fillRef idx="2">
            <a:schemeClr val="accent6"/>
          </a:fillRef>
          <a:effectRef idx="1">
            <a:schemeClr val="accent6"/>
          </a:effectRef>
          <a:fontRef idx="minor">
            <a:schemeClr val="dk1"/>
          </a:fontRef>
        </p:style>
        <p:txBody>
          <a:bodyPr/>
          <a:lstStyle/>
          <a:p>
            <a:pPr algn="ctr" eaLnBrk="1" fontAlgn="auto" hangingPunct="1">
              <a:spcAft>
                <a:spcPts val="0"/>
              </a:spcAft>
              <a:defRPr/>
            </a:pPr>
            <a:r>
              <a:rPr lang="uk-UA" dirty="0" smtClean="0"/>
              <a:t>Робота з термінами</a:t>
            </a:r>
            <a:endParaRPr lang="ru-RU" dirty="0"/>
          </a:p>
        </p:txBody>
      </p:sp>
      <p:sp>
        <p:nvSpPr>
          <p:cNvPr id="12289" name="Rectangle 1"/>
          <p:cNvSpPr>
            <a:spLocks noGrp="1" noChangeArrowheads="1"/>
          </p:cNvSpPr>
          <p:nvPr>
            <p:ph idx="1"/>
          </p:nvPr>
        </p:nvSpPr>
        <p:spPr>
          <a:xfrm>
            <a:off x="323850" y="1509713"/>
            <a:ext cx="7488238" cy="4616450"/>
          </a:xfrm>
        </p:spPr>
        <p:style>
          <a:lnRef idx="1">
            <a:schemeClr val="accent4"/>
          </a:lnRef>
          <a:fillRef idx="2">
            <a:schemeClr val="accent4"/>
          </a:fillRef>
          <a:effectRef idx="1">
            <a:schemeClr val="accent4"/>
          </a:effectRef>
          <a:fontRef idx="minor">
            <a:schemeClr val="dk1"/>
          </a:fontRef>
        </p:style>
        <p:txBody>
          <a:bodyPr anchor="ctr">
            <a:spAutoFit/>
          </a:bodyPr>
          <a:lstStyle/>
          <a:p>
            <a:pPr marL="0" indent="0" eaLnBrk="1" hangingPunct="1">
              <a:lnSpc>
                <a:spcPct val="150000"/>
              </a:lnSpc>
              <a:spcBef>
                <a:spcPct val="0"/>
              </a:spcBef>
              <a:buClrTx/>
              <a:buSzTx/>
              <a:buFontTx/>
              <a:buNone/>
              <a:defRPr/>
            </a:pPr>
            <a:r>
              <a:rPr lang="uk-UA" sz="2400" b="1" u="sng" smtClean="0">
                <a:solidFill>
                  <a:srgbClr val="FF0000"/>
                </a:solidFill>
                <a:cs typeface="Times New Roman" pitchFamily="18" charset="0"/>
              </a:rPr>
              <a:t>Психоактивні речовини</a:t>
            </a:r>
            <a:r>
              <a:rPr lang="uk-UA" sz="2400" smtClean="0">
                <a:solidFill>
                  <a:srgbClr val="000000"/>
                </a:solidFill>
                <a:cs typeface="Times New Roman" pitchFamily="18" charset="0"/>
              </a:rPr>
              <a:t> — це натуральні, або штучні речовини, які впливають на нервову систему людини, викликають приємні відчуття, </a:t>
            </a:r>
          </a:p>
          <a:p>
            <a:pPr marL="0" indent="0" eaLnBrk="1" hangingPunct="1">
              <a:lnSpc>
                <a:spcPct val="150000"/>
              </a:lnSpc>
              <a:spcBef>
                <a:spcPct val="0"/>
              </a:spcBef>
              <a:buClrTx/>
              <a:buSzTx/>
              <a:buFontTx/>
              <a:buNone/>
              <a:defRPr/>
            </a:pPr>
            <a:r>
              <a:rPr lang="uk-UA" sz="2400" smtClean="0">
                <a:solidFill>
                  <a:srgbClr val="000000"/>
                </a:solidFill>
                <a:cs typeface="Times New Roman" pitchFamily="18" charset="0"/>
              </a:rPr>
              <a:t>в результаті чого формується фізична і психічна залежність від них, розвивається наркоманія.</a:t>
            </a:r>
          </a:p>
          <a:p>
            <a:pPr marL="0" indent="0" eaLnBrk="1" hangingPunct="1">
              <a:lnSpc>
                <a:spcPct val="150000"/>
              </a:lnSpc>
              <a:spcBef>
                <a:spcPct val="0"/>
              </a:spcBef>
              <a:buClrTx/>
              <a:buSzTx/>
              <a:buFont typeface="Wingdings 2" pitchFamily="18" charset="2"/>
              <a:buNone/>
              <a:defRPr/>
            </a:pPr>
            <a:r>
              <a:rPr lang="uk-UA" sz="2400" b="1" u="sng" smtClean="0">
                <a:solidFill>
                  <a:srgbClr val="C00000"/>
                </a:solidFill>
              </a:rPr>
              <a:t>Наркоманія</a:t>
            </a:r>
            <a:r>
              <a:rPr lang="uk-UA" sz="2400" smtClean="0">
                <a:solidFill>
                  <a:srgbClr val="C00000"/>
                </a:solidFill>
              </a:rPr>
              <a:t> </a:t>
            </a:r>
            <a:r>
              <a:rPr lang="uk-UA" sz="2400" smtClean="0">
                <a:solidFill>
                  <a:srgbClr val="000000"/>
                </a:solidFill>
              </a:rPr>
              <a:t>– хвороблива тяга людини до вживання наркотиків.</a:t>
            </a:r>
            <a:endParaRPr lang="ru-RU" sz="2400" smtClean="0">
              <a:solidFill>
                <a:srgbClr val="000000"/>
              </a:solidFill>
            </a:endParaRPr>
          </a:p>
          <a:p>
            <a:pPr marL="0" indent="0" eaLnBrk="1" hangingPunct="1">
              <a:lnSpc>
                <a:spcPct val="150000"/>
              </a:lnSpc>
              <a:spcBef>
                <a:spcPct val="0"/>
              </a:spcBef>
              <a:buClrTx/>
              <a:buSzTx/>
              <a:buFontTx/>
              <a:buNone/>
              <a:defRPr/>
            </a:pPr>
            <a:endParaRPr lang="uk-UA" sz="2800" smtClean="0">
              <a:solidFill>
                <a:schemeClr val="tx1"/>
              </a:solidFill>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064896" cy="1728192"/>
          </a:xfrm>
        </p:spPr>
        <p:txBody>
          <a:bodyPr/>
          <a:lstStyle/>
          <a:p>
            <a:pPr algn="ctr" eaLnBrk="1" fontAlgn="auto" hangingPunct="1">
              <a:spcAft>
                <a:spcPts val="0"/>
              </a:spcAft>
              <a:defRPr/>
            </a:pPr>
            <a:r>
              <a:rPr lang="ru-RU" sz="2000" dirty="0" err="1" smtClean="0">
                <a:solidFill>
                  <a:srgbClr val="FF0000"/>
                </a:solidFill>
              </a:rPr>
              <a:t>Згідно</a:t>
            </a:r>
            <a:r>
              <a:rPr lang="ru-RU" sz="2000" dirty="0" smtClean="0">
                <a:solidFill>
                  <a:srgbClr val="FF0000"/>
                </a:solidFill>
              </a:rPr>
              <a:t> </a:t>
            </a:r>
            <a:r>
              <a:rPr lang="ru-RU" sz="2000" dirty="0" err="1" smtClean="0">
                <a:solidFill>
                  <a:srgbClr val="FF0000"/>
                </a:solidFill>
              </a:rPr>
              <a:t>з</a:t>
            </a:r>
            <a:r>
              <a:rPr lang="ru-RU" sz="2000" dirty="0" smtClean="0">
                <a:solidFill>
                  <a:srgbClr val="FF0000"/>
                </a:solidFill>
              </a:rPr>
              <a:t> </a:t>
            </a:r>
            <a:r>
              <a:rPr lang="ru-RU" sz="2000" dirty="0" err="1" smtClean="0">
                <a:solidFill>
                  <a:srgbClr val="FF0000"/>
                </a:solidFill>
              </a:rPr>
              <a:t>Класифікацією</a:t>
            </a:r>
            <a:r>
              <a:rPr lang="ru-RU" sz="2000" dirty="0" smtClean="0">
                <a:solidFill>
                  <a:srgbClr val="FF0000"/>
                </a:solidFill>
              </a:rPr>
              <a:t> ВООЗ </a:t>
            </a:r>
            <a:br>
              <a:rPr lang="ru-RU" sz="2000" dirty="0" smtClean="0">
                <a:solidFill>
                  <a:srgbClr val="FF0000"/>
                </a:solidFill>
              </a:rPr>
            </a:br>
            <a:r>
              <a:rPr lang="ru-RU" sz="2000" dirty="0" smtClean="0">
                <a:solidFill>
                  <a:srgbClr val="FF0000"/>
                </a:solidFill>
              </a:rPr>
              <a:t>десятого перегляду (1989 р.), </a:t>
            </a:r>
            <a:br>
              <a:rPr lang="ru-RU" sz="2000" dirty="0" smtClean="0">
                <a:solidFill>
                  <a:srgbClr val="FF0000"/>
                </a:solidFill>
              </a:rPr>
            </a:br>
            <a:r>
              <a:rPr lang="ru-RU" sz="2000" dirty="0" smtClean="0">
                <a:solidFill>
                  <a:srgbClr val="FF0000"/>
                </a:solidFill>
              </a:rPr>
              <a:t>у </a:t>
            </a:r>
            <a:r>
              <a:rPr lang="ru-RU" sz="2000" dirty="0" err="1" smtClean="0">
                <a:solidFill>
                  <a:srgbClr val="FF0000"/>
                </a:solidFill>
              </a:rPr>
              <a:t>перелік</a:t>
            </a:r>
            <a:r>
              <a:rPr lang="ru-RU" sz="2000" dirty="0" smtClean="0">
                <a:solidFill>
                  <a:srgbClr val="FF0000"/>
                </a:solidFill>
              </a:rPr>
              <a:t> </a:t>
            </a:r>
            <a:r>
              <a:rPr lang="ru-RU" sz="2000" dirty="0" err="1" smtClean="0">
                <a:solidFill>
                  <a:srgbClr val="FF0000"/>
                </a:solidFill>
              </a:rPr>
              <a:t>наркотичних</a:t>
            </a:r>
            <a:r>
              <a:rPr lang="ru-RU" sz="2000" dirty="0" smtClean="0">
                <a:solidFill>
                  <a:srgbClr val="FF0000"/>
                </a:solidFill>
              </a:rPr>
              <a:t>  </a:t>
            </a:r>
            <a:r>
              <a:rPr lang="ru-RU" sz="2000" dirty="0" err="1" smtClean="0">
                <a:solidFill>
                  <a:srgbClr val="FF0000"/>
                </a:solidFill>
              </a:rPr>
              <a:t>речовин</a:t>
            </a:r>
            <a:r>
              <a:rPr lang="ru-RU" sz="2000" dirty="0" smtClean="0">
                <a:solidFill>
                  <a:srgbClr val="FF0000"/>
                </a:solidFill>
              </a:rPr>
              <a:t> </a:t>
            </a:r>
            <a:r>
              <a:rPr lang="ru-RU" sz="2000" dirty="0" err="1" smtClean="0">
                <a:solidFill>
                  <a:srgbClr val="FF0000"/>
                </a:solidFill>
              </a:rPr>
              <a:t>включино</a:t>
            </a:r>
            <a:r>
              <a:rPr lang="ru-RU" sz="2000" dirty="0" smtClean="0">
                <a:solidFill>
                  <a:srgbClr val="FF0000"/>
                </a:solidFill>
              </a:rPr>
              <a:t>: </a:t>
            </a:r>
            <a:br>
              <a:rPr lang="ru-RU" sz="2000"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85000" lnSpcReduction="20000"/>
          </a:bodyPr>
          <a:lstStyle/>
          <a:p>
            <a:pPr marL="274320" indent="-274320" eaLnBrk="1" fontAlgn="auto" hangingPunct="1">
              <a:lnSpc>
                <a:spcPct val="150000"/>
              </a:lnSpc>
              <a:spcAft>
                <a:spcPts val="0"/>
              </a:spcAft>
              <a:buFont typeface="Wingdings 2"/>
              <a:buChar char=""/>
              <a:defRPr/>
            </a:pPr>
            <a:r>
              <a:rPr lang="ru-RU" b="1" dirty="0" smtClean="0">
                <a:solidFill>
                  <a:schemeClr val="tx2">
                    <a:lumMod val="75000"/>
                  </a:schemeClr>
                </a:solidFill>
              </a:rPr>
              <a:t>алкоголь;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канабіс</a:t>
            </a:r>
            <a:r>
              <a:rPr lang="ru-RU" b="1" dirty="0" smtClean="0">
                <a:solidFill>
                  <a:schemeClr val="tx2">
                    <a:lumMod val="75000"/>
                  </a:schemeClr>
                </a:solidFill>
              </a:rPr>
              <a:t>;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седативи</a:t>
            </a:r>
            <a:r>
              <a:rPr lang="ru-RU" b="1" dirty="0" smtClean="0">
                <a:solidFill>
                  <a:schemeClr val="tx2">
                    <a:lumMod val="75000"/>
                  </a:schemeClr>
                </a:solidFill>
              </a:rPr>
              <a:t> (</a:t>
            </a:r>
            <a:r>
              <a:rPr lang="ru-RU" b="1" dirty="0" err="1" smtClean="0">
                <a:solidFill>
                  <a:schemeClr val="tx2">
                    <a:lumMod val="75000"/>
                  </a:schemeClr>
                </a:solidFill>
              </a:rPr>
              <a:t>гіпнотичні</a:t>
            </a:r>
            <a:r>
              <a:rPr lang="ru-RU" b="1" dirty="0" smtClean="0">
                <a:solidFill>
                  <a:schemeClr val="tx2">
                    <a:lumMod val="75000"/>
                  </a:schemeClr>
                </a:solidFill>
              </a:rPr>
              <a:t>);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кокаїн</a:t>
            </a:r>
            <a:r>
              <a:rPr lang="ru-RU" b="1" dirty="0" smtClean="0">
                <a:solidFill>
                  <a:schemeClr val="tx2">
                    <a:lumMod val="75000"/>
                  </a:schemeClr>
                </a:solidFill>
              </a:rPr>
              <a:t>; </a:t>
            </a:r>
            <a:r>
              <a:rPr lang="ru-RU" b="1" dirty="0" err="1" smtClean="0">
                <a:solidFill>
                  <a:schemeClr val="tx2">
                    <a:lumMod val="75000"/>
                  </a:schemeClr>
                </a:solidFill>
              </a:rPr>
              <a:t>стимулятори</a:t>
            </a:r>
            <a:r>
              <a:rPr lang="ru-RU" b="1" dirty="0" smtClean="0">
                <a:solidFill>
                  <a:schemeClr val="tx2">
                    <a:lumMod val="75000"/>
                  </a:schemeClr>
                </a:solidFill>
              </a:rPr>
              <a:t> (у тому </a:t>
            </a:r>
            <a:r>
              <a:rPr lang="ru-RU" b="1" dirty="0" err="1" smtClean="0">
                <a:solidFill>
                  <a:schemeClr val="tx2">
                    <a:lumMod val="75000"/>
                  </a:schemeClr>
                </a:solidFill>
              </a:rPr>
              <a:t>числі</a:t>
            </a:r>
            <a:r>
              <a:rPr lang="ru-RU" b="1" dirty="0" smtClean="0">
                <a:solidFill>
                  <a:schemeClr val="tx2">
                    <a:lumMod val="75000"/>
                  </a:schemeClr>
                </a:solidFill>
              </a:rPr>
              <a:t>  </a:t>
            </a:r>
            <a:r>
              <a:rPr lang="ru-RU" b="1" dirty="0" err="1" smtClean="0">
                <a:solidFill>
                  <a:schemeClr val="tx2">
                    <a:lumMod val="75000"/>
                  </a:schemeClr>
                </a:solidFill>
              </a:rPr>
              <a:t>кофеїн</a:t>
            </a:r>
            <a:r>
              <a:rPr lang="ru-RU" b="1" dirty="0" smtClean="0">
                <a:solidFill>
                  <a:schemeClr val="tx2">
                    <a:lumMod val="75000"/>
                  </a:schemeClr>
                </a:solidFill>
              </a:rPr>
              <a:t>);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галюциногени</a:t>
            </a:r>
            <a:r>
              <a:rPr lang="ru-RU" b="1" dirty="0" smtClean="0">
                <a:solidFill>
                  <a:schemeClr val="tx2">
                    <a:lumMod val="75000"/>
                  </a:schemeClr>
                </a:solidFill>
              </a:rPr>
              <a:t>; </a:t>
            </a:r>
          </a:p>
          <a:p>
            <a:pPr marL="274320" indent="-274320" eaLnBrk="1" fontAlgn="auto" hangingPunct="1">
              <a:lnSpc>
                <a:spcPct val="150000"/>
              </a:lnSpc>
              <a:spcAft>
                <a:spcPts val="0"/>
              </a:spcAft>
              <a:buFont typeface="Wingdings 2"/>
              <a:buChar char=""/>
              <a:defRPr/>
            </a:pPr>
            <a:r>
              <a:rPr lang="ru-RU" b="1" dirty="0" smtClean="0">
                <a:solidFill>
                  <a:schemeClr val="tx2">
                    <a:lumMod val="75000"/>
                  </a:schemeClr>
                </a:solidFill>
              </a:rPr>
              <a:t>тютюн;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леткі</a:t>
            </a:r>
            <a:r>
              <a:rPr lang="ru-RU" b="1" dirty="0" smtClean="0">
                <a:solidFill>
                  <a:schemeClr val="tx2">
                    <a:lumMod val="75000"/>
                  </a:schemeClr>
                </a:solidFill>
              </a:rPr>
              <a:t> </a:t>
            </a:r>
            <a:r>
              <a:rPr lang="ru-RU" b="1" dirty="0" err="1" smtClean="0">
                <a:solidFill>
                  <a:schemeClr val="tx2">
                    <a:lumMod val="75000"/>
                  </a:schemeClr>
                </a:solidFill>
              </a:rPr>
              <a:t>речовини</a:t>
            </a:r>
            <a:r>
              <a:rPr lang="ru-RU" b="1" dirty="0" smtClean="0">
                <a:solidFill>
                  <a:schemeClr val="tx2">
                    <a:lumMod val="75000"/>
                  </a:schemeClr>
                </a:solidFill>
              </a:rPr>
              <a:t>; </a:t>
            </a:r>
          </a:p>
          <a:p>
            <a:pPr marL="274320" indent="-274320" eaLnBrk="1" fontAlgn="auto" hangingPunct="1">
              <a:lnSpc>
                <a:spcPct val="150000"/>
              </a:lnSpc>
              <a:spcAft>
                <a:spcPts val="0"/>
              </a:spcAft>
              <a:buFont typeface="Wingdings 2"/>
              <a:buChar char=""/>
              <a:defRPr/>
            </a:pPr>
            <a:r>
              <a:rPr lang="ru-RU" b="1" dirty="0" err="1" smtClean="0">
                <a:solidFill>
                  <a:schemeClr val="tx2">
                    <a:lumMod val="75000"/>
                  </a:schemeClr>
                </a:solidFill>
              </a:rPr>
              <a:t>неідентифіковані</a:t>
            </a:r>
            <a:r>
              <a:rPr lang="ru-RU" b="1" dirty="0" smtClean="0">
                <a:solidFill>
                  <a:schemeClr val="tx2">
                    <a:lumMod val="75000"/>
                  </a:schemeClr>
                </a:solidFill>
              </a:rPr>
              <a:t> </a:t>
            </a:r>
            <a:r>
              <a:rPr lang="ru-RU" b="1" dirty="0" err="1" smtClean="0">
                <a:solidFill>
                  <a:schemeClr val="tx2">
                    <a:lumMod val="75000"/>
                  </a:schemeClr>
                </a:solidFill>
              </a:rPr>
              <a:t>речовини</a:t>
            </a:r>
            <a:r>
              <a:rPr lang="ru-RU" b="1" dirty="0" smtClean="0">
                <a:solidFill>
                  <a:schemeClr val="tx2">
                    <a:lumMod val="75000"/>
                  </a:schemeClr>
                </a:solidFill>
              </a:rPr>
              <a:t>, </a:t>
            </a:r>
            <a:r>
              <a:rPr lang="ru-RU" b="1" dirty="0" err="1" smtClean="0">
                <a:solidFill>
                  <a:schemeClr val="tx2">
                    <a:lumMod val="75000"/>
                  </a:schemeClr>
                </a:solidFill>
              </a:rPr>
              <a:t>що</a:t>
            </a:r>
            <a:r>
              <a:rPr lang="ru-RU" b="1" dirty="0" smtClean="0">
                <a:solidFill>
                  <a:schemeClr val="tx2">
                    <a:lumMod val="75000"/>
                  </a:schemeClr>
                </a:solidFill>
              </a:rPr>
              <a:t>     </a:t>
            </a:r>
            <a:r>
              <a:rPr lang="ru-RU" b="1" dirty="0" err="1" smtClean="0">
                <a:solidFill>
                  <a:schemeClr val="tx2">
                    <a:lumMod val="75000"/>
                  </a:schemeClr>
                </a:solidFill>
              </a:rPr>
              <a:t>приймаються</a:t>
            </a:r>
            <a:r>
              <a:rPr lang="ru-RU" b="1" dirty="0" smtClean="0">
                <a:solidFill>
                  <a:schemeClr val="tx2">
                    <a:lumMod val="75000"/>
                  </a:schemeClr>
                </a:solidFill>
              </a:rPr>
              <a:t> </a:t>
            </a:r>
            <a:r>
              <a:rPr lang="ru-RU" b="1" dirty="0" err="1" smtClean="0">
                <a:solidFill>
                  <a:schemeClr val="tx2">
                    <a:lumMod val="75000"/>
                  </a:schemeClr>
                </a:solidFill>
              </a:rPr>
              <a:t>з</a:t>
            </a:r>
            <a:r>
              <a:rPr lang="ru-RU" b="1" dirty="0" smtClean="0">
                <a:solidFill>
                  <a:schemeClr val="tx2">
                    <a:lumMod val="75000"/>
                  </a:schemeClr>
                </a:solidFill>
              </a:rPr>
              <a:t> </a:t>
            </a:r>
            <a:r>
              <a:rPr lang="ru-RU" b="1" dirty="0" err="1" smtClean="0">
                <a:solidFill>
                  <a:schemeClr val="tx2">
                    <a:lumMod val="75000"/>
                  </a:schemeClr>
                </a:solidFill>
              </a:rPr>
              <a:t>наркотичною</a:t>
            </a:r>
            <a:r>
              <a:rPr lang="ru-RU" b="1" dirty="0" smtClean="0">
                <a:solidFill>
                  <a:schemeClr val="tx2">
                    <a:lumMod val="75000"/>
                  </a:schemeClr>
                </a:solidFill>
              </a:rPr>
              <a:t> метою. </a:t>
            </a:r>
          </a:p>
          <a:p>
            <a:pPr marL="274320" indent="-274320" eaLnBrk="1" fontAlgn="auto" hangingPunct="1">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7272808" cy="1440160"/>
          </a:xfrm>
        </p:spPr>
        <p:txBody>
          <a:bodyPr>
            <a:noAutofit/>
          </a:bodyPr>
          <a:lstStyle/>
          <a:p>
            <a:pPr algn="ctr" eaLnBrk="1" fontAlgn="auto" hangingPunct="1">
              <a:spcAft>
                <a:spcPts val="0"/>
              </a:spcAft>
              <a:defRPr/>
            </a:pPr>
            <a:r>
              <a:rPr lang="uk-UA" sz="2400" dirty="0" smtClean="0">
                <a:solidFill>
                  <a:schemeClr val="tx2">
                    <a:lumMod val="75000"/>
                  </a:schemeClr>
                </a:solidFill>
              </a:rPr>
              <a:t/>
            </a:r>
            <a:br>
              <a:rPr lang="uk-UA" sz="2400" dirty="0" smtClean="0">
                <a:solidFill>
                  <a:schemeClr val="tx2">
                    <a:lumMod val="75000"/>
                  </a:schemeClr>
                </a:solidFill>
              </a:rPr>
            </a:br>
            <a:r>
              <a:rPr lang="uk-UA" sz="2400" dirty="0" smtClean="0">
                <a:solidFill>
                  <a:schemeClr val="tx2">
                    <a:lumMod val="75000"/>
                  </a:schemeClr>
                </a:solidFill>
              </a:rPr>
              <a:t/>
            </a:r>
            <a:br>
              <a:rPr lang="uk-UA" sz="2400" dirty="0" smtClean="0">
                <a:solidFill>
                  <a:schemeClr val="tx2">
                    <a:lumMod val="75000"/>
                  </a:schemeClr>
                </a:solidFill>
              </a:rPr>
            </a:br>
            <a:r>
              <a:rPr lang="uk-UA" sz="2400" dirty="0" smtClean="0">
                <a:solidFill>
                  <a:schemeClr val="tx2">
                    <a:lumMod val="75000"/>
                  </a:schemeClr>
                </a:solidFill>
              </a:rPr>
              <a:t/>
            </a:r>
            <a:br>
              <a:rPr lang="uk-UA" sz="2400" dirty="0" smtClean="0">
                <a:solidFill>
                  <a:schemeClr val="tx2">
                    <a:lumMod val="75000"/>
                  </a:schemeClr>
                </a:solidFill>
              </a:rPr>
            </a:br>
            <a:r>
              <a:rPr lang="uk-UA" sz="2400" dirty="0" smtClean="0">
                <a:solidFill>
                  <a:schemeClr val="tx2">
                    <a:lumMod val="75000"/>
                  </a:schemeClr>
                </a:solidFill>
              </a:rPr>
              <a:t/>
            </a:r>
            <a:br>
              <a:rPr lang="uk-UA" sz="2400" dirty="0" smtClean="0">
                <a:solidFill>
                  <a:schemeClr val="tx2">
                    <a:lumMod val="75000"/>
                  </a:schemeClr>
                </a:solidFill>
              </a:rPr>
            </a:br>
            <a:r>
              <a:rPr lang="uk-UA" sz="2400" dirty="0" smtClean="0">
                <a:solidFill>
                  <a:schemeClr val="tx2">
                    <a:lumMod val="75000"/>
                  </a:schemeClr>
                </a:solidFill>
              </a:rPr>
              <a:t/>
            </a:r>
            <a:br>
              <a:rPr lang="uk-UA" sz="2400" dirty="0" smtClean="0">
                <a:solidFill>
                  <a:schemeClr val="tx2">
                    <a:lumMod val="75000"/>
                  </a:schemeClr>
                </a:solidFill>
              </a:rPr>
            </a:br>
            <a:r>
              <a:rPr lang="uk-UA" sz="2400" dirty="0" smtClean="0">
                <a:solidFill>
                  <a:schemeClr val="tx2">
                    <a:lumMod val="75000"/>
                  </a:schemeClr>
                </a:solidFill>
              </a:rPr>
              <a:t>Причини вживання  наркотичних </a:t>
            </a:r>
            <a:br>
              <a:rPr lang="uk-UA" sz="2400" dirty="0" smtClean="0">
                <a:solidFill>
                  <a:schemeClr val="tx2">
                    <a:lumMod val="75000"/>
                  </a:schemeClr>
                </a:solidFill>
              </a:rPr>
            </a:br>
            <a:r>
              <a:rPr lang="uk-UA" sz="2400" dirty="0" smtClean="0">
                <a:solidFill>
                  <a:schemeClr val="tx2">
                    <a:lumMod val="75000"/>
                  </a:schemeClr>
                </a:solidFill>
              </a:rPr>
              <a:t>речовин підлітками:</a:t>
            </a:r>
            <a:r>
              <a:rPr lang="uk-UA" sz="2400" dirty="0" smtClean="0">
                <a:solidFill>
                  <a:schemeClr val="tx2">
                    <a:lumMod val="75000"/>
                  </a:schemeClr>
                </a:solidFill>
                <a:effectLst>
                  <a:outerShdw blurRad="50800" dist="38100" algn="tr" rotWithShape="0">
                    <a:prstClr val="black">
                      <a:alpha val="40000"/>
                    </a:prstClr>
                  </a:outerShdw>
                </a:effectLst>
              </a:rPr>
              <a:t> </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457200" y="1268413"/>
            <a:ext cx="7239000" cy="5400675"/>
          </a:xfrm>
          <a:solidFill>
            <a:schemeClr val="tx2">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a:noAutofit/>
          </a:bodyPr>
          <a:lstStyle/>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за компанію;</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бажання бути дорослим, «крутим»;</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цікавість;</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тиск дорослих або однолітків;</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бажання зняти стрес, розслабитися;</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самотність, пошук сенсу життя;</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непорозуміння, конфлікти в родині; </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відсутність інтересів, занять; </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пошук гострих відчуттів;</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небажання бути «білою вороною»;</a:t>
            </a:r>
            <a:endParaRPr lang="ru-RU" sz="1600" b="1" dirty="0" smtClean="0">
              <a:solidFill>
                <a:schemeClr val="bg2">
                  <a:lumMod val="25000"/>
                </a:schemeClr>
              </a:solidFill>
            </a:endParaRPr>
          </a:p>
          <a:p>
            <a:pPr marL="274320" indent="-274320" eaLnBrk="1" fontAlgn="auto" hangingPunct="1">
              <a:lnSpc>
                <a:spcPct val="160000"/>
              </a:lnSpc>
              <a:spcAft>
                <a:spcPts val="0"/>
              </a:spcAft>
              <a:buFont typeface="Wingdings 2"/>
              <a:buChar char=""/>
              <a:defRPr/>
            </a:pPr>
            <a:r>
              <a:rPr lang="uk-UA" sz="1600" b="1" dirty="0" smtClean="0">
                <a:solidFill>
                  <a:schemeClr val="bg2">
                    <a:lumMod val="25000"/>
                  </a:schemeClr>
                </a:solidFill>
              </a:rPr>
              <a:t>невміння захистити власну точку зору.</a:t>
            </a:r>
            <a:endParaRPr lang="ru-RU" sz="1600" b="1" dirty="0" smtClean="0">
              <a:solidFill>
                <a:schemeClr val="bg2">
                  <a:lumMod val="25000"/>
                </a:schemeClr>
              </a:solidFill>
            </a:endParaRPr>
          </a:p>
          <a:p>
            <a:pPr marL="274320" indent="-274320" eaLnBrk="1" fontAlgn="auto" hangingPunct="1">
              <a:spcAft>
                <a:spcPts val="0"/>
              </a:spcAft>
              <a:buFont typeface="Wingdings 2"/>
              <a:buChar char=""/>
              <a:defRPr/>
            </a:pPr>
            <a:endParaRPr lang="ru-RU" sz="1600" dirty="0"/>
          </a:p>
        </p:txBody>
      </p:sp>
      <p:pic>
        <p:nvPicPr>
          <p:cNvPr id="19459" name="Picture 2" descr="Шесть способов узнать о том, что ваш ребенок-подросток разыг…"/>
          <p:cNvPicPr>
            <a:picLocks noChangeAspect="1" noChangeArrowheads="1"/>
          </p:cNvPicPr>
          <p:nvPr/>
        </p:nvPicPr>
        <p:blipFill>
          <a:blip r:embed="rId3" cstate="print"/>
          <a:srcRect/>
          <a:stretch>
            <a:fillRect/>
          </a:stretch>
        </p:blipFill>
        <p:spPr bwMode="auto">
          <a:xfrm>
            <a:off x="5292080" y="1412776"/>
            <a:ext cx="2998138" cy="1956329"/>
          </a:xfrm>
          <a:prstGeom prst="rect">
            <a:avLst/>
          </a:prstGeom>
          <a:noFill/>
          <a:ln w="9525">
            <a:noFill/>
            <a:miter lim="800000"/>
            <a:headEnd/>
            <a:tailEnd/>
          </a:ln>
        </p:spPr>
      </p:pic>
      <p:pic>
        <p:nvPicPr>
          <p:cNvPr id="6" name="Причини паління.wmv">
            <a:hlinkClick r:id="" action="ppaction://media"/>
          </p:cNvPr>
          <p:cNvPicPr>
            <a:picLocks noRot="1" noChangeAspect="1"/>
          </p:cNvPicPr>
          <p:nvPr>
            <a:videoFile r:link="rId1"/>
          </p:nvPr>
        </p:nvPicPr>
        <p:blipFill>
          <a:blip r:embed="rId4" cstate="print"/>
          <a:stretch>
            <a:fillRect/>
          </a:stretch>
        </p:blipFill>
        <p:spPr>
          <a:xfrm>
            <a:off x="4929190" y="3786190"/>
            <a:ext cx="3238501" cy="242887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956832"/>
          </a:xfrm>
        </p:spPr>
        <p:txBody>
          <a:bodyPr/>
          <a:lstStyle/>
          <a:p>
            <a:pPr eaLnBrk="1" fontAlgn="auto" hangingPunct="1">
              <a:spcAft>
                <a:spcPts val="0"/>
              </a:spcAft>
              <a:defRPr/>
            </a:pPr>
            <a:r>
              <a:rPr lang="uk-UA" sz="2700" u="sng" dirty="0" smtClean="0">
                <a:solidFill>
                  <a:srgbClr val="FF0000"/>
                </a:solidFill>
              </a:rPr>
              <a:t>Залежність</a:t>
            </a:r>
            <a:r>
              <a:rPr lang="uk-UA" sz="2700" dirty="0" smtClean="0">
                <a:solidFill>
                  <a:srgbClr val="FF0000"/>
                </a:solidFill>
              </a:rPr>
              <a:t> – це несвобода людини від будь-якого зовнішнього чинника, або внутрішньої сполуки</a:t>
            </a:r>
            <a:r>
              <a:rPr lang="ru-RU" dirty="0" smtClean="0">
                <a:solidFill>
                  <a:srgbClr val="FF0000"/>
                </a:solidFill>
              </a:rPr>
              <a:t/>
            </a:r>
            <a:br>
              <a:rPr lang="ru-RU" dirty="0" smtClean="0">
                <a:solidFill>
                  <a:srgbClr val="FF0000"/>
                </a:solidFill>
              </a:rPr>
            </a:br>
            <a:endParaRPr lang="ru-RU" dirty="0">
              <a:solidFill>
                <a:srgbClr val="FF0000"/>
              </a:solidFill>
            </a:endParaRPr>
          </a:p>
        </p:txBody>
      </p:sp>
      <p:graphicFrame>
        <p:nvGraphicFramePr>
          <p:cNvPr id="5" name="Схема 4"/>
          <p:cNvGraphicFramePr/>
          <p:nvPr/>
        </p:nvGraphicFramePr>
        <p:xfrm>
          <a:off x="0" y="1844824"/>
          <a:ext cx="8172400"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143000"/>
          </a:xfrm>
        </p:spPr>
        <p:txBody>
          <a:bodyPr>
            <a:normAutofit fontScale="90000"/>
          </a:bodyPr>
          <a:lstStyle/>
          <a:p>
            <a:pPr algn="ctr" eaLnBrk="1" fontAlgn="auto" hangingPunct="1">
              <a:spcAft>
                <a:spcPts val="0"/>
              </a:spcAft>
              <a:defRPr/>
            </a:pPr>
            <a:r>
              <a:rPr lang="uk-UA" dirty="0" smtClean="0">
                <a:solidFill>
                  <a:srgbClr val="7030A0"/>
                </a:solidFill>
              </a:rPr>
              <a:t>Вправа «Мікрофон»</a:t>
            </a:r>
            <a:r>
              <a:rPr lang="ru-RU" dirty="0" smtClean="0"/>
              <a:t/>
            </a:r>
            <a:br>
              <a:rPr lang="ru-RU" dirty="0" smtClean="0"/>
            </a:br>
            <a:endParaRPr lang="ru-RU" dirty="0"/>
          </a:p>
        </p:txBody>
      </p:sp>
      <p:sp>
        <p:nvSpPr>
          <p:cNvPr id="3" name="Содержимое 2"/>
          <p:cNvSpPr>
            <a:spLocks noGrp="1"/>
          </p:cNvSpPr>
          <p:nvPr>
            <p:ph idx="1"/>
          </p:nvPr>
        </p:nvSpPr>
        <p:spPr>
          <a:xfrm>
            <a:off x="250825" y="1196975"/>
            <a:ext cx="7777163" cy="5327650"/>
          </a:xfrm>
        </p:spPr>
        <p:style>
          <a:lnRef idx="1">
            <a:schemeClr val="accent4"/>
          </a:lnRef>
          <a:fillRef idx="2">
            <a:schemeClr val="accent4"/>
          </a:fillRef>
          <a:effectRef idx="1">
            <a:schemeClr val="accent4"/>
          </a:effectRef>
          <a:fontRef idx="minor">
            <a:schemeClr val="dk1"/>
          </a:fontRef>
        </p:style>
        <p:txBody>
          <a:bodyPr>
            <a:normAutofit fontScale="92500"/>
          </a:bodyPr>
          <a:lstStyle/>
          <a:p>
            <a:pPr marL="274320" indent="-274320" eaLnBrk="1" fontAlgn="auto" hangingPunct="1">
              <a:lnSpc>
                <a:spcPct val="150000"/>
              </a:lnSpc>
              <a:spcAft>
                <a:spcPts val="0"/>
              </a:spcAft>
              <a:buFont typeface="Wingdings 2"/>
              <a:buChar char=""/>
              <a:defRPr/>
            </a:pPr>
            <a:r>
              <a:rPr lang="uk-UA" b="1" dirty="0" smtClean="0">
                <a:solidFill>
                  <a:srgbClr val="FF0000"/>
                </a:solidFill>
              </a:rPr>
              <a:t>У чому полягає згубний вплив уживання </a:t>
            </a:r>
            <a:r>
              <a:rPr lang="uk-UA" b="1" dirty="0" err="1" smtClean="0">
                <a:solidFill>
                  <a:srgbClr val="FF0000"/>
                </a:solidFill>
              </a:rPr>
              <a:t>психоактивних</a:t>
            </a:r>
            <a:r>
              <a:rPr lang="uk-UA" b="1" dirty="0" smtClean="0">
                <a:solidFill>
                  <a:srgbClr val="FF0000"/>
                </a:solidFill>
              </a:rPr>
              <a:t> речовин на здоров'я підлітків?</a:t>
            </a:r>
            <a:endParaRPr lang="ru-RU" b="1" dirty="0" smtClean="0">
              <a:solidFill>
                <a:srgbClr val="FF0000"/>
              </a:solidFill>
            </a:endParaRPr>
          </a:p>
          <a:p>
            <a:pPr marL="274320" indent="-274320" eaLnBrk="1" fontAlgn="auto" hangingPunct="1">
              <a:lnSpc>
                <a:spcPct val="150000"/>
              </a:lnSpc>
              <a:spcAft>
                <a:spcPts val="0"/>
              </a:spcAft>
              <a:buFont typeface="Wingdings 2"/>
              <a:buChar char=""/>
              <a:defRPr/>
            </a:pPr>
            <a:r>
              <a:rPr lang="uk-UA" b="1" dirty="0" smtClean="0">
                <a:solidFill>
                  <a:srgbClr val="002060"/>
                </a:solidFill>
              </a:rPr>
              <a:t>Доведіть необхідність відмови від пропозицій уживання </a:t>
            </a:r>
            <a:r>
              <a:rPr lang="uk-UA" b="1" dirty="0" err="1" smtClean="0">
                <a:solidFill>
                  <a:srgbClr val="002060"/>
                </a:solidFill>
              </a:rPr>
              <a:t>психоактивних</a:t>
            </a:r>
            <a:r>
              <a:rPr lang="uk-UA" b="1" dirty="0" smtClean="0">
                <a:solidFill>
                  <a:srgbClr val="002060"/>
                </a:solidFill>
              </a:rPr>
              <a:t> речовин.                                                </a:t>
            </a:r>
            <a:endParaRPr lang="ru-RU" b="1" dirty="0" smtClean="0">
              <a:solidFill>
                <a:srgbClr val="002060"/>
              </a:solidFill>
            </a:endParaRPr>
          </a:p>
          <a:p>
            <a:pPr marL="274320" indent="-274320" eaLnBrk="1" fontAlgn="auto" hangingPunct="1">
              <a:lnSpc>
                <a:spcPct val="150000"/>
              </a:lnSpc>
              <a:spcAft>
                <a:spcPts val="0"/>
              </a:spcAft>
              <a:buFont typeface="Wingdings 2"/>
              <a:buChar char=""/>
              <a:defRPr/>
            </a:pPr>
            <a:r>
              <a:rPr lang="uk-UA" b="1" dirty="0" smtClean="0">
                <a:solidFill>
                  <a:srgbClr val="00B050"/>
                </a:solidFill>
              </a:rPr>
              <a:t>Які наслідки активного і пасивного куріння, зловживання алкоголем?</a:t>
            </a:r>
            <a:endParaRPr lang="ru-RU" b="1" dirty="0" smtClean="0">
              <a:solidFill>
                <a:srgbClr val="00B050"/>
              </a:solidFill>
            </a:endParaRPr>
          </a:p>
          <a:p>
            <a:pPr marL="274320" indent="-274320" eaLnBrk="1" fontAlgn="auto" hangingPunct="1">
              <a:lnSpc>
                <a:spcPct val="150000"/>
              </a:lnSpc>
              <a:spcAft>
                <a:spcPts val="0"/>
              </a:spcAft>
              <a:buFont typeface="Wingdings 2"/>
              <a:buChar char=""/>
              <a:defRPr/>
            </a:pPr>
            <a:r>
              <a:rPr lang="uk-UA" b="1" dirty="0" smtClean="0">
                <a:solidFill>
                  <a:srgbClr val="7030A0"/>
                </a:solidFill>
              </a:rPr>
              <a:t>Назвати причини, через які люди не курять, не вживають алкоголь.</a:t>
            </a:r>
            <a:endParaRPr lang="ru-RU" b="1" dirty="0" smtClean="0">
              <a:solidFill>
                <a:srgbClr val="7030A0"/>
              </a:solidFill>
            </a:endParaRPr>
          </a:p>
          <a:p>
            <a:pPr marL="274320" indent="-274320" eaLnBrk="1" fontAlgn="auto" hangingPunct="1">
              <a:spcAft>
                <a:spcPts val="0"/>
              </a:spcAft>
              <a:buFont typeface="Wingdings 2"/>
              <a:buNone/>
              <a:defRPr/>
            </a:pP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Opulent</Template>
  <TotalTime>84</TotalTime>
  <Words>701</Words>
  <Application>Microsoft Office PowerPoint</Application>
  <PresentationFormat>Экран (4:3)</PresentationFormat>
  <Paragraphs>104</Paragraphs>
  <Slides>16</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Изящная</vt:lpstr>
      <vt:lpstr>Психоактивні речовини і здоров’я</vt:lpstr>
      <vt:lpstr>Мета:</vt:lpstr>
      <vt:lpstr>Установка на  позитивний настрій </vt:lpstr>
      <vt:lpstr>Обговорення  проблемної ситуації</vt:lpstr>
      <vt:lpstr>Робота з термінами</vt:lpstr>
      <vt:lpstr>Згідно з Класифікацією ВООЗ  десятого перегляду (1989 р.),  у перелік наркотичних  речовин включино:  </vt:lpstr>
      <vt:lpstr>     Причини вживання  наркотичних  речовин підлітками:  </vt:lpstr>
      <vt:lpstr>Залежність – це несвобода людини від будь-якого зовнішнього чинника, або внутрішньої сполуки </vt:lpstr>
      <vt:lpstr>Вправа «Мікрофон» </vt:lpstr>
      <vt:lpstr>Оздоровча вправа</vt:lpstr>
      <vt:lpstr>Вправа «Руйнівники міфів»</vt:lpstr>
      <vt:lpstr>Рольова гра  «Як сказати - Ні» </vt:lpstr>
      <vt:lpstr>Домашнє завдання </vt:lpstr>
      <vt:lpstr>Запам’ятай!</vt:lpstr>
      <vt:lpstr>Колективне  проголошення фрази</vt:lpstr>
      <vt:lpstr>використана Література  та інтернет-ресурси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Психоактивні речовини і здоров’я</dc:title>
  <cp:lastModifiedBy>User</cp:lastModifiedBy>
  <cp:revision>20</cp:revision>
  <dcterms:modified xsi:type="dcterms:W3CDTF">2006-09-13T00:01:55Z</dcterms:modified>
</cp:coreProperties>
</file>