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Default Extension="bin" ContentType="application/vnd.openxmlformats-officedocument.oleObject"/>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Default Extension="vml" ContentType="application/vnd.openxmlformats-officedocument.vmlDrawing"/>
  <Default Extension="xlsx" ContentType="application/vnd.ms-excel.sheet.12"/>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9" r:id="rId2"/>
    <p:sldId id="256" r:id="rId3"/>
    <p:sldId id="257" r:id="rId4"/>
    <p:sldId id="258" r:id="rId5"/>
    <p:sldId id="266" r:id="rId6"/>
    <p:sldId id="260" r:id="rId7"/>
    <p:sldId id="262" r:id="rId8"/>
    <p:sldId id="261" r:id="rId9"/>
    <p:sldId id="265" r:id="rId10"/>
    <p:sldId id="263" r:id="rId11"/>
    <p:sldId id="264" r:id="rId12"/>
    <p:sldId id="267" r:id="rId13"/>
    <p:sldId id="268" r:id="rId14"/>
    <p:sldId id="269" r:id="rId15"/>
    <p:sldId id="270" r:id="rId1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3366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86" d="100"/>
          <a:sy n="86" d="100"/>
        </p:scale>
        <p:origin x="-684" y="-46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1" Type="http://schemas.openxmlformats.org/officeDocument/2006/relationships/package" Target="../embeddings/______Microsoft_Office_Excel__12_1111.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ru-RU"/>
  <c:chart>
    <c:plotArea>
      <c:layout>
        <c:manualLayout>
          <c:layoutTarget val="inner"/>
          <c:xMode val="edge"/>
          <c:yMode val="edge"/>
          <c:x val="0.21116025253117857"/>
          <c:y val="3.0534269296583379E-2"/>
          <c:w val="0.74050479553592641"/>
          <c:h val="0.81752130206259166"/>
        </c:manualLayout>
      </c:layout>
      <c:barChart>
        <c:barDir val="col"/>
        <c:grouping val="clustered"/>
        <c:ser>
          <c:idx val="0"/>
          <c:order val="0"/>
          <c:tx>
            <c:strRef>
              <c:f>Лист1!$B$1</c:f>
              <c:strCache>
                <c:ptCount val="1"/>
                <c:pt idx="0">
                  <c:v>щодня</c:v>
                </c:pt>
              </c:strCache>
            </c:strRef>
          </c:tx>
          <c:spPr>
            <a:solidFill>
              <a:schemeClr val="accent2"/>
            </a:solidFill>
            <a:ln w="25400" cap="flat" cmpd="sng" algn="ctr">
              <a:solidFill>
                <a:schemeClr val="accent2">
                  <a:shade val="50000"/>
                </a:schemeClr>
              </a:solidFill>
              <a:prstDash val="solid"/>
            </a:ln>
            <a:effectLst/>
          </c:spPr>
          <c:cat>
            <c:strRef>
              <c:f>Лист1!$A$2:$A$5</c:f>
              <c:strCache>
                <c:ptCount val="4"/>
                <c:pt idx="0">
                  <c:v>10-11 років</c:v>
                </c:pt>
                <c:pt idx="1">
                  <c:v>12-13 років</c:v>
                </c:pt>
                <c:pt idx="2">
                  <c:v>15-14 років</c:v>
                </c:pt>
                <c:pt idx="3">
                  <c:v>16-17 років</c:v>
                </c:pt>
              </c:strCache>
            </c:strRef>
          </c:cat>
          <c:val>
            <c:numRef>
              <c:f>Лист1!$B$2:$B$5</c:f>
              <c:numCache>
                <c:formatCode>0%</c:formatCode>
                <c:ptCount val="4"/>
                <c:pt idx="0">
                  <c:v>0.1</c:v>
                </c:pt>
                <c:pt idx="1">
                  <c:v>0.22000000000000022</c:v>
                </c:pt>
                <c:pt idx="2">
                  <c:v>0.34000000000000058</c:v>
                </c:pt>
                <c:pt idx="3">
                  <c:v>0.65000000000000124</c:v>
                </c:pt>
              </c:numCache>
            </c:numRef>
          </c:val>
        </c:ser>
        <c:ser>
          <c:idx val="1"/>
          <c:order val="1"/>
          <c:tx>
            <c:strRef>
              <c:f>Лист1!$C$1</c:f>
              <c:strCache>
                <c:ptCount val="1"/>
                <c:pt idx="0">
                  <c:v>3 р. в тиж.</c:v>
                </c:pt>
              </c:strCache>
            </c:strRef>
          </c:tx>
          <c:spPr>
            <a:solidFill>
              <a:schemeClr val="accent1"/>
            </a:solidFill>
            <a:ln w="38100" cap="flat" cmpd="sng" algn="ctr">
              <a:solidFill>
                <a:schemeClr val="lt1"/>
              </a:solidFill>
              <a:prstDash val="solid"/>
            </a:ln>
            <a:effectLst>
              <a:outerShdw blurRad="76200" dist="50800" dir="5400000" rotWithShape="0">
                <a:srgbClr val="4E3B30">
                  <a:alpha val="60000"/>
                </a:srgbClr>
              </a:outerShdw>
            </a:effectLst>
          </c:spPr>
          <c:cat>
            <c:strRef>
              <c:f>Лист1!$A$2:$A$5</c:f>
              <c:strCache>
                <c:ptCount val="4"/>
                <c:pt idx="0">
                  <c:v>10-11 років</c:v>
                </c:pt>
                <c:pt idx="1">
                  <c:v>12-13 років</c:v>
                </c:pt>
                <c:pt idx="2">
                  <c:v>15-14 років</c:v>
                </c:pt>
                <c:pt idx="3">
                  <c:v>16-17 років</c:v>
                </c:pt>
              </c:strCache>
            </c:strRef>
          </c:cat>
          <c:val>
            <c:numRef>
              <c:f>Лист1!$C$2:$C$5</c:f>
              <c:numCache>
                <c:formatCode>0%</c:formatCode>
                <c:ptCount val="4"/>
                <c:pt idx="0">
                  <c:v>0.75000000000000111</c:v>
                </c:pt>
                <c:pt idx="1">
                  <c:v>0.67000000000000126</c:v>
                </c:pt>
                <c:pt idx="2">
                  <c:v>0.54</c:v>
                </c:pt>
                <c:pt idx="3">
                  <c:v>0.24000000000000021</c:v>
                </c:pt>
              </c:numCache>
            </c:numRef>
          </c:val>
        </c:ser>
        <c:ser>
          <c:idx val="2"/>
          <c:order val="2"/>
          <c:tx>
            <c:strRef>
              <c:f>Лист1!$D$1</c:f>
              <c:strCache>
                <c:ptCount val="1"/>
                <c:pt idx="0">
                  <c:v>1 р. в тиж.</c:v>
                </c:pt>
              </c:strCache>
            </c:strRef>
          </c:tx>
          <c:spPr>
            <a:gradFill rotWithShape="1">
              <a:gsLst>
                <a:gs pos="0">
                  <a:schemeClr val="accent6">
                    <a:tint val="75000"/>
                    <a:shade val="85000"/>
                    <a:satMod val="230000"/>
                  </a:schemeClr>
                </a:gs>
                <a:gs pos="25000">
                  <a:schemeClr val="accent6">
                    <a:tint val="90000"/>
                    <a:shade val="70000"/>
                    <a:satMod val="220000"/>
                  </a:schemeClr>
                </a:gs>
                <a:gs pos="50000">
                  <a:schemeClr val="accent6">
                    <a:tint val="90000"/>
                    <a:shade val="58000"/>
                    <a:satMod val="225000"/>
                  </a:schemeClr>
                </a:gs>
                <a:gs pos="65000">
                  <a:schemeClr val="accent6">
                    <a:tint val="90000"/>
                    <a:shade val="58000"/>
                    <a:satMod val="225000"/>
                  </a:schemeClr>
                </a:gs>
                <a:gs pos="80000">
                  <a:schemeClr val="accent6">
                    <a:tint val="90000"/>
                    <a:shade val="69000"/>
                    <a:satMod val="220000"/>
                  </a:schemeClr>
                </a:gs>
                <a:gs pos="100000">
                  <a:schemeClr val="accent6">
                    <a:tint val="77000"/>
                    <a:shade val="80000"/>
                    <a:satMod val="230000"/>
                  </a:schemeClr>
                </a:gs>
              </a:gsLst>
              <a:lin ang="5400000" scaled="1"/>
            </a:gradFill>
            <a:ln>
              <a:noFill/>
            </a:ln>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accent6">
                  <a:shade val="60000"/>
                  <a:satMod val="110000"/>
                </a:schemeClr>
              </a:contourClr>
            </a:sp3d>
          </c:spPr>
          <c:cat>
            <c:strRef>
              <c:f>Лист1!$A$2:$A$5</c:f>
              <c:strCache>
                <c:ptCount val="4"/>
                <c:pt idx="0">
                  <c:v>10-11 років</c:v>
                </c:pt>
                <c:pt idx="1">
                  <c:v>12-13 років</c:v>
                </c:pt>
                <c:pt idx="2">
                  <c:v>15-14 років</c:v>
                </c:pt>
                <c:pt idx="3">
                  <c:v>16-17 років</c:v>
                </c:pt>
              </c:strCache>
            </c:strRef>
          </c:cat>
          <c:val>
            <c:numRef>
              <c:f>Лист1!$D$2:$D$5</c:f>
              <c:numCache>
                <c:formatCode>0%</c:formatCode>
                <c:ptCount val="4"/>
                <c:pt idx="0">
                  <c:v>0.15000000000000024</c:v>
                </c:pt>
                <c:pt idx="1">
                  <c:v>0.1100000000000001</c:v>
                </c:pt>
                <c:pt idx="2">
                  <c:v>0.12000000000000002</c:v>
                </c:pt>
                <c:pt idx="3">
                  <c:v>0.1100000000000001</c:v>
                </c:pt>
              </c:numCache>
            </c:numRef>
          </c:val>
        </c:ser>
        <c:axId val="79736192"/>
        <c:axId val="79742080"/>
      </c:barChart>
      <c:catAx>
        <c:axId val="79736192"/>
        <c:scaling>
          <c:orientation val="minMax"/>
        </c:scaling>
        <c:axPos val="b"/>
        <c:tickLblPos val="nextTo"/>
        <c:crossAx val="79742080"/>
        <c:crosses val="autoZero"/>
        <c:auto val="1"/>
        <c:lblAlgn val="ctr"/>
        <c:lblOffset val="100"/>
      </c:catAx>
      <c:valAx>
        <c:axId val="79742080"/>
        <c:scaling>
          <c:orientation val="minMax"/>
        </c:scaling>
        <c:axPos val="l"/>
        <c:majorGridlines/>
        <c:numFmt formatCode="0%" sourceLinked="1"/>
        <c:tickLblPos val="nextTo"/>
        <c:crossAx val="79736192"/>
        <c:crosses val="autoZero"/>
        <c:crossBetween val="between"/>
      </c:valAx>
    </c:plotArea>
    <c:legend>
      <c:legendPos val="r"/>
      <c:layout>
        <c:manualLayout>
          <c:xMode val="edge"/>
          <c:yMode val="edge"/>
          <c:x val="0.81803951896464022"/>
          <c:y val="7.9934704309430889E-4"/>
          <c:w val="0.18196048103535997"/>
          <c:h val="0.23139554221243872"/>
        </c:manualLayout>
      </c:layout>
    </c:legend>
    <c:plotVisOnly val="1"/>
  </c:chart>
  <c:txPr>
    <a:bodyPr/>
    <a:lstStyle/>
    <a:p>
      <a:pPr>
        <a:defRPr sz="1800"/>
      </a:pPr>
      <a:endParaRPr lang="ru-RU"/>
    </a:p>
  </c:txPr>
  <c:externalData r:id="rId1"/>
</c:chartSpace>
</file>

<file path=ppt/drawings/_rels/vmlDrawing1.vml.rels><?xml version="1.0" encoding="UTF-8" standalone="yes"?>
<Relationships xmlns="http://schemas.openxmlformats.org/package/2006/relationships"><Relationship Id="rId1" Type="http://schemas.openxmlformats.org/officeDocument/2006/relationships/image" Target="../media/image18.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64DC8476-4616-4FFF-B76A-DAACD45400A1}" type="datetimeFigureOut">
              <a:rPr lang="ru-RU" smtClean="0"/>
              <a:pPr/>
              <a:t>13.02.2015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F48F306-1F10-423D-A5C3-739A59D4010D}"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64DC8476-4616-4FFF-B76A-DAACD45400A1}" type="datetimeFigureOut">
              <a:rPr lang="ru-RU" smtClean="0"/>
              <a:pPr/>
              <a:t>13.02.2015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F48F306-1F10-423D-A5C3-739A59D4010D}"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64DC8476-4616-4FFF-B76A-DAACD45400A1}" type="datetimeFigureOut">
              <a:rPr lang="ru-RU" smtClean="0"/>
              <a:pPr/>
              <a:t>13.02.2015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F48F306-1F10-423D-A5C3-739A59D4010D}"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64DC8476-4616-4FFF-B76A-DAACD45400A1}" type="datetimeFigureOut">
              <a:rPr lang="ru-RU" smtClean="0"/>
              <a:pPr/>
              <a:t>13.02.2015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F48F306-1F10-423D-A5C3-739A59D4010D}"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64DC8476-4616-4FFF-B76A-DAACD45400A1}" type="datetimeFigureOut">
              <a:rPr lang="ru-RU" smtClean="0"/>
              <a:pPr/>
              <a:t>13.02.2015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F48F306-1F10-423D-A5C3-739A59D4010D}"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64DC8476-4616-4FFF-B76A-DAACD45400A1}" type="datetimeFigureOut">
              <a:rPr lang="ru-RU" smtClean="0"/>
              <a:pPr/>
              <a:t>13.02.2015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F48F306-1F10-423D-A5C3-739A59D4010D}"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64DC8476-4616-4FFF-B76A-DAACD45400A1}" type="datetimeFigureOut">
              <a:rPr lang="ru-RU" smtClean="0"/>
              <a:pPr/>
              <a:t>13.02.2015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AF48F306-1F10-423D-A5C3-739A59D4010D}"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64DC8476-4616-4FFF-B76A-DAACD45400A1}" type="datetimeFigureOut">
              <a:rPr lang="ru-RU" smtClean="0"/>
              <a:pPr/>
              <a:t>13.02.2015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AF48F306-1F10-423D-A5C3-739A59D4010D}"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64DC8476-4616-4FFF-B76A-DAACD45400A1}" type="datetimeFigureOut">
              <a:rPr lang="ru-RU" smtClean="0"/>
              <a:pPr/>
              <a:t>13.02.2015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AF48F306-1F10-423D-A5C3-739A59D4010D}"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64DC8476-4616-4FFF-B76A-DAACD45400A1}" type="datetimeFigureOut">
              <a:rPr lang="ru-RU" smtClean="0"/>
              <a:pPr/>
              <a:t>13.02.2015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F48F306-1F10-423D-A5C3-739A59D4010D}"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64DC8476-4616-4FFF-B76A-DAACD45400A1}" type="datetimeFigureOut">
              <a:rPr lang="ru-RU" smtClean="0"/>
              <a:pPr/>
              <a:t>13.02.2015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F48F306-1F10-423D-A5C3-739A59D4010D}"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DC8476-4616-4FFF-B76A-DAACD45400A1}" type="datetimeFigureOut">
              <a:rPr lang="ru-RU" smtClean="0"/>
              <a:pPr/>
              <a:t>13.02.2015</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48F306-1F10-423D-A5C3-739A59D4010D}"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jpeg"/><Relationship Id="rId1" Type="http://schemas.openxmlformats.org/officeDocument/2006/relationships/slideLayout" Target="../slideLayouts/slideLayout6.xml"/><Relationship Id="rId5" Type="http://schemas.openxmlformats.org/officeDocument/2006/relationships/image" Target="../media/image15.gif"/><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1.jpeg"/><Relationship Id="rId1" Type="http://schemas.openxmlformats.org/officeDocument/2006/relationships/slideLayout" Target="../slideLayouts/slideLayout6.xml"/><Relationship Id="rId5" Type="http://schemas.openxmlformats.org/officeDocument/2006/relationships/image" Target="../media/image17.jpeg"/><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6.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chart" Target="../charts/chart1.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6.xml"/><Relationship Id="rId5" Type="http://schemas.openxmlformats.org/officeDocument/2006/relationships/image" Target="../media/image8.pn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6.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endParaRPr lang="ru-RU"/>
          </a:p>
        </p:txBody>
      </p:sp>
      <p:pic>
        <p:nvPicPr>
          <p:cNvPr id="1026" name="Picture 2"/>
          <p:cNvPicPr>
            <a:picLocks noChangeAspect="1" noChangeArrowheads="1"/>
          </p:cNvPicPr>
          <p:nvPr/>
        </p:nvPicPr>
        <p:blipFill>
          <a:blip r:embed="rId2"/>
          <a:srcRect/>
          <a:stretch>
            <a:fillRect/>
          </a:stretch>
        </p:blipFill>
        <p:spPr bwMode="auto">
          <a:xfrm>
            <a:off x="-1" y="0"/>
            <a:ext cx="9144001" cy="6858000"/>
          </a:xfrm>
          <a:prstGeom prst="rect">
            <a:avLst/>
          </a:prstGeom>
          <a:noFill/>
        </p:spPr>
      </p:pic>
      <p:sp>
        <p:nvSpPr>
          <p:cNvPr id="5" name="Прямоугольник 4"/>
          <p:cNvSpPr/>
          <p:nvPr/>
        </p:nvSpPr>
        <p:spPr>
          <a:xfrm>
            <a:off x="3169212" y="1643050"/>
            <a:ext cx="3688804" cy="338554"/>
          </a:xfrm>
          <a:prstGeom prst="rect">
            <a:avLst/>
          </a:prstGeom>
        </p:spPr>
        <p:txBody>
          <a:bodyPr wrap="square">
            <a:spAutoFit/>
          </a:bodyPr>
          <a:lstStyle/>
          <a:p>
            <a:pPr algn="ctr">
              <a:buFontTx/>
              <a:buNone/>
              <a:defRPr/>
            </a:pPr>
            <a:endParaRPr lang="uk-UA" sz="1600" dirty="0" smtClean="0"/>
          </a:p>
        </p:txBody>
      </p:sp>
      <p:sp>
        <p:nvSpPr>
          <p:cNvPr id="6" name="Прямоугольник 5"/>
          <p:cNvSpPr/>
          <p:nvPr/>
        </p:nvSpPr>
        <p:spPr>
          <a:xfrm>
            <a:off x="428596" y="2336392"/>
            <a:ext cx="8143932" cy="4278094"/>
          </a:xfrm>
          <a:prstGeom prst="rect">
            <a:avLst/>
          </a:prstGeom>
        </p:spPr>
        <p:txBody>
          <a:bodyPr wrap="square">
            <a:spAutoFit/>
          </a:bodyPr>
          <a:lstStyle/>
          <a:p>
            <a:r>
              <a:rPr lang="ru-RU" sz="4400" b="1" dirty="0" smtClean="0">
                <a:solidFill>
                  <a:srgbClr val="0000FF"/>
                </a:solidFill>
                <a:latin typeface="Monotype Corsiva" pitchFamily="66" charset="0"/>
                <a:cs typeface="Times New Roman" pitchFamily="18" charset="0"/>
              </a:rPr>
              <a:t>                      Тема уроку:</a:t>
            </a:r>
            <a:r>
              <a:rPr lang="ru-RU" sz="4400" dirty="0" smtClean="0">
                <a:solidFill>
                  <a:srgbClr val="0000FF"/>
                </a:solidFill>
                <a:latin typeface="Monotype Corsiva" pitchFamily="66" charset="0"/>
                <a:cs typeface="Times New Roman" pitchFamily="18" charset="0"/>
              </a:rPr>
              <a:t> </a:t>
            </a:r>
          </a:p>
          <a:p>
            <a:r>
              <a:rPr lang="ru-RU" sz="4400" b="1" dirty="0" smtClean="0">
                <a:solidFill>
                  <a:srgbClr val="FF0000"/>
                </a:solidFill>
                <a:latin typeface="Monotype Corsiva" pitchFamily="66" charset="0"/>
                <a:cs typeface="Times New Roman" pitchFamily="18" charset="0"/>
              </a:rPr>
              <a:t>БЕЗПЕЧНИЙ ІНТЕРНЕТ</a:t>
            </a:r>
            <a:endParaRPr lang="ru-RU" sz="4400" b="1" i="1" dirty="0" smtClean="0">
              <a:solidFill>
                <a:srgbClr val="FF0000"/>
              </a:solidFill>
              <a:latin typeface="Monotype Corsiva" pitchFamily="66" charset="0"/>
              <a:cs typeface="Times New Roman" pitchFamily="18" charset="0"/>
            </a:endParaRPr>
          </a:p>
          <a:p>
            <a:pPr algn="ctr"/>
            <a:r>
              <a:rPr lang="uk-UA" sz="2800" b="1" dirty="0" smtClean="0">
                <a:solidFill>
                  <a:srgbClr val="0000FF"/>
                </a:solidFill>
                <a:latin typeface="Monotype Corsiva" pitchFamily="66" charset="0"/>
                <a:cs typeface="Times New Roman" pitchFamily="18" charset="0"/>
              </a:rPr>
              <a:t>5клас</a:t>
            </a:r>
          </a:p>
          <a:p>
            <a:r>
              <a:rPr lang="uk-UA" sz="3600" b="1" dirty="0" smtClean="0">
                <a:solidFill>
                  <a:srgbClr val="0000FF"/>
                </a:solidFill>
                <a:latin typeface="Monotype Corsiva" pitchFamily="66" charset="0"/>
                <a:cs typeface="Times New Roman" pitchFamily="18" charset="0"/>
              </a:rPr>
              <a:t>Предмет:</a:t>
            </a:r>
            <a:r>
              <a:rPr lang="uk-UA" sz="3600" b="1" dirty="0" smtClean="0">
                <a:solidFill>
                  <a:srgbClr val="000000"/>
                </a:solidFill>
                <a:latin typeface="Monotype Corsiva" pitchFamily="66" charset="0"/>
                <a:cs typeface="Times New Roman" pitchFamily="18" charset="0"/>
              </a:rPr>
              <a:t> Основи здоров'я</a:t>
            </a:r>
          </a:p>
          <a:p>
            <a:r>
              <a:rPr lang="uk-UA" sz="3600" b="1" dirty="0" smtClean="0">
                <a:solidFill>
                  <a:srgbClr val="000000"/>
                </a:solidFill>
                <a:latin typeface="Monotype Corsiva" pitchFamily="66" charset="0"/>
                <a:cs typeface="Times New Roman" pitchFamily="18" charset="0"/>
              </a:rPr>
              <a:t> </a:t>
            </a:r>
            <a:r>
              <a:rPr lang="uk-UA" sz="3600" b="1" dirty="0" smtClean="0">
                <a:solidFill>
                  <a:srgbClr val="0000FF"/>
                </a:solidFill>
                <a:latin typeface="Monotype Corsiva" pitchFamily="66" charset="0"/>
                <a:cs typeface="Times New Roman" pitchFamily="18" charset="0"/>
              </a:rPr>
              <a:t>Учитель:</a:t>
            </a:r>
            <a:r>
              <a:rPr lang="uk-UA" sz="3600" b="1" dirty="0" smtClean="0">
                <a:solidFill>
                  <a:srgbClr val="000000"/>
                </a:solidFill>
                <a:latin typeface="Monotype Corsiva" pitchFamily="66" charset="0"/>
                <a:cs typeface="Times New Roman" pitchFamily="18" charset="0"/>
              </a:rPr>
              <a:t>Лазнева Ніла Петрівна</a:t>
            </a:r>
          </a:p>
          <a:p>
            <a:endParaRPr lang="uk-UA" sz="2800" b="1" dirty="0" smtClean="0">
              <a:solidFill>
                <a:srgbClr val="000000"/>
              </a:solidFill>
              <a:latin typeface="Monotype Corsiva" pitchFamily="66" charset="0"/>
              <a:cs typeface="Times New Roman" pitchFamily="18" charset="0"/>
            </a:endParaRPr>
          </a:p>
          <a:p>
            <a:endParaRPr lang="uk-UA" sz="2800" b="1" dirty="0" smtClean="0">
              <a:solidFill>
                <a:srgbClr val="000000"/>
              </a:solidFill>
              <a:latin typeface="Monotype Corsiva" pitchFamily="66" charset="0"/>
              <a:cs typeface="Times New Roman" pitchFamily="18" charset="0"/>
            </a:endParaRPr>
          </a:p>
          <a:p>
            <a:r>
              <a:rPr lang="uk-UA" sz="2800" b="1" dirty="0" smtClean="0">
                <a:solidFill>
                  <a:srgbClr val="000000"/>
                </a:solidFill>
                <a:latin typeface="Monotype Corsiva" pitchFamily="66" charset="0"/>
                <a:cs typeface="Times New Roman" pitchFamily="18" charset="0"/>
              </a:rPr>
              <a:t>                                               </a:t>
            </a:r>
            <a:r>
              <a:rPr lang="uk-UA" sz="1400" b="1" dirty="0" smtClean="0">
                <a:solidFill>
                  <a:srgbClr val="000000"/>
                </a:solidFill>
                <a:latin typeface="Monotype Corsiva" pitchFamily="66" charset="0"/>
                <a:cs typeface="Times New Roman" pitchFamily="18" charset="0"/>
              </a:rPr>
              <a:t>2015р.</a:t>
            </a:r>
            <a:endParaRPr lang="ru-RU" sz="1400" b="1" dirty="0">
              <a:latin typeface="Monotype Corsiva" pitchFamily="66" charset="0"/>
            </a:endParaRPr>
          </a:p>
        </p:txBody>
      </p:sp>
      <p:sp>
        <p:nvSpPr>
          <p:cNvPr id="7" name="Прямоугольник 6"/>
          <p:cNvSpPr/>
          <p:nvPr/>
        </p:nvSpPr>
        <p:spPr>
          <a:xfrm>
            <a:off x="214282" y="500042"/>
            <a:ext cx="8215370" cy="646331"/>
          </a:xfrm>
          <a:prstGeom prst="rect">
            <a:avLst/>
          </a:prstGeom>
        </p:spPr>
        <p:txBody>
          <a:bodyPr wrap="square">
            <a:spAutoFit/>
          </a:bodyPr>
          <a:lstStyle/>
          <a:p>
            <a:pPr algn="ctr"/>
            <a:r>
              <a:rPr lang="uk-UA" b="1" dirty="0" err="1" smtClean="0">
                <a:latin typeface="Verdana" pitchFamily="34" charset="0"/>
                <a:cs typeface="Times New Roman" pitchFamily="18" charset="0"/>
              </a:rPr>
              <a:t>Верхняцька</a:t>
            </a:r>
            <a:r>
              <a:rPr lang="uk-UA" b="1" dirty="0" smtClean="0">
                <a:latin typeface="Verdana" pitchFamily="34" charset="0"/>
                <a:cs typeface="Times New Roman" pitchFamily="18" charset="0"/>
              </a:rPr>
              <a:t> загальноосвітня школа І-ІІІ ступенів №2</a:t>
            </a:r>
          </a:p>
          <a:p>
            <a:pPr algn="ctr"/>
            <a:r>
              <a:rPr lang="uk-UA" b="1" dirty="0" err="1" smtClean="0">
                <a:latin typeface="Verdana" pitchFamily="34" charset="0"/>
                <a:cs typeface="Times New Roman" pitchFamily="18" charset="0"/>
              </a:rPr>
              <a:t>Христинівської</a:t>
            </a:r>
            <a:r>
              <a:rPr lang="uk-UA" b="1" dirty="0" smtClean="0">
                <a:latin typeface="Verdana" pitchFamily="34" charset="0"/>
                <a:cs typeface="Times New Roman" pitchFamily="18" charset="0"/>
              </a:rPr>
              <a:t> районної ради</a:t>
            </a:r>
            <a:endParaRPr lang="ru-RU" dirty="0"/>
          </a:p>
        </p:txBody>
      </p:sp>
      <p:pic>
        <p:nvPicPr>
          <p:cNvPr id="8" name="Рисунок 7" descr="презинтація4.jpeg"/>
          <p:cNvPicPr>
            <a:picLocks noChangeAspect="1"/>
          </p:cNvPicPr>
          <p:nvPr/>
        </p:nvPicPr>
        <p:blipFill>
          <a:blip r:embed="rId3" cstate="print"/>
          <a:stretch>
            <a:fillRect/>
          </a:stretch>
        </p:blipFill>
        <p:spPr>
          <a:xfrm>
            <a:off x="428596" y="1357298"/>
            <a:ext cx="1824590" cy="159066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endParaRPr lang="ru-RU"/>
          </a:p>
        </p:txBody>
      </p:sp>
      <p:pic>
        <p:nvPicPr>
          <p:cNvPr id="1026" name="Picture 2"/>
          <p:cNvPicPr>
            <a:picLocks noChangeAspect="1" noChangeArrowheads="1"/>
          </p:cNvPicPr>
          <p:nvPr/>
        </p:nvPicPr>
        <p:blipFill>
          <a:blip r:embed="rId2"/>
          <a:srcRect/>
          <a:stretch>
            <a:fillRect/>
          </a:stretch>
        </p:blipFill>
        <p:spPr bwMode="auto">
          <a:xfrm>
            <a:off x="-1" y="0"/>
            <a:ext cx="9144001" cy="6858000"/>
          </a:xfrm>
          <a:prstGeom prst="rect">
            <a:avLst/>
          </a:prstGeom>
          <a:noFill/>
        </p:spPr>
      </p:pic>
      <p:sp>
        <p:nvSpPr>
          <p:cNvPr id="20481" name="Rectangle 1"/>
          <p:cNvSpPr>
            <a:spLocks noChangeArrowheads="1"/>
          </p:cNvSpPr>
          <p:nvPr/>
        </p:nvSpPr>
        <p:spPr bwMode="auto">
          <a:xfrm>
            <a:off x="142844" y="1"/>
            <a:ext cx="9001156"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b="1"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  </a:t>
            </a:r>
            <a:r>
              <a:rPr kumimoji="0" lang="ru-RU" sz="2800" b="1" i="1" u="none" strike="noStrike" cap="none" normalizeH="0" baseline="0" dirty="0" smtClean="0">
                <a:ln>
                  <a:noFill/>
                </a:ln>
                <a:solidFill>
                  <a:srgbClr val="FF0000"/>
                </a:solidFill>
                <a:effectLst/>
                <a:latin typeface="Tahoma" pitchFamily="34" charset="0"/>
                <a:ea typeface="Times New Roman" pitchFamily="18" charset="0"/>
                <a:cs typeface="Tahoma" pitchFamily="34" charset="0"/>
              </a:rPr>
              <a:t>Правила </a:t>
            </a:r>
            <a:r>
              <a:rPr kumimoji="0" lang="ru-RU" sz="2800" b="1" i="1" u="none" strike="noStrike" cap="none" normalizeH="0" baseline="0" dirty="0" err="1" smtClean="0">
                <a:ln>
                  <a:noFill/>
                </a:ln>
                <a:solidFill>
                  <a:srgbClr val="FF0000"/>
                </a:solidFill>
                <a:effectLst/>
                <a:latin typeface="Tahoma" pitchFamily="34" charset="0"/>
                <a:ea typeface="Times New Roman" pitchFamily="18" charset="0"/>
                <a:cs typeface="Tahoma" pitchFamily="34" charset="0"/>
              </a:rPr>
              <a:t>безпеки</a:t>
            </a:r>
            <a:r>
              <a:rPr kumimoji="0" lang="ru-RU" sz="2800" b="1" i="1" u="none" strike="noStrike" cap="none" normalizeH="0" baseline="0" dirty="0" smtClean="0">
                <a:ln>
                  <a:noFill/>
                </a:ln>
                <a:solidFill>
                  <a:srgbClr val="FF0000"/>
                </a:solidFill>
                <a:effectLst/>
                <a:latin typeface="Tahoma" pitchFamily="34" charset="0"/>
                <a:ea typeface="Times New Roman" pitchFamily="18" charset="0"/>
                <a:cs typeface="Tahoma" pitchFamily="34" charset="0"/>
              </a:rPr>
              <a:t> в </a:t>
            </a:r>
            <a:r>
              <a:rPr kumimoji="0" lang="ru-RU" sz="2800" b="1" i="1" u="none" strike="noStrike" cap="none" normalizeH="0" baseline="0" dirty="0" err="1" smtClean="0">
                <a:ln>
                  <a:noFill/>
                </a:ln>
                <a:solidFill>
                  <a:srgbClr val="FF0000"/>
                </a:solidFill>
                <a:effectLst/>
                <a:latin typeface="Tahoma" pitchFamily="34" charset="0"/>
                <a:ea typeface="Times New Roman" pitchFamily="18" charset="0"/>
                <a:cs typeface="Tahoma" pitchFamily="34" charset="0"/>
              </a:rPr>
              <a:t>Інтернеті</a:t>
            </a:r>
            <a:r>
              <a:rPr kumimoji="0" lang="ru-RU" sz="2800" b="1" i="1" u="none" strike="noStrike" cap="none" normalizeH="0" baseline="0" dirty="0" smtClean="0">
                <a:ln>
                  <a:noFill/>
                </a:ln>
                <a:solidFill>
                  <a:srgbClr val="FF0000"/>
                </a:solidFill>
                <a:effectLst/>
                <a:latin typeface="Tahoma" pitchFamily="34" charset="0"/>
                <a:ea typeface="Times New Roman" pitchFamily="18" charset="0"/>
                <a:cs typeface="Tahoma" pitchFamily="34" charset="0"/>
              </a:rPr>
              <a:t> для </a:t>
            </a:r>
            <a:r>
              <a:rPr kumimoji="0" lang="ru-RU" sz="2800" b="1" i="1" u="none" strike="noStrike" cap="none" normalizeH="0" baseline="0" dirty="0" err="1" smtClean="0">
                <a:ln>
                  <a:noFill/>
                </a:ln>
                <a:solidFill>
                  <a:srgbClr val="FF0000"/>
                </a:solidFill>
                <a:effectLst/>
                <a:latin typeface="Tahoma" pitchFamily="34" charset="0"/>
                <a:ea typeface="Times New Roman" pitchFamily="18" charset="0"/>
                <a:cs typeface="Tahoma" pitchFamily="34" charset="0"/>
              </a:rPr>
              <a:t>дітей</a:t>
            </a:r>
            <a:endParaRPr lang="ru-RU" b="1" i="1" dirty="0" smtClean="0">
              <a:latin typeface="Tahoma" pitchFamily="34" charset="0"/>
              <a:ea typeface="Times New Roman" pitchFamily="18" charset="0"/>
              <a:cs typeface="Tahoma" pitchFamily="34" charset="0"/>
            </a:endParaRPr>
          </a:p>
        </p:txBody>
      </p:sp>
      <p:pic>
        <p:nvPicPr>
          <p:cNvPr id="5" name="Рисунок 4"/>
          <p:cNvPicPr/>
          <p:nvPr/>
        </p:nvPicPr>
        <p:blipFill>
          <a:blip r:embed="rId3"/>
          <a:srcRect/>
          <a:stretch>
            <a:fillRect/>
          </a:stretch>
        </p:blipFill>
        <p:spPr bwMode="auto">
          <a:xfrm>
            <a:off x="285720" y="714356"/>
            <a:ext cx="2714644" cy="1643074"/>
          </a:xfrm>
          <a:prstGeom prst="rect">
            <a:avLst/>
          </a:prstGeom>
          <a:noFill/>
          <a:ln w="9525">
            <a:noFill/>
            <a:miter lim="800000"/>
            <a:headEnd/>
            <a:tailEnd/>
          </a:ln>
        </p:spPr>
      </p:pic>
      <p:pic>
        <p:nvPicPr>
          <p:cNvPr id="6" name="Picture 5" descr="Компьютерні віруси"/>
          <p:cNvPicPr>
            <a:picLocks noChangeAspect="1" noChangeArrowheads="1"/>
          </p:cNvPicPr>
          <p:nvPr/>
        </p:nvPicPr>
        <p:blipFill>
          <a:blip r:embed="rId4"/>
          <a:srcRect/>
          <a:stretch>
            <a:fillRect/>
          </a:stretch>
        </p:blipFill>
        <p:spPr bwMode="auto">
          <a:xfrm>
            <a:off x="428596" y="5000636"/>
            <a:ext cx="2124617" cy="1385874"/>
          </a:xfrm>
          <a:prstGeom prst="rect">
            <a:avLst/>
          </a:prstGeom>
          <a:noFill/>
          <a:ln w="9525">
            <a:noFill/>
            <a:miter lim="800000"/>
            <a:headEnd/>
            <a:tailEnd/>
          </a:ln>
        </p:spPr>
      </p:pic>
      <p:sp>
        <p:nvSpPr>
          <p:cNvPr id="7" name="Прямоугольник 6"/>
          <p:cNvSpPr/>
          <p:nvPr/>
        </p:nvSpPr>
        <p:spPr>
          <a:xfrm>
            <a:off x="357158" y="3571876"/>
            <a:ext cx="8358214" cy="1569660"/>
          </a:xfrm>
          <a:prstGeom prst="rect">
            <a:avLst/>
          </a:prstGeom>
        </p:spPr>
        <p:txBody>
          <a:bodyPr wrap="square">
            <a:spAutoFit/>
          </a:bodyPr>
          <a:lstStyle/>
          <a:p>
            <a:pPr lvl="0" eaLnBrk="0" fontAlgn="base" hangingPunct="0">
              <a:spcBef>
                <a:spcPct val="0"/>
              </a:spcBef>
              <a:spcAft>
                <a:spcPct val="0"/>
              </a:spcAft>
              <a:buBlip>
                <a:blip r:embed="rId5"/>
              </a:buBlip>
            </a:pPr>
            <a:r>
              <a:rPr lang="ru-RU" sz="2400" b="1" dirty="0" smtClean="0">
                <a:latin typeface="Tahoma" pitchFamily="34" charset="0"/>
                <a:ea typeface="Times New Roman" pitchFamily="18" charset="0"/>
                <a:cs typeface="Tahoma" pitchFamily="34" charset="0"/>
              </a:rPr>
              <a:t> </a:t>
            </a:r>
            <a:r>
              <a:rPr lang="ru-RU" sz="2400" b="1" dirty="0" err="1" smtClean="0">
                <a:latin typeface="Tahoma" pitchFamily="34" charset="0"/>
                <a:ea typeface="Times New Roman" pitchFamily="18" charset="0"/>
                <a:cs typeface="Tahoma" pitchFamily="34" charset="0"/>
              </a:rPr>
              <a:t>Ніколи</a:t>
            </a:r>
            <a:r>
              <a:rPr lang="ru-RU" sz="2400" b="1" dirty="0" smtClean="0">
                <a:latin typeface="Tahoma" pitchFamily="34" charset="0"/>
                <a:ea typeface="Times New Roman" pitchFamily="18" charset="0"/>
                <a:cs typeface="Tahoma" pitchFamily="34" charset="0"/>
              </a:rPr>
              <a:t> не </a:t>
            </a:r>
            <a:r>
              <a:rPr lang="ru-RU" sz="2400" b="1" dirty="0" err="1" smtClean="0">
                <a:latin typeface="Tahoma" pitchFamily="34" charset="0"/>
                <a:ea typeface="Times New Roman" pitchFamily="18" charset="0"/>
                <a:cs typeface="Tahoma" pitchFamily="34" charset="0"/>
              </a:rPr>
              <a:t>погоджуватися</a:t>
            </a:r>
            <a:r>
              <a:rPr lang="ru-RU" sz="2400" b="1" dirty="0" smtClean="0">
                <a:latin typeface="Tahoma" pitchFamily="34" charset="0"/>
                <a:ea typeface="Times New Roman" pitchFamily="18" charset="0"/>
                <a:cs typeface="Tahoma" pitchFamily="34" charset="0"/>
              </a:rPr>
              <a:t> на </a:t>
            </a:r>
            <a:r>
              <a:rPr lang="ru-RU" sz="2400" b="1" dirty="0" err="1" smtClean="0">
                <a:latin typeface="Tahoma" pitchFamily="34" charset="0"/>
                <a:ea typeface="Times New Roman" pitchFamily="18" charset="0"/>
                <a:cs typeface="Tahoma" pitchFamily="34" charset="0"/>
              </a:rPr>
              <a:t>зустріч</a:t>
            </a:r>
            <a:r>
              <a:rPr lang="ru-RU" sz="2400" b="1" dirty="0" smtClean="0">
                <a:latin typeface="Tahoma" pitchFamily="34" charset="0"/>
                <a:ea typeface="Times New Roman" pitchFamily="18" charset="0"/>
                <a:cs typeface="Tahoma" pitchFamily="34" charset="0"/>
              </a:rPr>
              <a:t> </a:t>
            </a:r>
            <a:r>
              <a:rPr lang="ru-RU" sz="2400" b="1" dirty="0" err="1" smtClean="0">
                <a:latin typeface="Tahoma" pitchFamily="34" charset="0"/>
                <a:ea typeface="Times New Roman" pitchFamily="18" charset="0"/>
                <a:cs typeface="Tahoma" pitchFamily="34" charset="0"/>
              </a:rPr>
              <a:t>з</a:t>
            </a:r>
            <a:r>
              <a:rPr lang="ru-RU" sz="2400" b="1" dirty="0" smtClean="0">
                <a:latin typeface="Tahoma" pitchFamily="34" charset="0"/>
                <a:ea typeface="Times New Roman" pitchFamily="18" charset="0"/>
                <a:cs typeface="Tahoma" pitchFamily="34" charset="0"/>
              </a:rPr>
              <a:t> </a:t>
            </a:r>
            <a:r>
              <a:rPr lang="ru-RU" sz="2400" b="1" dirty="0" err="1" smtClean="0">
                <a:latin typeface="Tahoma" pitchFamily="34" charset="0"/>
                <a:ea typeface="Times New Roman" pitchFamily="18" charset="0"/>
                <a:cs typeface="Tahoma" pitchFamily="34" charset="0"/>
              </a:rPr>
              <a:t>людиною</a:t>
            </a:r>
            <a:r>
              <a:rPr lang="ru-RU" sz="2400" b="1" dirty="0" smtClean="0">
                <a:latin typeface="Tahoma" pitchFamily="34" charset="0"/>
                <a:ea typeface="Times New Roman" pitchFamily="18" charset="0"/>
                <a:cs typeface="Tahoma" pitchFamily="34" charset="0"/>
              </a:rPr>
              <a:t>, </a:t>
            </a:r>
            <a:r>
              <a:rPr lang="ru-RU" sz="2400" b="1" dirty="0" err="1" smtClean="0">
                <a:latin typeface="Tahoma" pitchFamily="34" charset="0"/>
                <a:ea typeface="Times New Roman" pitchFamily="18" charset="0"/>
                <a:cs typeface="Tahoma" pitchFamily="34" charset="0"/>
              </a:rPr>
              <a:t>з</a:t>
            </a:r>
            <a:r>
              <a:rPr lang="ru-RU" sz="2400" b="1" dirty="0" smtClean="0">
                <a:latin typeface="Tahoma" pitchFamily="34" charset="0"/>
                <a:ea typeface="Times New Roman" pitchFamily="18" charset="0"/>
                <a:cs typeface="Tahoma" pitchFamily="34" charset="0"/>
              </a:rPr>
              <a:t> </a:t>
            </a:r>
            <a:r>
              <a:rPr lang="ru-RU" sz="2400" b="1" dirty="0" err="1" smtClean="0">
                <a:latin typeface="Tahoma" pitchFamily="34" charset="0"/>
                <a:ea typeface="Times New Roman" pitchFamily="18" charset="0"/>
                <a:cs typeface="Tahoma" pitchFamily="34" charset="0"/>
              </a:rPr>
              <a:t>якою</a:t>
            </a:r>
            <a:r>
              <a:rPr lang="ru-RU" sz="2400" b="1" dirty="0" smtClean="0">
                <a:latin typeface="Tahoma" pitchFamily="34" charset="0"/>
                <a:ea typeface="Times New Roman" pitchFamily="18" charset="0"/>
                <a:cs typeface="Tahoma" pitchFamily="34" charset="0"/>
              </a:rPr>
              <a:t> </a:t>
            </a:r>
            <a:r>
              <a:rPr lang="ru-RU" sz="2400" b="1" dirty="0" err="1" smtClean="0">
                <a:latin typeface="Tahoma" pitchFamily="34" charset="0"/>
                <a:ea typeface="Times New Roman" pitchFamily="18" charset="0"/>
                <a:cs typeface="Tahoma" pitchFamily="34" charset="0"/>
              </a:rPr>
              <a:t>ви</a:t>
            </a:r>
            <a:r>
              <a:rPr lang="ru-RU" sz="2400" b="1" dirty="0" smtClean="0">
                <a:latin typeface="Tahoma" pitchFamily="34" charset="0"/>
                <a:ea typeface="Times New Roman" pitchFamily="18" charset="0"/>
                <a:cs typeface="Tahoma" pitchFamily="34" charset="0"/>
              </a:rPr>
              <a:t> </a:t>
            </a:r>
            <a:r>
              <a:rPr lang="ru-RU" sz="2400" b="1" dirty="0" err="1" smtClean="0">
                <a:latin typeface="Tahoma" pitchFamily="34" charset="0"/>
                <a:ea typeface="Times New Roman" pitchFamily="18" charset="0"/>
                <a:cs typeface="Tahoma" pitchFamily="34" charset="0"/>
              </a:rPr>
              <a:t>познайомилися</a:t>
            </a:r>
            <a:r>
              <a:rPr lang="ru-RU" sz="2400" b="1" dirty="0" smtClean="0">
                <a:latin typeface="Tahoma" pitchFamily="34" charset="0"/>
                <a:ea typeface="Times New Roman" pitchFamily="18" charset="0"/>
                <a:cs typeface="Tahoma" pitchFamily="34" charset="0"/>
              </a:rPr>
              <a:t> в </a:t>
            </a:r>
            <a:r>
              <a:rPr lang="ru-RU" sz="2400" b="1" dirty="0" err="1" smtClean="0">
                <a:latin typeface="Tahoma" pitchFamily="34" charset="0"/>
                <a:ea typeface="Times New Roman" pitchFamily="18" charset="0"/>
                <a:cs typeface="Tahoma" pitchFamily="34" charset="0"/>
              </a:rPr>
              <a:t>Інтернеті</a:t>
            </a:r>
            <a:r>
              <a:rPr lang="ru-RU" sz="2400" b="1" dirty="0" smtClean="0">
                <a:latin typeface="Tahoma" pitchFamily="34" charset="0"/>
                <a:ea typeface="Times New Roman" pitchFamily="18" charset="0"/>
                <a:cs typeface="Tahoma" pitchFamily="34" charset="0"/>
              </a:rPr>
              <a:t>. </a:t>
            </a:r>
            <a:r>
              <a:rPr lang="ru-RU" sz="2400" b="1" dirty="0" err="1" smtClean="0">
                <a:latin typeface="Tahoma" pitchFamily="34" charset="0"/>
                <a:ea typeface="Times New Roman" pitchFamily="18" charset="0"/>
                <a:cs typeface="Tahoma" pitchFamily="34" charset="0"/>
              </a:rPr>
              <a:t>Якщо</a:t>
            </a:r>
            <a:r>
              <a:rPr lang="ru-RU" sz="2400" b="1" dirty="0" smtClean="0">
                <a:latin typeface="Tahoma" pitchFamily="34" charset="0"/>
                <a:ea typeface="Times New Roman" pitchFamily="18" charset="0"/>
                <a:cs typeface="Tahoma" pitchFamily="34" charset="0"/>
              </a:rPr>
              <a:t> все ж таки </a:t>
            </a:r>
            <a:r>
              <a:rPr lang="ru-RU" sz="2400" b="1" dirty="0" err="1" smtClean="0">
                <a:latin typeface="Tahoma" pitchFamily="34" charset="0"/>
                <a:ea typeface="Times New Roman" pitchFamily="18" charset="0"/>
                <a:cs typeface="Tahoma" pitchFamily="34" charset="0"/>
              </a:rPr>
              <a:t>це</a:t>
            </a:r>
            <a:r>
              <a:rPr lang="ru-RU" sz="2400" b="1" dirty="0" smtClean="0">
                <a:latin typeface="Tahoma" pitchFamily="34" charset="0"/>
                <a:ea typeface="Times New Roman" pitchFamily="18" charset="0"/>
                <a:cs typeface="Tahoma" pitchFamily="34" charset="0"/>
              </a:rPr>
              <a:t> </a:t>
            </a:r>
            <a:r>
              <a:rPr lang="ru-RU" sz="2400" b="1" dirty="0" err="1" smtClean="0">
                <a:latin typeface="Tahoma" pitchFamily="34" charset="0"/>
                <a:ea typeface="Times New Roman" pitchFamily="18" charset="0"/>
                <a:cs typeface="Tahoma" pitchFamily="34" charset="0"/>
              </a:rPr>
              <a:t>необхідно</a:t>
            </a:r>
            <a:r>
              <a:rPr lang="ru-RU" sz="2400" b="1" dirty="0" smtClean="0">
                <a:latin typeface="Tahoma" pitchFamily="34" charset="0"/>
                <a:ea typeface="Times New Roman" pitchFamily="18" charset="0"/>
                <a:cs typeface="Tahoma" pitchFamily="34" charset="0"/>
              </a:rPr>
              <a:t>, то  </a:t>
            </a:r>
            <a:r>
              <a:rPr lang="ru-RU" sz="2400" b="1" dirty="0" err="1" smtClean="0">
                <a:latin typeface="Tahoma" pitchFamily="34" charset="0"/>
                <a:ea typeface="Times New Roman" pitchFamily="18" charset="0"/>
                <a:cs typeface="Tahoma" pitchFamily="34" charset="0"/>
              </a:rPr>
              <a:t>зустріч</a:t>
            </a:r>
            <a:r>
              <a:rPr lang="ru-RU" sz="2400" b="1" dirty="0" smtClean="0">
                <a:latin typeface="Tahoma" pitchFamily="34" charset="0"/>
                <a:ea typeface="Times New Roman" pitchFamily="18" charset="0"/>
                <a:cs typeface="Tahoma" pitchFamily="34" charset="0"/>
              </a:rPr>
              <a:t> повинна </a:t>
            </a:r>
            <a:r>
              <a:rPr lang="ru-RU" sz="2400" b="1" dirty="0" err="1" smtClean="0">
                <a:latin typeface="Tahoma" pitchFamily="34" charset="0"/>
                <a:ea typeface="Times New Roman" pitchFamily="18" charset="0"/>
                <a:cs typeface="Tahoma" pitchFamily="34" charset="0"/>
              </a:rPr>
              <a:t>відбутися</a:t>
            </a:r>
            <a:r>
              <a:rPr lang="ru-RU" sz="2400" b="1" dirty="0" smtClean="0">
                <a:latin typeface="Tahoma" pitchFamily="34" charset="0"/>
                <a:ea typeface="Times New Roman" pitchFamily="18" charset="0"/>
                <a:cs typeface="Tahoma" pitchFamily="34" charset="0"/>
              </a:rPr>
              <a:t> в </a:t>
            </a:r>
            <a:r>
              <a:rPr lang="ru-RU" sz="2400" b="1" dirty="0" err="1" smtClean="0">
                <a:latin typeface="Tahoma" pitchFamily="34" charset="0"/>
                <a:ea typeface="Times New Roman" pitchFamily="18" charset="0"/>
                <a:cs typeface="Tahoma" pitchFamily="34" charset="0"/>
              </a:rPr>
              <a:t>громадському</a:t>
            </a:r>
            <a:r>
              <a:rPr lang="ru-RU" sz="2400" b="1" dirty="0" smtClean="0">
                <a:latin typeface="Tahoma" pitchFamily="34" charset="0"/>
                <a:ea typeface="Times New Roman" pitchFamily="18" charset="0"/>
                <a:cs typeface="Tahoma" pitchFamily="34" charset="0"/>
              </a:rPr>
              <a:t> </a:t>
            </a:r>
            <a:r>
              <a:rPr lang="ru-RU" sz="2400" b="1" dirty="0" err="1" smtClean="0">
                <a:latin typeface="Tahoma" pitchFamily="34" charset="0"/>
                <a:ea typeface="Times New Roman" pitchFamily="18" charset="0"/>
                <a:cs typeface="Tahoma" pitchFamily="34" charset="0"/>
              </a:rPr>
              <a:t>місці</a:t>
            </a:r>
            <a:r>
              <a:rPr lang="ru-RU" sz="2400" b="1" dirty="0" smtClean="0">
                <a:latin typeface="Tahoma" pitchFamily="34" charset="0"/>
                <a:ea typeface="Times New Roman" pitchFamily="18" charset="0"/>
                <a:cs typeface="Tahoma" pitchFamily="34" charset="0"/>
              </a:rPr>
              <a:t> </a:t>
            </a:r>
            <a:r>
              <a:rPr lang="ru-RU" sz="2400" b="1" dirty="0" err="1" smtClean="0">
                <a:latin typeface="Tahoma" pitchFamily="34" charset="0"/>
                <a:ea typeface="Times New Roman" pitchFamily="18" charset="0"/>
                <a:cs typeface="Tahoma" pitchFamily="34" charset="0"/>
              </a:rPr>
              <a:t>й</a:t>
            </a:r>
            <a:r>
              <a:rPr lang="ru-RU" sz="2400" b="1" dirty="0" smtClean="0">
                <a:latin typeface="Tahoma" pitchFamily="34" charset="0"/>
                <a:ea typeface="Times New Roman" pitchFamily="18" charset="0"/>
                <a:cs typeface="Tahoma" pitchFamily="34" charset="0"/>
              </a:rPr>
              <a:t> у </a:t>
            </a:r>
            <a:r>
              <a:rPr lang="ru-RU" sz="2400" b="1" dirty="0" err="1" smtClean="0">
                <a:latin typeface="Tahoma" pitchFamily="34" charset="0"/>
                <a:ea typeface="Times New Roman" pitchFamily="18" charset="0"/>
                <a:cs typeface="Tahoma" pitchFamily="34" charset="0"/>
              </a:rPr>
              <a:t>присутності</a:t>
            </a:r>
            <a:r>
              <a:rPr lang="ru-RU" sz="2400" b="1" dirty="0" smtClean="0">
                <a:latin typeface="Tahoma" pitchFamily="34" charset="0"/>
                <a:ea typeface="Times New Roman" pitchFamily="18" charset="0"/>
                <a:cs typeface="Tahoma" pitchFamily="34" charset="0"/>
              </a:rPr>
              <a:t> </a:t>
            </a:r>
            <a:r>
              <a:rPr lang="ru-RU" sz="2400" b="1" dirty="0" err="1" smtClean="0">
                <a:latin typeface="Tahoma" pitchFamily="34" charset="0"/>
                <a:ea typeface="Times New Roman" pitchFamily="18" charset="0"/>
                <a:cs typeface="Tahoma" pitchFamily="34" charset="0"/>
              </a:rPr>
              <a:t>батьків</a:t>
            </a:r>
            <a:r>
              <a:rPr lang="ru-RU" sz="2400" b="1" dirty="0" smtClean="0">
                <a:latin typeface="Tahoma" pitchFamily="34" charset="0"/>
                <a:ea typeface="Times New Roman" pitchFamily="18" charset="0"/>
                <a:cs typeface="Tahoma" pitchFamily="34" charset="0"/>
              </a:rPr>
              <a:t>.</a:t>
            </a:r>
            <a:endParaRPr lang="ru-RU" sz="2400" dirty="0"/>
          </a:p>
        </p:txBody>
      </p:sp>
      <p:sp>
        <p:nvSpPr>
          <p:cNvPr id="8" name="Прямоугольник 7"/>
          <p:cNvSpPr/>
          <p:nvPr/>
        </p:nvSpPr>
        <p:spPr>
          <a:xfrm>
            <a:off x="2714612" y="642918"/>
            <a:ext cx="6215106" cy="2308324"/>
          </a:xfrm>
          <a:prstGeom prst="rect">
            <a:avLst/>
          </a:prstGeom>
        </p:spPr>
        <p:txBody>
          <a:bodyPr wrap="square">
            <a:spAutoFit/>
          </a:bodyPr>
          <a:lstStyle/>
          <a:p>
            <a:pPr lvl="0" eaLnBrk="0" fontAlgn="base" hangingPunct="0">
              <a:spcBef>
                <a:spcPct val="0"/>
              </a:spcBef>
              <a:spcAft>
                <a:spcPct val="0"/>
              </a:spcAft>
              <a:buBlip>
                <a:blip r:embed="rId5"/>
              </a:buBlip>
            </a:pPr>
            <a:r>
              <a:rPr lang="ru-RU" sz="2400" b="1" dirty="0" smtClean="0">
                <a:latin typeface="Tahoma" pitchFamily="34" charset="0"/>
                <a:ea typeface="Times New Roman" pitchFamily="18" charset="0"/>
                <a:cs typeface="Tahoma" pitchFamily="34" charset="0"/>
              </a:rPr>
              <a:t> </a:t>
            </a:r>
            <a:r>
              <a:rPr lang="ru-RU" sz="2400" b="1" dirty="0" err="1" smtClean="0">
                <a:latin typeface="Tahoma" pitchFamily="34" charset="0"/>
                <a:ea typeface="Times New Roman" pitchFamily="18" charset="0"/>
                <a:cs typeface="Tahoma" pitchFamily="34" charset="0"/>
              </a:rPr>
              <a:t>Нікому</a:t>
            </a:r>
            <a:r>
              <a:rPr lang="ru-RU" sz="2400" b="1" dirty="0" smtClean="0">
                <a:latin typeface="Tahoma" pitchFamily="34" charset="0"/>
                <a:ea typeface="Times New Roman" pitchFamily="18" charset="0"/>
                <a:cs typeface="Tahoma" pitchFamily="34" charset="0"/>
              </a:rPr>
              <a:t> без </a:t>
            </a:r>
            <a:r>
              <a:rPr lang="ru-RU" sz="2400" b="1" dirty="0" err="1" smtClean="0">
                <a:latin typeface="Tahoma" pitchFamily="34" charset="0"/>
                <a:ea typeface="Times New Roman" pitchFamily="18" charset="0"/>
                <a:cs typeface="Tahoma" pitchFamily="34" charset="0"/>
              </a:rPr>
              <a:t>дозволу</a:t>
            </a:r>
            <a:r>
              <a:rPr lang="ru-RU" sz="2400" b="1" dirty="0" smtClean="0">
                <a:latin typeface="Tahoma" pitchFamily="34" charset="0"/>
                <a:ea typeface="Times New Roman" pitchFamily="18" charset="0"/>
                <a:cs typeface="Tahoma" pitchFamily="34" charset="0"/>
              </a:rPr>
              <a:t> </a:t>
            </a:r>
            <a:r>
              <a:rPr lang="ru-RU" sz="2400" b="1" dirty="0" err="1" smtClean="0">
                <a:latin typeface="Tahoma" pitchFamily="34" charset="0"/>
                <a:ea typeface="Times New Roman" pitchFamily="18" charset="0"/>
                <a:cs typeface="Tahoma" pitchFamily="34" charset="0"/>
              </a:rPr>
              <a:t>батьків</a:t>
            </a:r>
            <a:r>
              <a:rPr lang="ru-RU" sz="2400" b="1" dirty="0" smtClean="0">
                <a:latin typeface="Tahoma" pitchFamily="34" charset="0"/>
                <a:ea typeface="Times New Roman" pitchFamily="18" charset="0"/>
                <a:cs typeface="Tahoma" pitchFamily="34" charset="0"/>
              </a:rPr>
              <a:t> не </a:t>
            </a:r>
            <a:r>
              <a:rPr lang="ru-RU" sz="2400" b="1" dirty="0" err="1" smtClean="0">
                <a:latin typeface="Tahoma" pitchFamily="34" charset="0"/>
                <a:ea typeface="Times New Roman" pitchFamily="18" charset="0"/>
                <a:cs typeface="Tahoma" pitchFamily="34" charset="0"/>
              </a:rPr>
              <a:t>давати</a:t>
            </a:r>
            <a:r>
              <a:rPr lang="ru-RU" sz="2400" b="1" dirty="0" smtClean="0">
                <a:latin typeface="Tahoma" pitchFamily="34" charset="0"/>
                <a:ea typeface="Times New Roman" pitchFamily="18" charset="0"/>
                <a:cs typeface="Tahoma" pitchFamily="34" charset="0"/>
              </a:rPr>
              <a:t> </a:t>
            </a:r>
            <a:r>
              <a:rPr lang="ru-RU" sz="2400" b="1" dirty="0" err="1" smtClean="0">
                <a:latin typeface="Tahoma" pitchFamily="34" charset="0"/>
                <a:ea typeface="Times New Roman" pitchFamily="18" charset="0"/>
                <a:cs typeface="Tahoma" pitchFamily="34" charset="0"/>
              </a:rPr>
              <a:t>особисту</a:t>
            </a:r>
            <a:r>
              <a:rPr lang="ru-RU" sz="2400" b="1" dirty="0" smtClean="0">
                <a:latin typeface="Tahoma" pitchFamily="34" charset="0"/>
                <a:ea typeface="Times New Roman" pitchFamily="18" charset="0"/>
                <a:cs typeface="Tahoma" pitchFamily="34" charset="0"/>
              </a:rPr>
              <a:t> </a:t>
            </a:r>
            <a:r>
              <a:rPr lang="ru-RU" sz="2400" b="1" dirty="0" err="1" smtClean="0">
                <a:latin typeface="Tahoma" pitchFamily="34" charset="0"/>
                <a:ea typeface="Times New Roman" pitchFamily="18" charset="0"/>
                <a:cs typeface="Tahoma" pitchFamily="34" charset="0"/>
              </a:rPr>
              <a:t>інформацію</a:t>
            </a:r>
            <a:r>
              <a:rPr lang="ru-RU" sz="2400" b="1" dirty="0" smtClean="0">
                <a:latin typeface="Tahoma" pitchFamily="34" charset="0"/>
                <a:ea typeface="Times New Roman" pitchFamily="18" charset="0"/>
                <a:cs typeface="Tahoma" pitchFamily="34" charset="0"/>
              </a:rPr>
              <a:t>: </a:t>
            </a:r>
            <a:r>
              <a:rPr lang="ru-RU" sz="2400" b="1" dirty="0" err="1" smtClean="0">
                <a:latin typeface="Tahoma" pitchFamily="34" charset="0"/>
                <a:ea typeface="Times New Roman" pitchFamily="18" charset="0"/>
                <a:cs typeface="Tahoma" pitchFamily="34" charset="0"/>
              </a:rPr>
              <a:t>домашню</a:t>
            </a:r>
            <a:r>
              <a:rPr lang="ru-RU" sz="2400" b="1" dirty="0" smtClean="0">
                <a:latin typeface="Tahoma" pitchFamily="34" charset="0"/>
                <a:ea typeface="Times New Roman" pitchFamily="18" charset="0"/>
                <a:cs typeface="Tahoma" pitchFamily="34" charset="0"/>
              </a:rPr>
              <a:t> адресу, номер </a:t>
            </a:r>
            <a:r>
              <a:rPr lang="ru-RU" sz="2400" b="1" dirty="0" err="1" smtClean="0">
                <a:latin typeface="Tahoma" pitchFamily="34" charset="0"/>
                <a:ea typeface="Times New Roman" pitchFamily="18" charset="0"/>
                <a:cs typeface="Tahoma" pitchFamily="34" charset="0"/>
              </a:rPr>
              <a:t>домашнього</a:t>
            </a:r>
            <a:r>
              <a:rPr lang="ru-RU" sz="2400" b="1" dirty="0" smtClean="0">
                <a:latin typeface="Tahoma" pitchFamily="34" charset="0"/>
                <a:ea typeface="Times New Roman" pitchFamily="18" charset="0"/>
                <a:cs typeface="Tahoma" pitchFamily="34" charset="0"/>
              </a:rPr>
              <a:t> телефону, </a:t>
            </a:r>
            <a:r>
              <a:rPr lang="ru-RU" sz="2400" b="1" dirty="0" err="1" smtClean="0">
                <a:latin typeface="Tahoma" pitchFamily="34" charset="0"/>
                <a:ea typeface="Times New Roman" pitchFamily="18" charset="0"/>
                <a:cs typeface="Tahoma" pitchFamily="34" charset="0"/>
              </a:rPr>
              <a:t>робочу</a:t>
            </a:r>
            <a:r>
              <a:rPr lang="ru-RU" sz="2400" b="1" dirty="0" smtClean="0">
                <a:latin typeface="Tahoma" pitchFamily="34" charset="0"/>
                <a:ea typeface="Times New Roman" pitchFamily="18" charset="0"/>
                <a:cs typeface="Tahoma" pitchFamily="34" charset="0"/>
              </a:rPr>
              <a:t> адресу </a:t>
            </a:r>
            <a:r>
              <a:rPr lang="ru-RU" sz="2400" b="1" dirty="0" err="1" smtClean="0">
                <a:latin typeface="Tahoma" pitchFamily="34" charset="0"/>
                <a:ea typeface="Times New Roman" pitchFamily="18" charset="0"/>
                <a:cs typeface="Tahoma" pitchFamily="34" charset="0"/>
              </a:rPr>
              <a:t>батьків</a:t>
            </a:r>
            <a:r>
              <a:rPr lang="ru-RU" sz="2400" b="1" dirty="0" smtClean="0">
                <a:latin typeface="Tahoma" pitchFamily="34" charset="0"/>
                <a:ea typeface="Times New Roman" pitchFamily="18" charset="0"/>
                <a:cs typeface="Tahoma" pitchFamily="34" charset="0"/>
              </a:rPr>
              <a:t>, </a:t>
            </a:r>
            <a:r>
              <a:rPr lang="ru-RU" sz="2400" b="1" dirty="0" err="1" smtClean="0">
                <a:latin typeface="Tahoma" pitchFamily="34" charset="0"/>
                <a:ea typeface="Times New Roman" pitchFamily="18" charset="0"/>
                <a:cs typeface="Tahoma" pitchFamily="34" charset="0"/>
              </a:rPr>
              <a:t>їхній</a:t>
            </a:r>
            <a:r>
              <a:rPr lang="ru-RU" sz="2400" b="1" dirty="0" smtClean="0">
                <a:latin typeface="Tahoma" pitchFamily="34" charset="0"/>
                <a:ea typeface="Times New Roman" pitchFamily="18" charset="0"/>
                <a:cs typeface="Tahoma" pitchFamily="34" charset="0"/>
              </a:rPr>
              <a:t> номер телефону, </a:t>
            </a:r>
            <a:r>
              <a:rPr lang="ru-RU" sz="2400" b="1" dirty="0" err="1" smtClean="0">
                <a:latin typeface="Tahoma" pitchFamily="34" charset="0"/>
                <a:ea typeface="Times New Roman" pitchFamily="18" charset="0"/>
                <a:cs typeface="Tahoma" pitchFamily="34" charset="0"/>
              </a:rPr>
              <a:t>назву</a:t>
            </a:r>
            <a:r>
              <a:rPr lang="ru-RU" sz="2400" b="1" dirty="0" smtClean="0">
                <a:latin typeface="Tahoma" pitchFamily="34" charset="0"/>
                <a:ea typeface="Times New Roman" pitchFamily="18" charset="0"/>
                <a:cs typeface="Tahoma" pitchFamily="34" charset="0"/>
              </a:rPr>
              <a:t> </a:t>
            </a:r>
            <a:r>
              <a:rPr lang="ru-RU" sz="2400" b="1" dirty="0" err="1" smtClean="0">
                <a:latin typeface="Tahoma" pitchFamily="34" charset="0"/>
                <a:ea typeface="Times New Roman" pitchFamily="18" charset="0"/>
                <a:cs typeface="Tahoma" pitchFamily="34" charset="0"/>
              </a:rPr>
              <a:t>й</a:t>
            </a:r>
            <a:r>
              <a:rPr lang="ru-RU" sz="2400" b="1" dirty="0" smtClean="0">
                <a:latin typeface="Tahoma" pitchFamily="34" charset="0"/>
                <a:ea typeface="Times New Roman" pitchFamily="18" charset="0"/>
                <a:cs typeface="Tahoma" pitchFamily="34" charset="0"/>
              </a:rPr>
              <a:t> адресу </a:t>
            </a:r>
            <a:r>
              <a:rPr lang="ru-RU" sz="2400" b="1" dirty="0" err="1" smtClean="0">
                <a:latin typeface="Tahoma" pitchFamily="34" charset="0"/>
                <a:ea typeface="Times New Roman" pitchFamily="18" charset="0"/>
                <a:cs typeface="Tahoma" pitchFamily="34" charset="0"/>
              </a:rPr>
              <a:t>школи</a:t>
            </a:r>
            <a:r>
              <a:rPr lang="ru-RU" sz="2400" b="1" dirty="0" smtClean="0">
                <a:latin typeface="Tahoma" pitchFamily="34" charset="0"/>
                <a:ea typeface="Times New Roman" pitchFamily="18" charset="0"/>
                <a:cs typeface="Tahoma" pitchFamily="34" charset="0"/>
              </a:rPr>
              <a:t>, </a:t>
            </a:r>
            <a:r>
              <a:rPr lang="ru-RU" sz="2400" b="1" dirty="0" err="1" smtClean="0">
                <a:latin typeface="Tahoma" pitchFamily="34" charset="0"/>
                <a:ea typeface="Times New Roman" pitchFamily="18" charset="0"/>
                <a:cs typeface="Tahoma" pitchFamily="34" charset="0"/>
              </a:rPr>
              <a:t>свої</a:t>
            </a:r>
            <a:r>
              <a:rPr lang="ru-RU" sz="2400" b="1" dirty="0" smtClean="0">
                <a:latin typeface="Tahoma" pitchFamily="34" charset="0"/>
                <a:ea typeface="Times New Roman" pitchFamily="18" charset="0"/>
                <a:cs typeface="Tahoma" pitchFamily="34" charset="0"/>
              </a:rPr>
              <a:t> </a:t>
            </a:r>
            <a:r>
              <a:rPr lang="ru-RU" sz="2400" b="1" dirty="0" err="1" smtClean="0">
                <a:latin typeface="Tahoma" pitchFamily="34" charset="0"/>
                <a:ea typeface="Times New Roman" pitchFamily="18" charset="0"/>
                <a:cs typeface="Tahoma" pitchFamily="34" charset="0"/>
              </a:rPr>
              <a:t>паролі</a:t>
            </a:r>
            <a:r>
              <a:rPr lang="ru-RU" sz="2400" b="1" dirty="0" smtClean="0">
                <a:latin typeface="Tahoma" pitchFamily="34" charset="0"/>
                <a:ea typeface="Times New Roman" pitchFamily="18" charset="0"/>
                <a:cs typeface="Tahoma" pitchFamily="34" charset="0"/>
              </a:rPr>
              <a:t>.</a:t>
            </a:r>
            <a:endParaRPr lang="ru-RU" sz="2400" b="1" dirty="0" smtClean="0">
              <a:latin typeface="Tahoma" pitchFamily="34" charset="0"/>
              <a:cs typeface="Tahoma" pitchFamily="34" charset="0"/>
            </a:endParaRPr>
          </a:p>
        </p:txBody>
      </p:sp>
      <p:sp>
        <p:nvSpPr>
          <p:cNvPr id="9" name="Прямоугольник 8"/>
          <p:cNvSpPr/>
          <p:nvPr/>
        </p:nvSpPr>
        <p:spPr>
          <a:xfrm>
            <a:off x="428596" y="2786058"/>
            <a:ext cx="8715404" cy="830997"/>
          </a:xfrm>
          <a:prstGeom prst="rect">
            <a:avLst/>
          </a:prstGeom>
        </p:spPr>
        <p:txBody>
          <a:bodyPr wrap="square">
            <a:spAutoFit/>
          </a:bodyPr>
          <a:lstStyle/>
          <a:p>
            <a:pPr lvl="0" eaLnBrk="0" fontAlgn="base" hangingPunct="0">
              <a:spcBef>
                <a:spcPct val="0"/>
              </a:spcBef>
              <a:spcAft>
                <a:spcPct val="0"/>
              </a:spcAft>
              <a:buBlip>
                <a:blip r:embed="rId5"/>
              </a:buBlip>
            </a:pPr>
            <a:r>
              <a:rPr lang="ru-RU" b="1" dirty="0" smtClean="0">
                <a:latin typeface="Tahoma" pitchFamily="34" charset="0"/>
                <a:ea typeface="Times New Roman" pitchFamily="18" charset="0"/>
                <a:cs typeface="Tahoma" pitchFamily="34" charset="0"/>
              </a:rPr>
              <a:t> </a:t>
            </a:r>
            <a:r>
              <a:rPr lang="ru-RU" sz="2400" b="1" dirty="0" smtClean="0">
                <a:latin typeface="Tahoma" pitchFamily="34" charset="0"/>
                <a:ea typeface="Times New Roman" pitchFamily="18" charset="0"/>
                <a:cs typeface="Tahoma" pitchFamily="34" charset="0"/>
              </a:rPr>
              <a:t> </a:t>
            </a:r>
            <a:r>
              <a:rPr lang="ru-RU" sz="2400" b="1" dirty="0" err="1" smtClean="0">
                <a:latin typeface="Tahoma" pitchFamily="34" charset="0"/>
                <a:ea typeface="Times New Roman" pitchFamily="18" charset="0"/>
                <a:cs typeface="Tahoma" pitchFamily="34" charset="0"/>
              </a:rPr>
              <a:t>Якщо</a:t>
            </a:r>
            <a:r>
              <a:rPr lang="ru-RU" sz="2400" b="1" dirty="0" smtClean="0">
                <a:latin typeface="Tahoma" pitchFamily="34" charset="0"/>
                <a:ea typeface="Times New Roman" pitchFamily="18" charset="0"/>
                <a:cs typeface="Tahoma" pitchFamily="34" charset="0"/>
              </a:rPr>
              <a:t> </a:t>
            </a:r>
            <a:r>
              <a:rPr lang="ru-RU" sz="2400" b="1" dirty="0" err="1" smtClean="0">
                <a:latin typeface="Tahoma" pitchFamily="34" charset="0"/>
                <a:ea typeface="Times New Roman" pitchFamily="18" charset="0"/>
                <a:cs typeface="Tahoma" pitchFamily="34" charset="0"/>
              </a:rPr>
              <a:t>знайдете</a:t>
            </a:r>
            <a:r>
              <a:rPr lang="ru-RU" sz="2400" b="1" dirty="0" smtClean="0">
                <a:latin typeface="Tahoma" pitchFamily="34" charset="0"/>
                <a:ea typeface="Times New Roman" pitchFamily="18" charset="0"/>
                <a:cs typeface="Tahoma" pitchFamily="34" charset="0"/>
              </a:rPr>
              <a:t> </a:t>
            </a:r>
            <a:r>
              <a:rPr lang="ru-RU" sz="2400" b="1" dirty="0" err="1" smtClean="0">
                <a:latin typeface="Tahoma" pitchFamily="34" charset="0"/>
                <a:ea typeface="Times New Roman" pitchFamily="18" charset="0"/>
                <a:cs typeface="Tahoma" pitchFamily="34" charset="0"/>
              </a:rPr>
              <a:t>якусь</a:t>
            </a:r>
            <a:r>
              <a:rPr lang="ru-RU" sz="2400" b="1" dirty="0" smtClean="0">
                <a:latin typeface="Tahoma" pitchFamily="34" charset="0"/>
                <a:ea typeface="Times New Roman" pitchFamily="18" charset="0"/>
                <a:cs typeface="Tahoma" pitchFamily="34" charset="0"/>
              </a:rPr>
              <a:t> </a:t>
            </a:r>
            <a:r>
              <a:rPr lang="ru-RU" sz="2400" b="1" dirty="0" err="1" smtClean="0">
                <a:latin typeface="Tahoma" pitchFamily="34" charset="0"/>
                <a:ea typeface="Times New Roman" pitchFamily="18" charset="0"/>
                <a:cs typeface="Tahoma" pitchFamily="34" charset="0"/>
              </a:rPr>
              <a:t>інформацію</a:t>
            </a:r>
            <a:r>
              <a:rPr lang="ru-RU" sz="2400" b="1" dirty="0" smtClean="0">
                <a:latin typeface="Tahoma" pitchFamily="34" charset="0"/>
                <a:ea typeface="Times New Roman" pitchFamily="18" charset="0"/>
                <a:cs typeface="Tahoma" pitchFamily="34" charset="0"/>
              </a:rPr>
              <a:t>, </a:t>
            </a:r>
            <a:r>
              <a:rPr lang="ru-RU" sz="2400" b="1" dirty="0" err="1" smtClean="0">
                <a:latin typeface="Tahoma" pitchFamily="34" charset="0"/>
                <a:ea typeface="Times New Roman" pitchFamily="18" charset="0"/>
                <a:cs typeface="Tahoma" pitchFamily="34" charset="0"/>
              </a:rPr>
              <a:t>що</a:t>
            </a:r>
            <a:r>
              <a:rPr lang="ru-RU" sz="2400" b="1" dirty="0" smtClean="0">
                <a:latin typeface="Tahoma" pitchFamily="34" charset="0"/>
                <a:ea typeface="Times New Roman" pitchFamily="18" charset="0"/>
                <a:cs typeface="Tahoma" pitchFamily="34" charset="0"/>
              </a:rPr>
              <a:t> </a:t>
            </a:r>
            <a:r>
              <a:rPr lang="ru-RU" sz="2400" b="1" dirty="0" err="1" smtClean="0">
                <a:latin typeface="Tahoma" pitchFamily="34" charset="0"/>
                <a:ea typeface="Times New Roman" pitchFamily="18" charset="0"/>
                <a:cs typeface="Tahoma" pitchFamily="34" charset="0"/>
              </a:rPr>
              <a:t>турбує</a:t>
            </a:r>
            <a:r>
              <a:rPr lang="ru-RU" sz="2400" b="1" dirty="0" smtClean="0">
                <a:latin typeface="Tahoma" pitchFamily="34" charset="0"/>
                <a:ea typeface="Times New Roman" pitchFamily="18" charset="0"/>
                <a:cs typeface="Tahoma" pitchFamily="34" charset="0"/>
              </a:rPr>
              <a:t> вас, </a:t>
            </a:r>
            <a:r>
              <a:rPr lang="ru-RU" sz="2400" b="1" dirty="0" err="1" smtClean="0">
                <a:latin typeface="Tahoma" pitchFamily="34" charset="0"/>
                <a:ea typeface="Times New Roman" pitchFamily="18" charset="0"/>
                <a:cs typeface="Tahoma" pitchFamily="34" charset="0"/>
              </a:rPr>
              <a:t>негайно</a:t>
            </a:r>
            <a:r>
              <a:rPr lang="ru-RU" sz="2400" b="1" dirty="0" smtClean="0">
                <a:latin typeface="Tahoma" pitchFamily="34" charset="0"/>
                <a:ea typeface="Times New Roman" pitchFamily="18" charset="0"/>
                <a:cs typeface="Tahoma" pitchFamily="34" charset="0"/>
              </a:rPr>
              <a:t> </a:t>
            </a:r>
            <a:r>
              <a:rPr lang="ru-RU" sz="2400" b="1" dirty="0" err="1" smtClean="0">
                <a:latin typeface="Tahoma" pitchFamily="34" charset="0"/>
                <a:ea typeface="Times New Roman" pitchFamily="18" charset="0"/>
                <a:cs typeface="Tahoma" pitchFamily="34" charset="0"/>
              </a:rPr>
              <a:t>сповістіть</a:t>
            </a:r>
            <a:r>
              <a:rPr lang="ru-RU" sz="2400" b="1" dirty="0" smtClean="0">
                <a:latin typeface="Tahoma" pitchFamily="34" charset="0"/>
                <a:ea typeface="Times New Roman" pitchFamily="18" charset="0"/>
                <a:cs typeface="Tahoma" pitchFamily="34" charset="0"/>
              </a:rPr>
              <a:t> про </a:t>
            </a:r>
            <a:r>
              <a:rPr lang="ru-RU" sz="2400" b="1" dirty="0" err="1" smtClean="0">
                <a:latin typeface="Tahoma" pitchFamily="34" charset="0"/>
                <a:ea typeface="Times New Roman" pitchFamily="18" charset="0"/>
                <a:cs typeface="Tahoma" pitchFamily="34" charset="0"/>
              </a:rPr>
              <a:t>це</a:t>
            </a:r>
            <a:r>
              <a:rPr lang="ru-RU" sz="2400" b="1" dirty="0" smtClean="0">
                <a:latin typeface="Tahoma" pitchFamily="34" charset="0"/>
                <a:ea typeface="Times New Roman" pitchFamily="18" charset="0"/>
                <a:cs typeface="Tahoma" pitchFamily="34" charset="0"/>
              </a:rPr>
              <a:t> </a:t>
            </a:r>
            <a:r>
              <a:rPr lang="ru-RU" sz="2400" b="1" dirty="0" err="1" smtClean="0">
                <a:latin typeface="Tahoma" pitchFamily="34" charset="0"/>
                <a:ea typeface="Times New Roman" pitchFamily="18" charset="0"/>
                <a:cs typeface="Tahoma" pitchFamily="34" charset="0"/>
              </a:rPr>
              <a:t>батьків</a:t>
            </a:r>
            <a:r>
              <a:rPr lang="ru-RU" sz="2400" b="1" dirty="0" smtClean="0">
                <a:latin typeface="Tahoma" pitchFamily="34" charset="0"/>
                <a:ea typeface="Times New Roman" pitchFamily="18" charset="0"/>
                <a:cs typeface="Tahoma" pitchFamily="34" charset="0"/>
              </a:rPr>
              <a:t>.</a:t>
            </a:r>
            <a:endParaRPr lang="ru-RU" sz="2400" b="1" dirty="0" smtClean="0">
              <a:latin typeface="Tahoma" pitchFamily="34" charset="0"/>
              <a:cs typeface="Tahoma" pitchFamily="34" charset="0"/>
            </a:endParaRPr>
          </a:p>
        </p:txBody>
      </p:sp>
      <p:sp>
        <p:nvSpPr>
          <p:cNvPr id="10" name="Прямоугольник 9"/>
          <p:cNvSpPr/>
          <p:nvPr/>
        </p:nvSpPr>
        <p:spPr>
          <a:xfrm>
            <a:off x="2786050" y="5357826"/>
            <a:ext cx="4572000" cy="1200329"/>
          </a:xfrm>
          <a:prstGeom prst="rect">
            <a:avLst/>
          </a:prstGeom>
        </p:spPr>
        <p:txBody>
          <a:bodyPr>
            <a:spAutoFit/>
          </a:bodyPr>
          <a:lstStyle/>
          <a:p>
            <a:pPr>
              <a:buBlip>
                <a:blip r:embed="rId5"/>
              </a:buBlip>
            </a:pPr>
            <a:r>
              <a:rPr lang="ru-RU" sz="2400" b="1" dirty="0" smtClean="0">
                <a:latin typeface="Tahoma" pitchFamily="34" charset="0"/>
                <a:ea typeface="Times New Roman" pitchFamily="18" charset="0"/>
                <a:cs typeface="Tahoma" pitchFamily="34" charset="0"/>
              </a:rPr>
              <a:t> Не </a:t>
            </a:r>
            <a:r>
              <a:rPr lang="ru-RU" sz="2400" b="1" dirty="0" err="1" smtClean="0">
                <a:latin typeface="Tahoma" pitchFamily="34" charset="0"/>
                <a:ea typeface="Times New Roman" pitchFamily="18" charset="0"/>
                <a:cs typeface="Tahoma" pitchFamily="34" charset="0"/>
              </a:rPr>
              <a:t>шкодити</a:t>
            </a:r>
            <a:r>
              <a:rPr lang="ru-RU" sz="2400" b="1" dirty="0" smtClean="0">
                <a:latin typeface="Tahoma" pitchFamily="34" charset="0"/>
                <a:ea typeface="Times New Roman" pitchFamily="18" charset="0"/>
                <a:cs typeface="Tahoma" pitchFamily="34" charset="0"/>
              </a:rPr>
              <a:t> </a:t>
            </a:r>
            <a:r>
              <a:rPr lang="ru-RU" sz="2400" b="1" dirty="0" err="1" smtClean="0">
                <a:latin typeface="Tahoma" pitchFamily="34" charset="0"/>
                <a:ea typeface="Times New Roman" pitchFamily="18" charset="0"/>
                <a:cs typeface="Tahoma" pitchFamily="34" charset="0"/>
              </a:rPr>
              <a:t>і</a:t>
            </a:r>
            <a:r>
              <a:rPr lang="ru-RU" sz="2400" b="1" dirty="0" smtClean="0">
                <a:latin typeface="Tahoma" pitchFamily="34" charset="0"/>
                <a:ea typeface="Times New Roman" pitchFamily="18" charset="0"/>
                <a:cs typeface="Tahoma" pitchFamily="34" charset="0"/>
              </a:rPr>
              <a:t> </a:t>
            </a:r>
            <a:r>
              <a:rPr lang="ru-RU" sz="2400" b="1" dirty="0" err="1" smtClean="0">
                <a:latin typeface="Tahoma" pitchFamily="34" charset="0"/>
                <a:ea typeface="Times New Roman" pitchFamily="18" charset="0"/>
                <a:cs typeface="Tahoma" pitchFamily="34" charset="0"/>
              </a:rPr>
              <a:t>не</a:t>
            </a:r>
            <a:r>
              <a:rPr lang="ru-RU" sz="2400" b="1" dirty="0" smtClean="0">
                <a:latin typeface="Tahoma" pitchFamily="34" charset="0"/>
                <a:ea typeface="Times New Roman" pitchFamily="18" charset="0"/>
                <a:cs typeface="Tahoma" pitchFamily="34" charset="0"/>
              </a:rPr>
              <a:t> </a:t>
            </a:r>
            <a:r>
              <a:rPr lang="ru-RU" sz="2400" b="1" dirty="0" err="1" smtClean="0">
                <a:latin typeface="Tahoma" pitchFamily="34" charset="0"/>
                <a:ea typeface="Times New Roman" pitchFamily="18" charset="0"/>
                <a:cs typeface="Tahoma" pitchFamily="34" charset="0"/>
              </a:rPr>
              <a:t>заважати</a:t>
            </a:r>
            <a:r>
              <a:rPr lang="ru-RU" sz="2400" b="1" dirty="0" smtClean="0">
                <a:latin typeface="Tahoma" pitchFamily="34" charset="0"/>
                <a:ea typeface="Times New Roman" pitchFamily="18" charset="0"/>
                <a:cs typeface="Tahoma" pitchFamily="34" charset="0"/>
              </a:rPr>
              <a:t> </a:t>
            </a:r>
            <a:r>
              <a:rPr lang="ru-RU" sz="2400" b="1" dirty="0" err="1" smtClean="0">
                <a:latin typeface="Tahoma" pitchFamily="34" charset="0"/>
                <a:ea typeface="Times New Roman" pitchFamily="18" charset="0"/>
                <a:cs typeface="Tahoma" pitchFamily="34" charset="0"/>
              </a:rPr>
              <a:t>іншим</a:t>
            </a:r>
            <a:r>
              <a:rPr lang="ru-RU" sz="2400" b="1" dirty="0" smtClean="0">
                <a:latin typeface="Tahoma" pitchFamily="34" charset="0"/>
                <a:ea typeface="Times New Roman" pitchFamily="18" charset="0"/>
                <a:cs typeface="Tahoma" pitchFamily="34" charset="0"/>
              </a:rPr>
              <a:t> </a:t>
            </a:r>
            <a:r>
              <a:rPr lang="ru-RU" sz="2400" b="1" dirty="0" err="1" smtClean="0">
                <a:latin typeface="Tahoma" pitchFamily="34" charset="0"/>
                <a:ea typeface="Times New Roman" pitchFamily="18" charset="0"/>
                <a:cs typeface="Tahoma" pitchFamily="34" charset="0"/>
              </a:rPr>
              <a:t>користувачам</a:t>
            </a:r>
            <a:r>
              <a:rPr lang="ru-RU" sz="2400" b="1" dirty="0" smtClean="0">
                <a:latin typeface="Tahoma" pitchFamily="34" charset="0"/>
                <a:ea typeface="Times New Roman" pitchFamily="18" charset="0"/>
                <a:cs typeface="Tahoma" pitchFamily="34" charset="0"/>
              </a:rPr>
              <a:t>.</a:t>
            </a:r>
            <a:endParaRPr lang="ru-RU" sz="24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endParaRPr lang="ru-RU"/>
          </a:p>
        </p:txBody>
      </p:sp>
      <p:pic>
        <p:nvPicPr>
          <p:cNvPr id="1026" name="Picture 2"/>
          <p:cNvPicPr>
            <a:picLocks noChangeAspect="1" noChangeArrowheads="1"/>
          </p:cNvPicPr>
          <p:nvPr/>
        </p:nvPicPr>
        <p:blipFill>
          <a:blip r:embed="rId2"/>
          <a:srcRect/>
          <a:stretch>
            <a:fillRect/>
          </a:stretch>
        </p:blipFill>
        <p:spPr bwMode="auto">
          <a:xfrm>
            <a:off x="0" y="0"/>
            <a:ext cx="9144001" cy="6858000"/>
          </a:xfrm>
          <a:prstGeom prst="rect">
            <a:avLst/>
          </a:prstGeom>
          <a:noFill/>
        </p:spPr>
      </p:pic>
      <p:sp>
        <p:nvSpPr>
          <p:cNvPr id="5" name="Прямоугольник 4"/>
          <p:cNvSpPr/>
          <p:nvPr/>
        </p:nvSpPr>
        <p:spPr>
          <a:xfrm>
            <a:off x="500034" y="2643182"/>
            <a:ext cx="7358114" cy="2308324"/>
          </a:xfrm>
          <a:prstGeom prst="rect">
            <a:avLst/>
          </a:prstGeom>
        </p:spPr>
        <p:txBody>
          <a:bodyPr wrap="square">
            <a:spAutoFit/>
          </a:bodyPr>
          <a:lstStyle/>
          <a:p>
            <a:pPr lvl="0" eaLnBrk="0" fontAlgn="base" hangingPunct="0">
              <a:spcBef>
                <a:spcPct val="0"/>
              </a:spcBef>
              <a:spcAft>
                <a:spcPct val="0"/>
              </a:spcAft>
              <a:buBlip>
                <a:blip r:embed="rId3"/>
              </a:buBlip>
            </a:pPr>
            <a:r>
              <a:rPr lang="ru-RU" b="1" dirty="0" smtClean="0">
                <a:latin typeface="Tahoma" pitchFamily="34" charset="0"/>
                <a:ea typeface="Times New Roman" pitchFamily="18" charset="0"/>
                <a:cs typeface="Tahoma" pitchFamily="34" charset="0"/>
              </a:rPr>
              <a:t> </a:t>
            </a:r>
            <a:r>
              <a:rPr lang="ru-RU" sz="2400" b="1" dirty="0" err="1" smtClean="0">
                <a:latin typeface="Tahoma" pitchFamily="34" charset="0"/>
                <a:ea typeface="Times New Roman" pitchFamily="18" charset="0"/>
                <a:cs typeface="Tahoma" pitchFamily="34" charset="0"/>
              </a:rPr>
              <a:t>Розробити</a:t>
            </a:r>
            <a:r>
              <a:rPr lang="ru-RU" sz="2400" b="1" dirty="0" smtClean="0">
                <a:latin typeface="Tahoma" pitchFamily="34" charset="0"/>
                <a:ea typeface="Times New Roman" pitchFamily="18" charset="0"/>
                <a:cs typeface="Tahoma" pitchFamily="34" charset="0"/>
              </a:rPr>
              <a:t> </a:t>
            </a:r>
            <a:r>
              <a:rPr lang="ru-RU" sz="2400" b="1" dirty="0" err="1" smtClean="0">
                <a:latin typeface="Tahoma" pitchFamily="34" charset="0"/>
                <a:ea typeface="Times New Roman" pitchFamily="18" charset="0"/>
                <a:cs typeface="Tahoma" pitchFamily="34" charset="0"/>
              </a:rPr>
              <a:t>з</a:t>
            </a:r>
            <a:r>
              <a:rPr lang="ru-RU" sz="2400" b="1" dirty="0" smtClean="0">
                <a:latin typeface="Tahoma" pitchFamily="34" charset="0"/>
                <a:ea typeface="Times New Roman" pitchFamily="18" charset="0"/>
                <a:cs typeface="Tahoma" pitchFamily="34" charset="0"/>
              </a:rPr>
              <a:t> батьками правила </a:t>
            </a:r>
            <a:r>
              <a:rPr lang="ru-RU" sz="2400" b="1" dirty="0" err="1" smtClean="0">
                <a:latin typeface="Tahoma" pitchFamily="34" charset="0"/>
                <a:ea typeface="Times New Roman" pitchFamily="18" charset="0"/>
                <a:cs typeface="Tahoma" pitchFamily="34" charset="0"/>
              </a:rPr>
              <a:t>користування</a:t>
            </a:r>
            <a:r>
              <a:rPr lang="ru-RU" sz="2400" b="1" dirty="0" smtClean="0">
                <a:latin typeface="Tahoma" pitchFamily="34" charset="0"/>
                <a:ea typeface="Times New Roman" pitchFamily="18" charset="0"/>
                <a:cs typeface="Tahoma" pitchFamily="34" charset="0"/>
              </a:rPr>
              <a:t> </a:t>
            </a:r>
            <a:r>
              <a:rPr lang="ru-RU" sz="2400" b="1" dirty="0" err="1" smtClean="0">
                <a:latin typeface="Tahoma" pitchFamily="34" charset="0"/>
                <a:ea typeface="Times New Roman" pitchFamily="18" charset="0"/>
                <a:cs typeface="Tahoma" pitchFamily="34" charset="0"/>
              </a:rPr>
              <a:t>Інтернетом</a:t>
            </a:r>
            <a:r>
              <a:rPr lang="ru-RU" sz="2400" b="1" dirty="0" smtClean="0">
                <a:latin typeface="Tahoma" pitchFamily="34" charset="0"/>
                <a:ea typeface="Times New Roman" pitchFamily="18" charset="0"/>
                <a:cs typeface="Tahoma" pitchFamily="34" charset="0"/>
              </a:rPr>
              <a:t>. Особливо </a:t>
            </a:r>
            <a:r>
              <a:rPr lang="ru-RU" sz="2400" b="1" dirty="0" err="1" smtClean="0">
                <a:latin typeface="Tahoma" pitchFamily="34" charset="0"/>
                <a:ea typeface="Times New Roman" pitchFamily="18" charset="0"/>
                <a:cs typeface="Tahoma" pitchFamily="34" charset="0"/>
              </a:rPr>
              <a:t>домовитися</a:t>
            </a:r>
            <a:r>
              <a:rPr lang="ru-RU" sz="2400" b="1" dirty="0" smtClean="0">
                <a:latin typeface="Tahoma" pitchFamily="34" charset="0"/>
                <a:ea typeface="Times New Roman" pitchFamily="18" charset="0"/>
                <a:cs typeface="Tahoma" pitchFamily="34" charset="0"/>
              </a:rPr>
              <a:t> </a:t>
            </a:r>
            <a:r>
              <a:rPr lang="ru-RU" sz="2400" b="1" dirty="0" err="1" smtClean="0">
                <a:latin typeface="Tahoma" pitchFamily="34" charset="0"/>
                <a:ea typeface="Times New Roman" pitchFamily="18" charset="0"/>
                <a:cs typeface="Tahoma" pitchFamily="34" charset="0"/>
              </a:rPr>
              <a:t>з</a:t>
            </a:r>
            <a:r>
              <a:rPr lang="ru-RU" sz="2400" b="1" dirty="0" smtClean="0">
                <a:latin typeface="Tahoma" pitchFamily="34" charset="0"/>
                <a:ea typeface="Times New Roman" pitchFamily="18" charset="0"/>
                <a:cs typeface="Tahoma" pitchFamily="34" charset="0"/>
              </a:rPr>
              <a:t> ними про </a:t>
            </a:r>
            <a:r>
              <a:rPr lang="ru-RU" sz="2400" b="1" dirty="0" err="1" smtClean="0">
                <a:latin typeface="Tahoma" pitchFamily="34" charset="0"/>
                <a:ea typeface="Times New Roman" pitchFamily="18" charset="0"/>
                <a:cs typeface="Tahoma" pitchFamily="34" charset="0"/>
              </a:rPr>
              <a:t>прийнятний</a:t>
            </a:r>
            <a:r>
              <a:rPr lang="ru-RU" sz="2400" b="1" dirty="0" smtClean="0">
                <a:latin typeface="Tahoma" pitchFamily="34" charset="0"/>
                <a:ea typeface="Times New Roman" pitchFamily="18" charset="0"/>
                <a:cs typeface="Tahoma" pitchFamily="34" charset="0"/>
              </a:rPr>
              <a:t> час </a:t>
            </a:r>
            <a:r>
              <a:rPr lang="ru-RU" sz="2400" b="1" dirty="0" err="1" smtClean="0">
                <a:latin typeface="Tahoma" pitchFamily="34" charset="0"/>
                <a:ea typeface="Times New Roman" pitchFamily="18" charset="0"/>
                <a:cs typeface="Tahoma" pitchFamily="34" charset="0"/>
              </a:rPr>
              <a:t>роботи</a:t>
            </a:r>
            <a:r>
              <a:rPr lang="ru-RU" sz="2400" b="1" dirty="0" smtClean="0">
                <a:latin typeface="Tahoma" pitchFamily="34" charset="0"/>
                <a:ea typeface="Times New Roman" pitchFamily="18" charset="0"/>
                <a:cs typeface="Tahoma" pitchFamily="34" charset="0"/>
              </a:rPr>
              <a:t> в </a:t>
            </a:r>
            <a:r>
              <a:rPr lang="ru-RU" sz="2400" b="1" dirty="0" err="1" smtClean="0">
                <a:latin typeface="Tahoma" pitchFamily="34" charset="0"/>
                <a:ea typeface="Times New Roman" pitchFamily="18" charset="0"/>
                <a:cs typeface="Tahoma" pitchFamily="34" charset="0"/>
              </a:rPr>
              <a:t>Інтернеті</a:t>
            </a:r>
            <a:r>
              <a:rPr lang="ru-RU" sz="2400" b="1" dirty="0" smtClean="0">
                <a:latin typeface="Tahoma" pitchFamily="34" charset="0"/>
                <a:ea typeface="Times New Roman" pitchFamily="18" charset="0"/>
                <a:cs typeface="Tahoma" pitchFamily="34" charset="0"/>
              </a:rPr>
              <a:t> </a:t>
            </a:r>
            <a:r>
              <a:rPr lang="ru-RU" sz="2400" b="1" dirty="0" err="1" smtClean="0">
                <a:latin typeface="Tahoma" pitchFamily="34" charset="0"/>
                <a:ea typeface="Times New Roman" pitchFamily="18" charset="0"/>
                <a:cs typeface="Tahoma" pitchFamily="34" charset="0"/>
              </a:rPr>
              <a:t>і</a:t>
            </a:r>
            <a:r>
              <a:rPr lang="ru-RU" sz="2400" b="1" dirty="0" smtClean="0">
                <a:latin typeface="Tahoma" pitchFamily="34" charset="0"/>
                <a:ea typeface="Times New Roman" pitchFamily="18" charset="0"/>
                <a:cs typeface="Tahoma" pitchFamily="34" charset="0"/>
              </a:rPr>
              <a:t> </a:t>
            </a:r>
            <a:r>
              <a:rPr lang="ru-RU" sz="2400" b="1" dirty="0" err="1" smtClean="0">
                <a:latin typeface="Tahoma" pitchFamily="34" charset="0"/>
                <a:ea typeface="Times New Roman" pitchFamily="18" charset="0"/>
                <a:cs typeface="Tahoma" pitchFamily="34" charset="0"/>
              </a:rPr>
              <a:t>сайти</a:t>
            </a:r>
            <a:r>
              <a:rPr lang="ru-RU" sz="2400" b="1" dirty="0" smtClean="0">
                <a:latin typeface="Tahoma" pitchFamily="34" charset="0"/>
                <a:ea typeface="Times New Roman" pitchFamily="18" charset="0"/>
                <a:cs typeface="Tahoma" pitchFamily="34" charset="0"/>
              </a:rPr>
              <a:t>, до </a:t>
            </a:r>
            <a:r>
              <a:rPr lang="ru-RU" sz="2400" b="1" dirty="0" err="1" smtClean="0">
                <a:latin typeface="Tahoma" pitchFamily="34" charset="0"/>
                <a:ea typeface="Times New Roman" pitchFamily="18" charset="0"/>
                <a:cs typeface="Tahoma" pitchFamily="34" charset="0"/>
              </a:rPr>
              <a:t>яких</a:t>
            </a:r>
            <a:r>
              <a:rPr lang="ru-RU" sz="2400" b="1" dirty="0" smtClean="0">
                <a:latin typeface="Tahoma" pitchFamily="34" charset="0"/>
                <a:ea typeface="Times New Roman" pitchFamily="18" charset="0"/>
                <a:cs typeface="Tahoma" pitchFamily="34" charset="0"/>
              </a:rPr>
              <a:t> </a:t>
            </a:r>
            <a:r>
              <a:rPr lang="ru-RU" sz="2400" b="1" dirty="0" err="1" smtClean="0">
                <a:latin typeface="Tahoma" pitchFamily="34" charset="0"/>
                <a:ea typeface="Times New Roman" pitchFamily="18" charset="0"/>
                <a:cs typeface="Tahoma" pitchFamily="34" charset="0"/>
              </a:rPr>
              <a:t>ви</a:t>
            </a:r>
            <a:r>
              <a:rPr lang="ru-RU" sz="2400" b="1" dirty="0" smtClean="0">
                <a:latin typeface="Tahoma" pitchFamily="34" charset="0"/>
                <a:ea typeface="Times New Roman" pitchFamily="18" charset="0"/>
                <a:cs typeface="Tahoma" pitchFamily="34" charset="0"/>
              </a:rPr>
              <a:t> </a:t>
            </a:r>
            <a:r>
              <a:rPr lang="ru-RU" sz="2400" b="1" dirty="0" err="1" smtClean="0">
                <a:latin typeface="Tahoma" pitchFamily="34" charset="0"/>
                <a:ea typeface="Times New Roman" pitchFamily="18" charset="0"/>
                <a:cs typeface="Tahoma" pitchFamily="34" charset="0"/>
              </a:rPr>
              <a:t>збираєтесь</a:t>
            </a:r>
            <a:r>
              <a:rPr lang="ru-RU" sz="2400" b="1" dirty="0" smtClean="0">
                <a:latin typeface="Tahoma" pitchFamily="34" charset="0"/>
                <a:ea typeface="Times New Roman" pitchFamily="18" charset="0"/>
                <a:cs typeface="Tahoma" pitchFamily="34" charset="0"/>
              </a:rPr>
              <a:t> </a:t>
            </a:r>
            <a:r>
              <a:rPr lang="ru-RU" sz="2400" b="1" dirty="0" err="1" smtClean="0">
                <a:latin typeface="Tahoma" pitchFamily="34" charset="0"/>
                <a:ea typeface="Times New Roman" pitchFamily="18" charset="0"/>
                <a:cs typeface="Tahoma" pitchFamily="34" charset="0"/>
              </a:rPr>
              <a:t>заходити</a:t>
            </a:r>
            <a:r>
              <a:rPr lang="ru-RU" sz="2400" b="1" dirty="0" smtClean="0">
                <a:latin typeface="Tahoma" pitchFamily="34" charset="0"/>
                <a:ea typeface="Times New Roman" pitchFamily="18" charset="0"/>
                <a:cs typeface="Tahoma" pitchFamily="34" charset="0"/>
              </a:rPr>
              <a:t>.</a:t>
            </a:r>
            <a:endParaRPr lang="ru-RU" sz="2400" b="1" dirty="0" smtClean="0">
              <a:latin typeface="Tahoma" pitchFamily="34" charset="0"/>
              <a:cs typeface="Tahoma" pitchFamily="34" charset="0"/>
            </a:endParaRPr>
          </a:p>
          <a:p>
            <a:pPr lvl="0" eaLnBrk="0" fontAlgn="base" hangingPunct="0">
              <a:spcBef>
                <a:spcPct val="0"/>
              </a:spcBef>
              <a:spcAft>
                <a:spcPct val="0"/>
              </a:spcAft>
            </a:pPr>
            <a:r>
              <a:rPr lang="ru-RU" sz="2400" b="1" dirty="0" smtClean="0">
                <a:latin typeface="Tahoma" pitchFamily="34" charset="0"/>
                <a:ea typeface="Times New Roman" pitchFamily="18" charset="0"/>
                <a:cs typeface="Tahoma" pitchFamily="34" charset="0"/>
              </a:rPr>
              <a:t> </a:t>
            </a:r>
            <a:endParaRPr lang="ru-RU" b="1" dirty="0" smtClean="0">
              <a:latin typeface="Tahoma" pitchFamily="34" charset="0"/>
              <a:cs typeface="Tahoma" pitchFamily="34" charset="0"/>
            </a:endParaRPr>
          </a:p>
        </p:txBody>
      </p:sp>
      <p:pic>
        <p:nvPicPr>
          <p:cNvPr id="6" name="Picture 5" descr="Компьютер. Обучение. Excel до профи. Сводные табли"/>
          <p:cNvPicPr>
            <a:picLocks noChangeAspect="1" noChangeArrowheads="1"/>
          </p:cNvPicPr>
          <p:nvPr/>
        </p:nvPicPr>
        <p:blipFill>
          <a:blip r:embed="rId4"/>
          <a:srcRect/>
          <a:stretch>
            <a:fillRect/>
          </a:stretch>
        </p:blipFill>
        <p:spPr bwMode="auto">
          <a:xfrm>
            <a:off x="357158" y="285728"/>
            <a:ext cx="2143125" cy="2286000"/>
          </a:xfrm>
          <a:prstGeom prst="rect">
            <a:avLst/>
          </a:prstGeom>
          <a:noFill/>
          <a:ln w="9525">
            <a:noFill/>
            <a:miter lim="800000"/>
            <a:headEnd/>
            <a:tailEnd/>
          </a:ln>
        </p:spPr>
      </p:pic>
      <p:pic>
        <p:nvPicPr>
          <p:cNvPr id="8" name="Picture 5" descr="http://megalife.com.ua/uploads/posts/2011-02/1297795832_61.jpg"/>
          <p:cNvPicPr>
            <a:picLocks noChangeAspect="1" noChangeArrowheads="1"/>
          </p:cNvPicPr>
          <p:nvPr/>
        </p:nvPicPr>
        <p:blipFill>
          <a:blip r:embed="rId5"/>
          <a:srcRect l="14530" t="3321" r="14898"/>
          <a:stretch>
            <a:fillRect/>
          </a:stretch>
        </p:blipFill>
        <p:spPr bwMode="auto">
          <a:xfrm>
            <a:off x="428596" y="4643446"/>
            <a:ext cx="2428892" cy="1643050"/>
          </a:xfrm>
          <a:prstGeom prst="rect">
            <a:avLst/>
          </a:prstGeom>
          <a:noFill/>
          <a:ln w="9525">
            <a:noFill/>
            <a:miter lim="800000"/>
            <a:headEnd/>
            <a:tailEnd/>
          </a:ln>
        </p:spPr>
      </p:pic>
      <p:sp>
        <p:nvSpPr>
          <p:cNvPr id="9" name="Прямоугольник 8"/>
          <p:cNvSpPr/>
          <p:nvPr/>
        </p:nvSpPr>
        <p:spPr>
          <a:xfrm>
            <a:off x="2714612" y="500042"/>
            <a:ext cx="6143668" cy="2308324"/>
          </a:xfrm>
          <a:prstGeom prst="rect">
            <a:avLst/>
          </a:prstGeom>
        </p:spPr>
        <p:txBody>
          <a:bodyPr wrap="square">
            <a:spAutoFit/>
          </a:bodyPr>
          <a:lstStyle/>
          <a:p>
            <a:pPr>
              <a:buBlip>
                <a:blip r:embed="rId3"/>
              </a:buBlip>
            </a:pPr>
            <a:r>
              <a:rPr lang="ru-RU" sz="2400" b="1" dirty="0" smtClean="0">
                <a:latin typeface="Tahoma" pitchFamily="34" charset="0"/>
                <a:ea typeface="Times New Roman" pitchFamily="18" charset="0"/>
                <a:cs typeface="Tahoma" pitchFamily="34" charset="0"/>
              </a:rPr>
              <a:t> Не </a:t>
            </a:r>
            <a:r>
              <a:rPr lang="ru-RU" sz="2400" b="1" dirty="0" err="1" smtClean="0">
                <a:latin typeface="Tahoma" pitchFamily="34" charset="0"/>
                <a:ea typeface="Times New Roman" pitchFamily="18" charset="0"/>
                <a:cs typeface="Tahoma" pitchFamily="34" charset="0"/>
              </a:rPr>
              <a:t>відповідати</a:t>
            </a:r>
            <a:r>
              <a:rPr lang="ru-RU" sz="2400" b="1" dirty="0" smtClean="0">
                <a:latin typeface="Tahoma" pitchFamily="34" charset="0"/>
                <a:ea typeface="Times New Roman" pitchFamily="18" charset="0"/>
                <a:cs typeface="Tahoma" pitchFamily="34" charset="0"/>
              </a:rPr>
              <a:t> на </a:t>
            </a:r>
            <a:r>
              <a:rPr lang="ru-RU" sz="2400" b="1" dirty="0" err="1" smtClean="0">
                <a:latin typeface="Tahoma" pitchFamily="34" charset="0"/>
                <a:ea typeface="Times New Roman" pitchFamily="18" charset="0"/>
                <a:cs typeface="Tahoma" pitchFamily="34" charset="0"/>
              </a:rPr>
              <a:t>невиховані</a:t>
            </a:r>
            <a:r>
              <a:rPr lang="ru-RU" sz="2400" b="1" dirty="0" smtClean="0">
                <a:latin typeface="Tahoma" pitchFamily="34" charset="0"/>
                <a:ea typeface="Times New Roman" pitchFamily="18" charset="0"/>
                <a:cs typeface="Tahoma" pitchFamily="34" charset="0"/>
              </a:rPr>
              <a:t> </a:t>
            </a:r>
            <a:r>
              <a:rPr lang="ru-RU" sz="2400" b="1" dirty="0" err="1" smtClean="0">
                <a:latin typeface="Tahoma" pitchFamily="34" charset="0"/>
                <a:ea typeface="Times New Roman" pitchFamily="18" charset="0"/>
                <a:cs typeface="Tahoma" pitchFamily="34" charset="0"/>
              </a:rPr>
              <a:t>і</a:t>
            </a:r>
            <a:r>
              <a:rPr lang="ru-RU" sz="2400" b="1" dirty="0" smtClean="0">
                <a:latin typeface="Tahoma" pitchFamily="34" charset="0"/>
                <a:ea typeface="Times New Roman" pitchFamily="18" charset="0"/>
                <a:cs typeface="Tahoma" pitchFamily="34" charset="0"/>
              </a:rPr>
              <a:t> </a:t>
            </a:r>
            <a:r>
              <a:rPr lang="ru-RU" sz="2400" b="1" dirty="0" err="1" smtClean="0">
                <a:latin typeface="Tahoma" pitchFamily="34" charset="0"/>
                <a:ea typeface="Times New Roman" pitchFamily="18" charset="0"/>
                <a:cs typeface="Tahoma" pitchFamily="34" charset="0"/>
              </a:rPr>
              <a:t>грубі</a:t>
            </a:r>
            <a:r>
              <a:rPr lang="ru-RU" sz="2400" b="1" dirty="0" smtClean="0">
                <a:latin typeface="Tahoma" pitchFamily="34" charset="0"/>
                <a:ea typeface="Times New Roman" pitchFamily="18" charset="0"/>
                <a:cs typeface="Tahoma" pitchFamily="34" charset="0"/>
              </a:rPr>
              <a:t> </a:t>
            </a:r>
            <a:r>
              <a:rPr lang="ru-RU" sz="2400" b="1" dirty="0" err="1" smtClean="0">
                <a:latin typeface="Tahoma" pitchFamily="34" charset="0"/>
                <a:ea typeface="Times New Roman" pitchFamily="18" charset="0"/>
                <a:cs typeface="Tahoma" pitchFamily="34" charset="0"/>
              </a:rPr>
              <a:t>листи</a:t>
            </a:r>
            <a:r>
              <a:rPr lang="ru-RU" sz="2400" b="1" dirty="0" smtClean="0">
                <a:latin typeface="Tahoma" pitchFamily="34" charset="0"/>
                <a:ea typeface="Times New Roman" pitchFamily="18" charset="0"/>
                <a:cs typeface="Tahoma" pitchFamily="34" charset="0"/>
              </a:rPr>
              <a:t>. </a:t>
            </a:r>
            <a:r>
              <a:rPr lang="ru-RU" sz="2400" b="1" dirty="0" err="1" smtClean="0">
                <a:latin typeface="Tahoma" pitchFamily="34" charset="0"/>
                <a:ea typeface="Times New Roman" pitchFamily="18" charset="0"/>
                <a:cs typeface="Tahoma" pitchFamily="34" charset="0"/>
              </a:rPr>
              <a:t>Якщо</a:t>
            </a:r>
            <a:r>
              <a:rPr lang="ru-RU" sz="2400" b="1" dirty="0" smtClean="0">
                <a:latin typeface="Tahoma" pitchFamily="34" charset="0"/>
                <a:ea typeface="Times New Roman" pitchFamily="18" charset="0"/>
                <a:cs typeface="Tahoma" pitchFamily="34" charset="0"/>
              </a:rPr>
              <a:t> одержите </a:t>
            </a:r>
            <a:r>
              <a:rPr lang="ru-RU" sz="2400" b="1" dirty="0" err="1" smtClean="0">
                <a:latin typeface="Tahoma" pitchFamily="34" charset="0"/>
                <a:ea typeface="Times New Roman" pitchFamily="18" charset="0"/>
                <a:cs typeface="Tahoma" pitchFamily="34" charset="0"/>
              </a:rPr>
              <a:t>такі</a:t>
            </a:r>
            <a:r>
              <a:rPr lang="ru-RU" sz="2400" b="1" dirty="0" smtClean="0">
                <a:latin typeface="Tahoma" pitchFamily="34" charset="0"/>
                <a:ea typeface="Times New Roman" pitchFamily="18" charset="0"/>
                <a:cs typeface="Tahoma" pitchFamily="34" charset="0"/>
              </a:rPr>
              <a:t> </a:t>
            </a:r>
            <a:r>
              <a:rPr lang="ru-RU" sz="2400" b="1" dirty="0" err="1" smtClean="0">
                <a:latin typeface="Tahoma" pitchFamily="34" charset="0"/>
                <a:ea typeface="Times New Roman" pitchFamily="18" charset="0"/>
                <a:cs typeface="Tahoma" pitchFamily="34" charset="0"/>
              </a:rPr>
              <a:t>листи</a:t>
            </a:r>
            <a:r>
              <a:rPr lang="ru-RU" sz="2400" b="1" dirty="0" smtClean="0">
                <a:latin typeface="Tahoma" pitchFamily="34" charset="0"/>
                <a:ea typeface="Times New Roman" pitchFamily="18" charset="0"/>
                <a:cs typeface="Tahoma" pitchFamily="34" charset="0"/>
              </a:rPr>
              <a:t> не </a:t>
            </a:r>
            <a:r>
              <a:rPr lang="ru-RU" sz="2400" b="1" dirty="0" err="1" smtClean="0">
                <a:latin typeface="Tahoma" pitchFamily="34" charset="0"/>
                <a:ea typeface="Times New Roman" pitchFamily="18" charset="0"/>
                <a:cs typeface="Tahoma" pitchFamily="34" charset="0"/>
              </a:rPr>
              <a:t>з</a:t>
            </a:r>
            <a:r>
              <a:rPr lang="ru-RU" sz="2400" b="1" dirty="0" smtClean="0">
                <a:latin typeface="Tahoma" pitchFamily="34" charset="0"/>
                <a:ea typeface="Times New Roman" pitchFamily="18" charset="0"/>
                <a:cs typeface="Tahoma" pitchFamily="34" charset="0"/>
              </a:rPr>
              <a:t> </a:t>
            </a:r>
            <a:r>
              <a:rPr lang="ru-RU" sz="2400" b="1" dirty="0" err="1" smtClean="0">
                <a:latin typeface="Tahoma" pitchFamily="34" charset="0"/>
                <a:ea typeface="Times New Roman" pitchFamily="18" charset="0"/>
                <a:cs typeface="Tahoma" pitchFamily="34" charset="0"/>
              </a:rPr>
              <a:t>вашої</a:t>
            </a:r>
            <a:r>
              <a:rPr lang="ru-RU" sz="2400" b="1" dirty="0" smtClean="0">
                <a:latin typeface="Tahoma" pitchFamily="34" charset="0"/>
                <a:ea typeface="Times New Roman" pitchFamily="18" charset="0"/>
                <a:cs typeface="Tahoma" pitchFamily="34" charset="0"/>
              </a:rPr>
              <a:t> вини, то </a:t>
            </a:r>
            <a:r>
              <a:rPr lang="ru-RU" sz="2400" b="1" dirty="0" err="1" smtClean="0">
                <a:latin typeface="Tahoma" pitchFamily="34" charset="0"/>
                <a:ea typeface="Times New Roman" pitchFamily="18" charset="0"/>
                <a:cs typeface="Tahoma" pitchFamily="34" charset="0"/>
              </a:rPr>
              <a:t>сповістіть</a:t>
            </a:r>
            <a:r>
              <a:rPr lang="ru-RU" sz="2400" b="1" dirty="0" smtClean="0">
                <a:latin typeface="Tahoma" pitchFamily="34" charset="0"/>
                <a:ea typeface="Times New Roman" pitchFamily="18" charset="0"/>
                <a:cs typeface="Tahoma" pitchFamily="34" charset="0"/>
              </a:rPr>
              <a:t> про </a:t>
            </a:r>
            <a:r>
              <a:rPr lang="ru-RU" sz="2400" b="1" dirty="0" err="1" smtClean="0">
                <a:latin typeface="Tahoma" pitchFamily="34" charset="0"/>
                <a:ea typeface="Times New Roman" pitchFamily="18" charset="0"/>
                <a:cs typeface="Tahoma" pitchFamily="34" charset="0"/>
              </a:rPr>
              <a:t>це</a:t>
            </a:r>
            <a:r>
              <a:rPr lang="ru-RU" sz="2400" b="1" dirty="0" smtClean="0">
                <a:latin typeface="Tahoma" pitchFamily="34" charset="0"/>
                <a:ea typeface="Times New Roman" pitchFamily="18" charset="0"/>
                <a:cs typeface="Tahoma" pitchFamily="34" charset="0"/>
              </a:rPr>
              <a:t> </a:t>
            </a:r>
            <a:r>
              <a:rPr lang="ru-RU" sz="2400" b="1" dirty="0" err="1" smtClean="0">
                <a:latin typeface="Tahoma" pitchFamily="34" charset="0"/>
                <a:ea typeface="Times New Roman" pitchFamily="18" charset="0"/>
                <a:cs typeface="Tahoma" pitchFamily="34" charset="0"/>
              </a:rPr>
              <a:t>батьків</a:t>
            </a:r>
            <a:r>
              <a:rPr lang="ru-RU" sz="2400" b="1" dirty="0" smtClean="0">
                <a:latin typeface="Tahoma" pitchFamily="34" charset="0"/>
                <a:ea typeface="Times New Roman" pitchFamily="18" charset="0"/>
                <a:cs typeface="Tahoma" pitchFamily="34" charset="0"/>
              </a:rPr>
              <a:t>, нехай во ни </a:t>
            </a:r>
            <a:r>
              <a:rPr lang="ru-RU" sz="2400" b="1" dirty="0" err="1" smtClean="0">
                <a:latin typeface="Tahoma" pitchFamily="34" charset="0"/>
                <a:ea typeface="Times New Roman" pitchFamily="18" charset="0"/>
                <a:cs typeface="Tahoma" pitchFamily="34" charset="0"/>
              </a:rPr>
              <a:t>зв'яжуться</a:t>
            </a:r>
            <a:r>
              <a:rPr lang="ru-RU" sz="2400" b="1" dirty="0" smtClean="0">
                <a:latin typeface="Tahoma" pitchFamily="34" charset="0"/>
                <a:ea typeface="Times New Roman" pitchFamily="18" charset="0"/>
                <a:cs typeface="Tahoma" pitchFamily="34" charset="0"/>
              </a:rPr>
              <a:t> </a:t>
            </a:r>
            <a:r>
              <a:rPr lang="ru-RU" sz="2400" b="1" dirty="0" err="1" smtClean="0">
                <a:latin typeface="Tahoma" pitchFamily="34" charset="0"/>
                <a:ea typeface="Times New Roman" pitchFamily="18" charset="0"/>
                <a:cs typeface="Tahoma" pitchFamily="34" charset="0"/>
              </a:rPr>
              <a:t>з</a:t>
            </a:r>
            <a:r>
              <a:rPr lang="ru-RU" sz="2400" b="1" dirty="0" smtClean="0">
                <a:latin typeface="Tahoma" pitchFamily="34" charset="0"/>
                <a:ea typeface="Times New Roman" pitchFamily="18" charset="0"/>
                <a:cs typeface="Tahoma" pitchFamily="34" charset="0"/>
              </a:rPr>
              <a:t> </a:t>
            </a:r>
            <a:r>
              <a:rPr lang="ru-RU" sz="2400" b="1" dirty="0" err="1" smtClean="0">
                <a:latin typeface="Tahoma" pitchFamily="34" charset="0"/>
                <a:ea typeface="Times New Roman" pitchFamily="18" charset="0"/>
                <a:cs typeface="Tahoma" pitchFamily="34" charset="0"/>
              </a:rPr>
              <a:t>компанією</a:t>
            </a:r>
            <a:r>
              <a:rPr lang="ru-RU" sz="2400" b="1" dirty="0" smtClean="0">
                <a:latin typeface="Tahoma" pitchFamily="34" charset="0"/>
                <a:ea typeface="Times New Roman" pitchFamily="18" charset="0"/>
                <a:cs typeface="Tahoma" pitchFamily="34" charset="0"/>
              </a:rPr>
              <a:t>, </a:t>
            </a:r>
            <a:r>
              <a:rPr lang="ru-RU" sz="2400" b="1" dirty="0" err="1" smtClean="0">
                <a:latin typeface="Tahoma" pitchFamily="34" charset="0"/>
                <a:ea typeface="Times New Roman" pitchFamily="18" charset="0"/>
                <a:cs typeface="Tahoma" pitchFamily="34" charset="0"/>
              </a:rPr>
              <a:t>що</a:t>
            </a:r>
            <a:r>
              <a:rPr lang="ru-RU" sz="2400" b="1" dirty="0" smtClean="0">
                <a:latin typeface="Tahoma" pitchFamily="34" charset="0"/>
                <a:ea typeface="Times New Roman" pitchFamily="18" charset="0"/>
                <a:cs typeface="Tahoma" pitchFamily="34" charset="0"/>
              </a:rPr>
              <a:t> </a:t>
            </a:r>
            <a:r>
              <a:rPr lang="ru-RU" sz="2400" b="1" dirty="0" err="1" smtClean="0">
                <a:latin typeface="Tahoma" pitchFamily="34" charset="0"/>
                <a:ea typeface="Times New Roman" pitchFamily="18" charset="0"/>
                <a:cs typeface="Tahoma" pitchFamily="34" charset="0"/>
              </a:rPr>
              <a:t>надає</a:t>
            </a:r>
            <a:r>
              <a:rPr lang="ru-RU" sz="2400" b="1" dirty="0" smtClean="0">
                <a:latin typeface="Tahoma" pitchFamily="34" charset="0"/>
                <a:ea typeface="Times New Roman" pitchFamily="18" charset="0"/>
                <a:cs typeface="Tahoma" pitchFamily="34" charset="0"/>
              </a:rPr>
              <a:t> </a:t>
            </a:r>
            <a:r>
              <a:rPr lang="ru-RU" sz="2400" b="1" dirty="0" err="1" smtClean="0">
                <a:latin typeface="Tahoma" pitchFamily="34" charset="0"/>
                <a:ea typeface="Times New Roman" pitchFamily="18" charset="0"/>
                <a:cs typeface="Tahoma" pitchFamily="34" charset="0"/>
              </a:rPr>
              <a:t>послуги</a:t>
            </a:r>
            <a:r>
              <a:rPr lang="ru-RU" sz="2400" b="1" dirty="0" smtClean="0">
                <a:latin typeface="Tahoma" pitchFamily="34" charset="0"/>
                <a:ea typeface="Times New Roman" pitchFamily="18" charset="0"/>
                <a:cs typeface="Tahoma" pitchFamily="34" charset="0"/>
              </a:rPr>
              <a:t> </a:t>
            </a:r>
            <a:r>
              <a:rPr lang="ru-RU" sz="2400" b="1" dirty="0" err="1" smtClean="0">
                <a:latin typeface="Tahoma" pitchFamily="34" charset="0"/>
                <a:ea typeface="Times New Roman" pitchFamily="18" charset="0"/>
                <a:cs typeface="Tahoma" pitchFamily="34" charset="0"/>
              </a:rPr>
              <a:t>Інтернет</a:t>
            </a:r>
            <a:r>
              <a:rPr lang="ru-RU" sz="2400" b="1" dirty="0" smtClean="0">
                <a:latin typeface="Tahoma" pitchFamily="34" charset="0"/>
                <a:ea typeface="Times New Roman" pitchFamily="18" charset="0"/>
                <a:cs typeface="Tahoma" pitchFamily="34" charset="0"/>
              </a:rPr>
              <a:t>.</a:t>
            </a:r>
            <a:endParaRPr lang="ru-RU" sz="2400" dirty="0"/>
          </a:p>
        </p:txBody>
      </p:sp>
      <p:sp>
        <p:nvSpPr>
          <p:cNvPr id="10" name="Прямоугольник 9"/>
          <p:cNvSpPr/>
          <p:nvPr/>
        </p:nvSpPr>
        <p:spPr>
          <a:xfrm>
            <a:off x="3000364" y="4500570"/>
            <a:ext cx="5786478" cy="1938992"/>
          </a:xfrm>
          <a:prstGeom prst="rect">
            <a:avLst/>
          </a:prstGeom>
        </p:spPr>
        <p:txBody>
          <a:bodyPr wrap="square">
            <a:spAutoFit/>
          </a:bodyPr>
          <a:lstStyle/>
          <a:p>
            <a:pPr lvl="0" eaLnBrk="0" fontAlgn="base" hangingPunct="0">
              <a:spcBef>
                <a:spcPct val="0"/>
              </a:spcBef>
              <a:spcAft>
                <a:spcPct val="0"/>
              </a:spcAft>
              <a:buBlip>
                <a:blip r:embed="rId3"/>
              </a:buBlip>
            </a:pPr>
            <a:r>
              <a:rPr lang="ru-RU" sz="2400" b="1" dirty="0" smtClean="0">
                <a:latin typeface="Tahoma" pitchFamily="34" charset="0"/>
                <a:ea typeface="Times New Roman" pitchFamily="18" charset="0"/>
                <a:cs typeface="Tahoma" pitchFamily="34" charset="0"/>
              </a:rPr>
              <a:t> Не </a:t>
            </a:r>
            <a:r>
              <a:rPr lang="ru-RU" sz="2400" b="1" dirty="0" err="1" smtClean="0">
                <a:latin typeface="Tahoma" pitchFamily="34" charset="0"/>
                <a:ea typeface="Times New Roman" pitchFamily="18" charset="0"/>
                <a:cs typeface="Tahoma" pitchFamily="34" charset="0"/>
              </a:rPr>
              <a:t>заходити</a:t>
            </a:r>
            <a:r>
              <a:rPr lang="ru-RU" sz="2400" b="1" dirty="0" smtClean="0">
                <a:latin typeface="Tahoma" pitchFamily="34" charset="0"/>
                <a:ea typeface="Times New Roman" pitchFamily="18" charset="0"/>
                <a:cs typeface="Tahoma" pitchFamily="34" charset="0"/>
              </a:rPr>
              <a:t> на </a:t>
            </a:r>
            <a:r>
              <a:rPr lang="ru-RU" sz="2400" b="1" dirty="0" err="1" smtClean="0">
                <a:latin typeface="Tahoma" pitchFamily="34" charset="0"/>
                <a:ea typeface="Times New Roman" pitchFamily="18" charset="0"/>
                <a:cs typeface="Tahoma" pitchFamily="34" charset="0"/>
              </a:rPr>
              <a:t>аморальні</a:t>
            </a:r>
            <a:r>
              <a:rPr lang="ru-RU" sz="2400" b="1" dirty="0" smtClean="0">
                <a:latin typeface="Tahoma" pitchFamily="34" charset="0"/>
                <a:ea typeface="Times New Roman" pitchFamily="18" charset="0"/>
                <a:cs typeface="Tahoma" pitchFamily="34" charset="0"/>
              </a:rPr>
              <a:t> </a:t>
            </a:r>
            <a:r>
              <a:rPr lang="ru-RU" sz="2400" b="1" dirty="0" err="1" smtClean="0">
                <a:latin typeface="Tahoma" pitchFamily="34" charset="0"/>
                <a:ea typeface="Times New Roman" pitchFamily="18" charset="0"/>
                <a:cs typeface="Tahoma" pitchFamily="34" charset="0"/>
              </a:rPr>
              <a:t>сайти</a:t>
            </a:r>
            <a:r>
              <a:rPr lang="ru-RU" sz="2400" b="1" dirty="0" smtClean="0">
                <a:latin typeface="Tahoma" pitchFamily="34" charset="0"/>
                <a:ea typeface="Times New Roman" pitchFamily="18" charset="0"/>
                <a:cs typeface="Tahoma" pitchFamily="34" charset="0"/>
              </a:rPr>
              <a:t> </a:t>
            </a:r>
            <a:r>
              <a:rPr lang="ru-RU" sz="2400" b="1" dirty="0" err="1" smtClean="0">
                <a:latin typeface="Tahoma" pitchFamily="34" charset="0"/>
                <a:ea typeface="Times New Roman" pitchFamily="18" charset="0"/>
                <a:cs typeface="Tahoma" pitchFamily="34" charset="0"/>
              </a:rPr>
              <a:t>і</a:t>
            </a:r>
            <a:r>
              <a:rPr lang="ru-RU" sz="2400" b="1" dirty="0" smtClean="0">
                <a:latin typeface="Tahoma" pitchFamily="34" charset="0"/>
                <a:ea typeface="Times New Roman" pitchFamily="18" charset="0"/>
                <a:cs typeface="Tahoma" pitchFamily="34" charset="0"/>
              </a:rPr>
              <a:t> не </a:t>
            </a:r>
            <a:r>
              <a:rPr lang="ru-RU" sz="2400" b="1" dirty="0" err="1" smtClean="0">
                <a:latin typeface="Tahoma" pitchFamily="34" charset="0"/>
                <a:ea typeface="Times New Roman" pitchFamily="18" charset="0"/>
                <a:cs typeface="Tahoma" pitchFamily="34" charset="0"/>
              </a:rPr>
              <a:t>порушувати</a:t>
            </a:r>
            <a:r>
              <a:rPr lang="ru-RU" sz="2400" b="1" dirty="0" smtClean="0">
                <a:latin typeface="Tahoma" pitchFamily="34" charset="0"/>
                <a:ea typeface="Times New Roman" pitchFamily="18" charset="0"/>
                <a:cs typeface="Tahoma" pitchFamily="34" charset="0"/>
              </a:rPr>
              <a:t> без </a:t>
            </a:r>
            <a:r>
              <a:rPr lang="ru-RU" sz="2400" b="1" dirty="0" err="1" smtClean="0">
                <a:latin typeface="Tahoma" pitchFamily="34" charset="0"/>
                <a:ea typeface="Times New Roman" pitchFamily="18" charset="0"/>
                <a:cs typeface="Tahoma" pitchFamily="34" charset="0"/>
              </a:rPr>
              <a:t>згоди</a:t>
            </a:r>
            <a:r>
              <a:rPr lang="ru-RU" sz="2400" b="1" dirty="0" smtClean="0">
                <a:latin typeface="Tahoma" pitchFamily="34" charset="0"/>
                <a:ea typeface="Times New Roman" pitchFamily="18" charset="0"/>
                <a:cs typeface="Tahoma" pitchFamily="34" charset="0"/>
              </a:rPr>
              <a:t> </a:t>
            </a:r>
            <a:r>
              <a:rPr lang="ru-RU" sz="2400" b="1" dirty="0" err="1" smtClean="0">
                <a:latin typeface="Tahoma" pitchFamily="34" charset="0"/>
                <a:ea typeface="Times New Roman" pitchFamily="18" charset="0"/>
                <a:cs typeface="Tahoma" pitchFamily="34" charset="0"/>
              </a:rPr>
              <a:t>батьків</a:t>
            </a:r>
            <a:r>
              <a:rPr lang="ru-RU" sz="2400" b="1" dirty="0" smtClean="0">
                <a:latin typeface="Tahoma" pitchFamily="34" charset="0"/>
                <a:ea typeface="Times New Roman" pitchFamily="18" charset="0"/>
                <a:cs typeface="Tahoma" pitchFamily="34" charset="0"/>
              </a:rPr>
              <a:t>   </a:t>
            </a:r>
            <a:r>
              <a:rPr lang="ru-RU" sz="2400" b="1" dirty="0" err="1" smtClean="0">
                <a:latin typeface="Tahoma" pitchFamily="34" charset="0"/>
                <a:ea typeface="Times New Roman" pitchFamily="18" charset="0"/>
                <a:cs typeface="Tahoma" pitchFamily="34" charset="0"/>
              </a:rPr>
              <a:t>ці</a:t>
            </a:r>
            <a:r>
              <a:rPr lang="ru-RU" sz="2400" b="1" dirty="0" smtClean="0">
                <a:latin typeface="Tahoma" pitchFamily="34" charset="0"/>
                <a:ea typeface="Times New Roman" pitchFamily="18" charset="0"/>
                <a:cs typeface="Tahoma" pitchFamily="34" charset="0"/>
              </a:rPr>
              <a:t>   правила.</a:t>
            </a:r>
            <a:endParaRPr lang="ru-RU" sz="2400" b="1" dirty="0" smtClean="0">
              <a:latin typeface="Tahoma" pitchFamily="34" charset="0"/>
              <a:cs typeface="Tahoma" pitchFamily="34" charset="0"/>
            </a:endParaRPr>
          </a:p>
          <a:p>
            <a:pPr lvl="0" eaLnBrk="0" fontAlgn="base" hangingPunct="0">
              <a:spcBef>
                <a:spcPct val="0"/>
              </a:spcBef>
              <a:spcAft>
                <a:spcPct val="0"/>
              </a:spcAft>
              <a:buBlip>
                <a:blip r:embed="rId3"/>
              </a:buBlip>
            </a:pPr>
            <a:r>
              <a:rPr lang="ru-RU" sz="2400" b="1" dirty="0" smtClean="0">
                <a:latin typeface="Tahoma" pitchFamily="34" charset="0"/>
                <a:ea typeface="Times New Roman" pitchFamily="18" charset="0"/>
                <a:cs typeface="Tahoma" pitchFamily="34" charset="0"/>
              </a:rPr>
              <a:t>  Не </a:t>
            </a:r>
            <a:r>
              <a:rPr lang="ru-RU" sz="2400" b="1" dirty="0" err="1" smtClean="0">
                <a:latin typeface="Tahoma" pitchFamily="34" charset="0"/>
                <a:ea typeface="Times New Roman" pitchFamily="18" charset="0"/>
                <a:cs typeface="Tahoma" pitchFamily="34" charset="0"/>
              </a:rPr>
              <a:t>робити</a:t>
            </a:r>
            <a:r>
              <a:rPr lang="ru-RU" sz="2400" b="1" dirty="0" smtClean="0">
                <a:latin typeface="Tahoma" pitchFamily="34" charset="0"/>
                <a:ea typeface="Times New Roman" pitchFamily="18" charset="0"/>
                <a:cs typeface="Tahoma" pitchFamily="34" charset="0"/>
              </a:rPr>
              <a:t> </a:t>
            </a:r>
            <a:r>
              <a:rPr lang="ru-RU" sz="2400" b="1" dirty="0" err="1" smtClean="0">
                <a:latin typeface="Tahoma" pitchFamily="34" charset="0"/>
                <a:ea typeface="Times New Roman" pitchFamily="18" charset="0"/>
                <a:cs typeface="Tahoma" pitchFamily="34" charset="0"/>
              </a:rPr>
              <a:t>протизаконних</a:t>
            </a:r>
            <a:r>
              <a:rPr lang="ru-RU" sz="2400" b="1" dirty="0" smtClean="0">
                <a:latin typeface="Tahoma" pitchFamily="34" charset="0"/>
                <a:ea typeface="Times New Roman" pitchFamily="18" charset="0"/>
                <a:cs typeface="Tahoma" pitchFamily="34" charset="0"/>
              </a:rPr>
              <a:t> </a:t>
            </a:r>
            <a:r>
              <a:rPr lang="ru-RU" sz="2400" b="1" dirty="0" err="1" smtClean="0">
                <a:latin typeface="Tahoma" pitchFamily="34" charset="0"/>
                <a:ea typeface="Times New Roman" pitchFamily="18" charset="0"/>
                <a:cs typeface="Tahoma" pitchFamily="34" charset="0"/>
              </a:rPr>
              <a:t>вчинків</a:t>
            </a:r>
            <a:r>
              <a:rPr lang="ru-RU" sz="2400" b="1" dirty="0" smtClean="0">
                <a:latin typeface="Tahoma" pitchFamily="34" charset="0"/>
                <a:ea typeface="Times New Roman" pitchFamily="18" charset="0"/>
                <a:cs typeface="Tahoma" pitchFamily="34" charset="0"/>
              </a:rPr>
              <a:t> </a:t>
            </a:r>
            <a:r>
              <a:rPr lang="ru-RU" sz="2400" b="1" dirty="0" err="1" smtClean="0">
                <a:latin typeface="Tahoma" pitchFamily="34" charset="0"/>
                <a:ea typeface="Times New Roman" pitchFamily="18" charset="0"/>
                <a:cs typeface="Tahoma" pitchFamily="34" charset="0"/>
              </a:rPr>
              <a:t>і</a:t>
            </a:r>
            <a:r>
              <a:rPr lang="ru-RU" sz="2400" b="1" dirty="0" smtClean="0">
                <a:latin typeface="Tahoma" pitchFamily="34" charset="0"/>
                <a:ea typeface="Times New Roman" pitchFamily="18" charset="0"/>
                <a:cs typeface="Tahoma" pitchFamily="34" charset="0"/>
              </a:rPr>
              <a:t> речей в </a:t>
            </a:r>
            <a:r>
              <a:rPr lang="ru-RU" sz="2400" b="1" dirty="0" err="1" smtClean="0">
                <a:latin typeface="Tahoma" pitchFamily="34" charset="0"/>
                <a:ea typeface="Times New Roman" pitchFamily="18" charset="0"/>
                <a:cs typeface="Tahoma" pitchFamily="34" charset="0"/>
              </a:rPr>
              <a:t>Інтернеті</a:t>
            </a:r>
            <a:r>
              <a:rPr lang="ru-RU" sz="2400" b="1" dirty="0" smtClean="0">
                <a:latin typeface="Tahoma" pitchFamily="34" charset="0"/>
                <a:ea typeface="Times New Roman" pitchFamily="18" charset="0"/>
                <a:cs typeface="Tahoma" pitchFamily="34" charset="0"/>
              </a:rPr>
              <a:t>.</a:t>
            </a:r>
            <a:endParaRPr lang="ru-RU" sz="2400" b="1" dirty="0" smtClean="0">
              <a:latin typeface="Tahoma" pitchFamily="34" charset="0"/>
              <a:cs typeface="Tahoma"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endParaRPr lang="ru-RU"/>
          </a:p>
        </p:txBody>
      </p:sp>
      <p:pic>
        <p:nvPicPr>
          <p:cNvPr id="1026" name="Picture 2"/>
          <p:cNvPicPr>
            <a:picLocks noChangeAspect="1" noChangeArrowheads="1"/>
          </p:cNvPicPr>
          <p:nvPr/>
        </p:nvPicPr>
        <p:blipFill>
          <a:blip r:embed="rId3"/>
          <a:srcRect/>
          <a:stretch>
            <a:fillRect/>
          </a:stretch>
        </p:blipFill>
        <p:spPr bwMode="auto">
          <a:xfrm>
            <a:off x="-1" y="0"/>
            <a:ext cx="9144001" cy="6858000"/>
          </a:xfrm>
          <a:prstGeom prst="rect">
            <a:avLst/>
          </a:prstGeom>
          <a:noFill/>
        </p:spPr>
      </p:pic>
      <p:graphicFrame>
        <p:nvGraphicFramePr>
          <p:cNvPr id="23554" name="Object 3"/>
          <p:cNvGraphicFramePr>
            <a:graphicFrameLocks noChangeAspect="1"/>
          </p:cNvGraphicFramePr>
          <p:nvPr/>
        </p:nvGraphicFramePr>
        <p:xfrm>
          <a:off x="428596" y="1714488"/>
          <a:ext cx="7929587" cy="4643437"/>
        </p:xfrm>
        <a:graphic>
          <a:graphicData uri="http://schemas.openxmlformats.org/presentationml/2006/ole">
            <p:oleObj spid="_x0000_s23554" r:id="rId4" imgW="9727259" imgH="4447822" progId="Msxml2.SAXXMLReader.5.0">
              <p:embed/>
            </p:oleObj>
          </a:graphicData>
        </a:graphic>
      </p:graphicFrame>
      <p:sp>
        <p:nvSpPr>
          <p:cNvPr id="6" name="Прямоугольник 5"/>
          <p:cNvSpPr/>
          <p:nvPr/>
        </p:nvSpPr>
        <p:spPr>
          <a:xfrm>
            <a:off x="357158" y="357166"/>
            <a:ext cx="8358246" cy="923330"/>
          </a:xfrm>
          <a:prstGeom prst="rect">
            <a:avLst/>
          </a:prstGeom>
        </p:spPr>
        <p:txBody>
          <a:bodyPr wrap="square">
            <a:spAutoFit/>
          </a:bodyPr>
          <a:lstStyle/>
          <a:p>
            <a:r>
              <a:rPr lang="ru-RU" b="1" dirty="0" err="1" smtClean="0">
                <a:solidFill>
                  <a:srgbClr val="FF0000"/>
                </a:solidFill>
                <a:latin typeface="Tahoma" pitchFamily="34" charset="0"/>
                <a:cs typeface="Tahoma" pitchFamily="34" charset="0"/>
              </a:rPr>
              <a:t>Нетикет</a:t>
            </a:r>
            <a:r>
              <a:rPr lang="ru-RU" b="1" dirty="0" smtClean="0">
                <a:solidFill>
                  <a:srgbClr val="FF0000"/>
                </a:solidFill>
                <a:latin typeface="Tahoma" pitchFamily="34" charset="0"/>
                <a:cs typeface="Tahoma" pitchFamily="34" charset="0"/>
              </a:rPr>
              <a:t> </a:t>
            </a:r>
            <a:r>
              <a:rPr lang="ru-RU" b="1" dirty="0" smtClean="0">
                <a:latin typeface="Tahoma" pitchFamily="34" charset="0"/>
                <a:cs typeface="Tahoma" pitchFamily="34" charset="0"/>
              </a:rPr>
              <a:t>(</a:t>
            </a:r>
            <a:r>
              <a:rPr lang="ru-RU" b="1" dirty="0" err="1" smtClean="0">
                <a:latin typeface="Tahoma" pitchFamily="34" charset="0"/>
                <a:cs typeface="Tahoma" pitchFamily="34" charset="0"/>
              </a:rPr>
              <a:t>злиття</a:t>
            </a:r>
            <a:r>
              <a:rPr lang="ru-RU" b="1" dirty="0" smtClean="0">
                <a:latin typeface="Tahoma" pitchFamily="34" charset="0"/>
                <a:cs typeface="Tahoma" pitchFamily="34" charset="0"/>
              </a:rPr>
              <a:t> </a:t>
            </a:r>
            <a:r>
              <a:rPr lang="ru-RU" b="1" dirty="0" err="1" smtClean="0">
                <a:latin typeface="Tahoma" pitchFamily="34" charset="0"/>
                <a:cs typeface="Tahoma" pitchFamily="34" charset="0"/>
              </a:rPr>
              <a:t>слів</a:t>
            </a:r>
            <a:r>
              <a:rPr lang="ru-RU" b="1" dirty="0" smtClean="0">
                <a:latin typeface="Tahoma" pitchFamily="34" charset="0"/>
                <a:cs typeface="Tahoma" pitchFamily="34" charset="0"/>
              </a:rPr>
              <a:t> «мережа» [англ. </a:t>
            </a:r>
            <a:r>
              <a:rPr lang="ru-RU" b="1" dirty="0" err="1" smtClean="0">
                <a:latin typeface="Tahoma" pitchFamily="34" charset="0"/>
                <a:cs typeface="Tahoma" pitchFamily="34" charset="0"/>
              </a:rPr>
              <a:t>net</a:t>
            </a:r>
            <a:r>
              <a:rPr lang="ru-RU" b="1" dirty="0" smtClean="0">
                <a:latin typeface="Tahoma" pitchFamily="34" charset="0"/>
                <a:cs typeface="Tahoma" pitchFamily="34" charset="0"/>
              </a:rPr>
              <a:t>] </a:t>
            </a:r>
            <a:r>
              <a:rPr lang="ru-RU" b="1" dirty="0" err="1" smtClean="0">
                <a:latin typeface="Tahoma" pitchFamily="34" charset="0"/>
                <a:cs typeface="Tahoma" pitchFamily="34" charset="0"/>
              </a:rPr>
              <a:t>і</a:t>
            </a:r>
            <a:r>
              <a:rPr lang="ru-RU" b="1" dirty="0" smtClean="0">
                <a:latin typeface="Tahoma" pitchFamily="34" charset="0"/>
                <a:cs typeface="Tahoma" pitchFamily="34" charset="0"/>
              </a:rPr>
              <a:t> «</a:t>
            </a:r>
            <a:r>
              <a:rPr lang="ru-RU" b="1" dirty="0" err="1" smtClean="0">
                <a:latin typeface="Tahoma" pitchFamily="34" charset="0"/>
                <a:cs typeface="Tahoma" pitchFamily="34" charset="0"/>
              </a:rPr>
              <a:t>етикет</a:t>
            </a:r>
            <a:r>
              <a:rPr lang="ru-RU" b="1" dirty="0" smtClean="0">
                <a:latin typeface="Tahoma" pitchFamily="34" charset="0"/>
                <a:cs typeface="Tahoma" pitchFamily="34" charset="0"/>
              </a:rPr>
              <a:t>») –</a:t>
            </a:r>
            <a:endParaRPr lang="en-US" b="1" dirty="0" smtClean="0">
              <a:latin typeface="Tahoma" pitchFamily="34" charset="0"/>
              <a:cs typeface="Tahoma" pitchFamily="34" charset="0"/>
            </a:endParaRPr>
          </a:p>
          <a:p>
            <a:r>
              <a:rPr lang="ru-RU" b="1" dirty="0" smtClean="0">
                <a:latin typeface="Tahoma" pitchFamily="34" charset="0"/>
                <a:cs typeface="Tahoma" pitchFamily="34" charset="0"/>
              </a:rPr>
              <a:t> правила </a:t>
            </a:r>
            <a:r>
              <a:rPr lang="ru-RU" b="1" dirty="0" err="1" smtClean="0">
                <a:latin typeface="Tahoma" pitchFamily="34" charset="0"/>
                <a:cs typeface="Tahoma" pitchFamily="34" charset="0"/>
              </a:rPr>
              <a:t>поведінки</a:t>
            </a:r>
            <a:r>
              <a:rPr lang="ru-RU" b="1" dirty="0" smtClean="0">
                <a:latin typeface="Tahoma" pitchFamily="34" charset="0"/>
                <a:cs typeface="Tahoma" pitchFamily="34" charset="0"/>
              </a:rPr>
              <a:t>, </a:t>
            </a:r>
            <a:r>
              <a:rPr lang="ru-RU" b="1" dirty="0" err="1" smtClean="0">
                <a:latin typeface="Tahoma" pitchFamily="34" charset="0"/>
                <a:cs typeface="Tahoma" pitchFamily="34" charset="0"/>
              </a:rPr>
              <a:t>спілкування</a:t>
            </a:r>
            <a:r>
              <a:rPr lang="ru-RU" b="1" dirty="0" smtClean="0">
                <a:latin typeface="Tahoma" pitchFamily="34" charset="0"/>
                <a:cs typeface="Tahoma" pitchFamily="34" charset="0"/>
              </a:rPr>
              <a:t> в </a:t>
            </a:r>
            <a:r>
              <a:rPr lang="ru-RU" b="1" dirty="0" err="1" smtClean="0">
                <a:latin typeface="Tahoma" pitchFamily="34" charset="0"/>
                <a:cs typeface="Tahoma" pitchFamily="34" charset="0"/>
              </a:rPr>
              <a:t>Мережі</a:t>
            </a:r>
            <a:r>
              <a:rPr lang="ru-RU" b="1" dirty="0" smtClean="0">
                <a:latin typeface="Tahoma" pitchFamily="34" charset="0"/>
                <a:cs typeface="Tahoma" pitchFamily="34" charset="0"/>
              </a:rPr>
              <a:t>, </a:t>
            </a:r>
            <a:r>
              <a:rPr lang="ru-RU" b="1" dirty="0" err="1" smtClean="0">
                <a:latin typeface="Tahoma" pitchFamily="34" charset="0"/>
                <a:cs typeface="Tahoma" pitchFamily="34" charset="0"/>
              </a:rPr>
              <a:t>традиції</a:t>
            </a:r>
            <a:r>
              <a:rPr lang="ru-RU" b="1" dirty="0" smtClean="0">
                <a:latin typeface="Tahoma" pitchFamily="34" charset="0"/>
                <a:cs typeface="Tahoma" pitchFamily="34" charset="0"/>
              </a:rPr>
              <a:t> </a:t>
            </a:r>
            <a:r>
              <a:rPr lang="ru-RU" b="1" dirty="0" err="1" smtClean="0">
                <a:latin typeface="Tahoma" pitchFamily="34" charset="0"/>
                <a:cs typeface="Tahoma" pitchFamily="34" charset="0"/>
              </a:rPr>
              <a:t>і</a:t>
            </a:r>
            <a:r>
              <a:rPr lang="ru-RU" b="1" dirty="0" smtClean="0">
                <a:latin typeface="Tahoma" pitchFamily="34" charset="0"/>
                <a:cs typeface="Tahoma" pitchFamily="34" charset="0"/>
              </a:rPr>
              <a:t> культура </a:t>
            </a:r>
            <a:r>
              <a:rPr lang="ru-RU" b="1" dirty="0" err="1" smtClean="0">
                <a:latin typeface="Tahoma" pitchFamily="34" charset="0"/>
                <a:cs typeface="Tahoma" pitchFamily="34" charset="0"/>
              </a:rPr>
              <a:t>Інтернет-співтовариства</a:t>
            </a:r>
            <a:r>
              <a:rPr lang="ru-RU" b="1" dirty="0" smtClean="0">
                <a:latin typeface="Tahoma" pitchFamily="34" charset="0"/>
                <a:cs typeface="Tahoma" pitchFamily="34" charset="0"/>
              </a:rPr>
              <a:t>, </a:t>
            </a:r>
            <a:r>
              <a:rPr lang="ru-RU" b="1" dirty="0" err="1" smtClean="0">
                <a:latin typeface="Tahoma" pitchFamily="34" charset="0"/>
                <a:cs typeface="Tahoma" pitchFamily="34" charset="0"/>
              </a:rPr>
              <a:t>яких</a:t>
            </a:r>
            <a:r>
              <a:rPr lang="ru-RU" b="1" dirty="0" smtClean="0">
                <a:latin typeface="Tahoma" pitchFamily="34" charset="0"/>
                <a:cs typeface="Tahoma" pitchFamily="34" charset="0"/>
              </a:rPr>
              <a:t> </a:t>
            </a:r>
            <a:r>
              <a:rPr lang="ru-RU" b="1" dirty="0" err="1" smtClean="0">
                <a:latin typeface="Tahoma" pitchFamily="34" charset="0"/>
                <a:cs typeface="Tahoma" pitchFamily="34" charset="0"/>
              </a:rPr>
              <a:t>дотриму</a:t>
            </a:r>
            <a:r>
              <a:rPr lang="uk-UA" b="1" dirty="0" smtClean="0">
                <a:latin typeface="Tahoma" pitchFamily="34" charset="0"/>
                <a:cs typeface="Tahoma" pitchFamily="34" charset="0"/>
              </a:rPr>
              <a:t>є</a:t>
            </a:r>
            <a:r>
              <a:rPr lang="ru-RU" b="1" dirty="0" err="1" smtClean="0">
                <a:latin typeface="Tahoma" pitchFamily="34" charset="0"/>
                <a:cs typeface="Tahoma" pitchFamily="34" charset="0"/>
              </a:rPr>
              <a:t>ться</a:t>
            </a:r>
            <a:r>
              <a:rPr lang="ru-RU" b="1" dirty="0" smtClean="0">
                <a:latin typeface="Tahoma" pitchFamily="34" charset="0"/>
                <a:cs typeface="Tahoma" pitchFamily="34" charset="0"/>
              </a:rPr>
              <a:t> </a:t>
            </a:r>
            <a:r>
              <a:rPr lang="ru-RU" b="1" dirty="0" err="1" smtClean="0">
                <a:latin typeface="Tahoma" pitchFamily="34" charset="0"/>
                <a:cs typeface="Tahoma" pitchFamily="34" charset="0"/>
              </a:rPr>
              <a:t>більшість</a:t>
            </a:r>
            <a:r>
              <a:rPr lang="ru-RU" b="1" dirty="0" smtClean="0">
                <a:latin typeface="Tahoma" pitchFamily="34" charset="0"/>
                <a:cs typeface="Tahoma" pitchFamily="34" charset="0"/>
              </a:rPr>
              <a:t>. </a:t>
            </a:r>
            <a:endParaRPr lang="en-US" b="1" dirty="0">
              <a:latin typeface="Tahoma" pitchFamily="34" charset="0"/>
              <a:cs typeface="Tahoma"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srcRect/>
          <a:stretch>
            <a:fillRect/>
          </a:stretch>
        </p:blipFill>
        <p:spPr bwMode="auto">
          <a:xfrm>
            <a:off x="-1" y="0"/>
            <a:ext cx="9144001" cy="6858000"/>
          </a:xfrm>
          <a:prstGeom prst="rect">
            <a:avLst/>
          </a:prstGeom>
          <a:noFill/>
        </p:spPr>
      </p:pic>
      <p:sp>
        <p:nvSpPr>
          <p:cNvPr id="3" name="Прямоугольник 2"/>
          <p:cNvSpPr/>
          <p:nvPr/>
        </p:nvSpPr>
        <p:spPr>
          <a:xfrm>
            <a:off x="285720" y="857232"/>
            <a:ext cx="8501122" cy="2831544"/>
          </a:xfrm>
          <a:prstGeom prst="rect">
            <a:avLst/>
          </a:prstGeom>
        </p:spPr>
        <p:txBody>
          <a:bodyPr wrap="square">
            <a:spAutoFit/>
          </a:bodyPr>
          <a:lstStyle/>
          <a:p>
            <a:endParaRPr lang="ru-RU" sz="1600" b="1" dirty="0" smtClean="0"/>
          </a:p>
          <a:p>
            <a:pPr marL="342900" indent="-342900">
              <a:buAutoNum type="arabicPeriod"/>
            </a:pPr>
            <a:r>
              <a:rPr lang="ru-RU" b="1" dirty="0" smtClean="0">
                <a:latin typeface="Tahoma" pitchFamily="34" charset="0"/>
                <a:cs typeface="Tahoma" pitchFamily="34" charset="0"/>
              </a:rPr>
              <a:t>З 96% </a:t>
            </a:r>
            <a:r>
              <a:rPr lang="ru-RU" b="1" dirty="0" err="1" smtClean="0">
                <a:latin typeface="Tahoma" pitchFamily="34" charset="0"/>
                <a:cs typeface="Tahoma" pitchFamily="34" charset="0"/>
              </a:rPr>
              <a:t>дітей-користувачів</a:t>
            </a:r>
            <a:r>
              <a:rPr lang="ru-RU" b="1" dirty="0" smtClean="0">
                <a:latin typeface="Tahoma" pitchFamily="34" charset="0"/>
                <a:cs typeface="Tahoma" pitchFamily="34" charset="0"/>
              </a:rPr>
              <a:t> </a:t>
            </a:r>
            <a:r>
              <a:rPr lang="ru-RU" b="1" dirty="0" err="1" smtClean="0">
                <a:latin typeface="Tahoma" pitchFamily="34" charset="0"/>
                <a:cs typeface="Tahoma" pitchFamily="34" charset="0"/>
              </a:rPr>
              <a:t>Інтернету</a:t>
            </a:r>
            <a:r>
              <a:rPr lang="ru-RU" b="1" dirty="0" smtClean="0">
                <a:latin typeface="Tahoma" pitchFamily="34" charset="0"/>
                <a:cs typeface="Tahoma" pitchFamily="34" charset="0"/>
              </a:rPr>
              <a:t> </a:t>
            </a:r>
            <a:r>
              <a:rPr lang="ru-RU" b="1" dirty="0" err="1" smtClean="0">
                <a:latin typeface="Tahoma" pitchFamily="34" charset="0"/>
                <a:cs typeface="Tahoma" pitchFamily="34" charset="0"/>
              </a:rPr>
              <a:t>віком</a:t>
            </a:r>
            <a:r>
              <a:rPr lang="ru-RU" b="1" dirty="0" smtClean="0">
                <a:latin typeface="Tahoma" pitchFamily="34" charset="0"/>
                <a:cs typeface="Tahoma" pitchFamily="34" charset="0"/>
              </a:rPr>
              <a:t> </a:t>
            </a:r>
            <a:r>
              <a:rPr lang="ru-RU" b="1" dirty="0" err="1" smtClean="0">
                <a:latin typeface="Tahoma" pitchFamily="34" charset="0"/>
                <a:cs typeface="Tahoma" pitchFamily="34" charset="0"/>
              </a:rPr>
              <a:t>від</a:t>
            </a:r>
            <a:r>
              <a:rPr lang="ru-RU" b="1" dirty="0" smtClean="0">
                <a:latin typeface="Tahoma" pitchFamily="34" charset="0"/>
                <a:cs typeface="Tahoma" pitchFamily="34" charset="0"/>
              </a:rPr>
              <a:t> 10 </a:t>
            </a:r>
            <a:endParaRPr lang="ru-RU" b="1" dirty="0" smtClean="0">
              <a:latin typeface="Tahoma" pitchFamily="34" charset="0"/>
              <a:cs typeface="Tahoma" pitchFamily="34" charset="0"/>
            </a:endParaRPr>
          </a:p>
          <a:p>
            <a:pPr marL="342900" indent="-342900">
              <a:buAutoNum type="arabicPeriod"/>
            </a:pPr>
            <a:r>
              <a:rPr lang="ru-RU" b="1" dirty="0" smtClean="0">
                <a:latin typeface="Tahoma" pitchFamily="34" charset="0"/>
                <a:cs typeface="Tahoma" pitchFamily="34" charset="0"/>
              </a:rPr>
              <a:t>до </a:t>
            </a:r>
            <a:r>
              <a:rPr lang="ru-RU" b="1" dirty="0" smtClean="0">
                <a:latin typeface="Tahoma" pitchFamily="34" charset="0"/>
                <a:cs typeface="Tahoma" pitchFamily="34" charset="0"/>
              </a:rPr>
              <a:t>17 </a:t>
            </a:r>
            <a:r>
              <a:rPr lang="ru-RU" b="1" dirty="0" err="1" smtClean="0">
                <a:latin typeface="Tahoma" pitchFamily="34" charset="0"/>
                <a:cs typeface="Tahoma" pitchFamily="34" charset="0"/>
              </a:rPr>
              <a:t>років</a:t>
            </a:r>
            <a:r>
              <a:rPr lang="ru-RU" b="1" dirty="0" smtClean="0">
                <a:latin typeface="Tahoma" pitchFamily="34" charset="0"/>
                <a:cs typeface="Tahoma" pitchFamily="34" charset="0"/>
              </a:rPr>
              <a:t> 51% не </a:t>
            </a:r>
            <a:r>
              <a:rPr lang="ru-RU" b="1" dirty="0" err="1" smtClean="0">
                <a:latin typeface="Tahoma" pitchFamily="34" charset="0"/>
                <a:cs typeface="Tahoma" pitchFamily="34" charset="0"/>
              </a:rPr>
              <a:t>знає</a:t>
            </a:r>
            <a:r>
              <a:rPr lang="ru-RU" b="1" dirty="0" smtClean="0">
                <a:latin typeface="Tahoma" pitchFamily="34" charset="0"/>
                <a:cs typeface="Tahoma" pitchFamily="34" charset="0"/>
              </a:rPr>
              <a:t> про </a:t>
            </a:r>
            <a:r>
              <a:rPr lang="ru-RU" b="1" dirty="0" err="1" smtClean="0">
                <a:latin typeface="Tahoma" pitchFamily="34" charset="0"/>
                <a:cs typeface="Tahoma" pitchFamily="34" charset="0"/>
              </a:rPr>
              <a:t>небезпеки</a:t>
            </a:r>
            <a:r>
              <a:rPr lang="ru-RU" b="1" dirty="0" smtClean="0">
                <a:latin typeface="Tahoma" pitchFamily="34" charset="0"/>
                <a:cs typeface="Tahoma" pitchFamily="34" charset="0"/>
              </a:rPr>
              <a:t> в </a:t>
            </a:r>
            <a:r>
              <a:rPr lang="ru-RU" b="1" dirty="0" err="1" smtClean="0">
                <a:latin typeface="Tahoma" pitchFamily="34" charset="0"/>
                <a:cs typeface="Tahoma" pitchFamily="34" charset="0"/>
              </a:rPr>
              <a:t>мережі</a:t>
            </a:r>
            <a:r>
              <a:rPr lang="ru-RU" b="1" dirty="0" smtClean="0">
                <a:latin typeface="Tahoma" pitchFamily="34" charset="0"/>
                <a:cs typeface="Tahoma" pitchFamily="34" charset="0"/>
              </a:rPr>
              <a:t>.</a:t>
            </a:r>
          </a:p>
          <a:p>
            <a:pPr marL="342900" indent="-342900">
              <a:buAutoNum type="arabicPeriod" startAt="2"/>
            </a:pPr>
            <a:r>
              <a:rPr lang="ru-RU" b="1" dirty="0" smtClean="0">
                <a:latin typeface="Tahoma" pitchFamily="34" charset="0"/>
                <a:cs typeface="Tahoma" pitchFamily="34" charset="0"/>
              </a:rPr>
              <a:t>52% </a:t>
            </a:r>
            <a:r>
              <a:rPr lang="ru-RU" b="1" dirty="0" err="1" smtClean="0">
                <a:latin typeface="Tahoma" pitchFamily="34" charset="0"/>
                <a:cs typeface="Tahoma" pitchFamily="34" charset="0"/>
              </a:rPr>
              <a:t>дітей</a:t>
            </a:r>
            <a:r>
              <a:rPr lang="ru-RU" b="1" dirty="0" smtClean="0">
                <a:latin typeface="Tahoma" pitchFamily="34" charset="0"/>
                <a:cs typeface="Tahoma" pitchFamily="34" charset="0"/>
              </a:rPr>
              <a:t> </a:t>
            </a:r>
            <a:r>
              <a:rPr lang="ru-RU" b="1" dirty="0" err="1" smtClean="0">
                <a:latin typeface="Tahoma" pitchFamily="34" charset="0"/>
                <a:cs typeface="Tahoma" pitchFamily="34" charset="0"/>
              </a:rPr>
              <a:t>виходять</a:t>
            </a:r>
            <a:r>
              <a:rPr lang="ru-RU" b="1" dirty="0" smtClean="0">
                <a:latin typeface="Tahoma" pitchFamily="34" charset="0"/>
                <a:cs typeface="Tahoma" pitchFamily="34" charset="0"/>
              </a:rPr>
              <a:t> в </a:t>
            </a:r>
            <a:r>
              <a:rPr lang="ru-RU" b="1" dirty="0" err="1" smtClean="0">
                <a:latin typeface="Tahoma" pitchFamily="34" charset="0"/>
                <a:cs typeface="Tahoma" pitchFamily="34" charset="0"/>
              </a:rPr>
              <a:t>Інтернет</a:t>
            </a:r>
            <a:r>
              <a:rPr lang="ru-RU" b="1" dirty="0" smtClean="0">
                <a:latin typeface="Tahoma" pitchFamily="34" charset="0"/>
                <a:cs typeface="Tahoma" pitchFamily="34" charset="0"/>
              </a:rPr>
              <a:t> </a:t>
            </a:r>
            <a:r>
              <a:rPr lang="ru-RU" b="1" dirty="0" err="1" smtClean="0">
                <a:latin typeface="Tahoma" pitchFamily="34" charset="0"/>
                <a:cs typeface="Tahoma" pitchFamily="34" charset="0"/>
              </a:rPr>
              <a:t>передусім</a:t>
            </a:r>
            <a:r>
              <a:rPr lang="ru-RU" b="1" dirty="0" smtClean="0">
                <a:latin typeface="Tahoma" pitchFamily="34" charset="0"/>
                <a:cs typeface="Tahoma" pitchFamily="34" charset="0"/>
              </a:rPr>
              <a:t> для </a:t>
            </a:r>
            <a:r>
              <a:rPr lang="ru-RU" b="1" dirty="0" err="1" smtClean="0">
                <a:latin typeface="Tahoma" pitchFamily="34" charset="0"/>
                <a:cs typeface="Tahoma" pitchFamily="34" charset="0"/>
              </a:rPr>
              <a:t>спілкування</a:t>
            </a:r>
            <a:r>
              <a:rPr lang="ru-RU" b="1" dirty="0" smtClean="0">
                <a:latin typeface="Tahoma" pitchFamily="34" charset="0"/>
                <a:cs typeface="Tahoma" pitchFamily="34" charset="0"/>
              </a:rPr>
              <a:t> у </a:t>
            </a:r>
            <a:r>
              <a:rPr lang="ru-RU" b="1" dirty="0" err="1" smtClean="0">
                <a:latin typeface="Tahoma" pitchFamily="34" charset="0"/>
                <a:cs typeface="Tahoma" pitchFamily="34" charset="0"/>
              </a:rPr>
              <a:t>соціальних</a:t>
            </a:r>
            <a:r>
              <a:rPr lang="ru-RU" b="1" dirty="0" smtClean="0">
                <a:latin typeface="Tahoma" pitchFamily="34" charset="0"/>
                <a:cs typeface="Tahoma" pitchFamily="34" charset="0"/>
              </a:rPr>
              <a:t> мережах, де </a:t>
            </a:r>
            <a:r>
              <a:rPr lang="ru-RU" b="1" dirty="0" err="1" smtClean="0">
                <a:latin typeface="Tahoma" pitchFamily="34" charset="0"/>
                <a:cs typeface="Tahoma" pitchFamily="34" charset="0"/>
              </a:rPr>
              <a:t>залишають</a:t>
            </a:r>
            <a:r>
              <a:rPr lang="ru-RU" b="1" dirty="0" smtClean="0">
                <a:latin typeface="Tahoma" pitchFamily="34" charset="0"/>
                <a:cs typeface="Tahoma" pitchFamily="34" charset="0"/>
              </a:rPr>
              <a:t> </a:t>
            </a:r>
            <a:r>
              <a:rPr lang="ru-RU" b="1" dirty="0" err="1" smtClean="0">
                <a:latin typeface="Tahoma" pitchFamily="34" charset="0"/>
                <a:cs typeface="Tahoma" pitchFamily="34" charset="0"/>
              </a:rPr>
              <a:t>свій</a:t>
            </a:r>
            <a:r>
              <a:rPr lang="ru-RU" b="1" dirty="0" smtClean="0">
                <a:latin typeface="Tahoma" pitchFamily="34" charset="0"/>
                <a:cs typeface="Tahoma" pitchFamily="34" charset="0"/>
              </a:rPr>
              <a:t> номер </a:t>
            </a:r>
            <a:r>
              <a:rPr lang="ru-RU" b="1" dirty="0" err="1" smtClean="0">
                <a:latin typeface="Tahoma" pitchFamily="34" charset="0"/>
                <a:cs typeface="Tahoma" pitchFamily="34" charset="0"/>
              </a:rPr>
              <a:t>мобільного</a:t>
            </a:r>
            <a:r>
              <a:rPr lang="ru-RU" b="1" dirty="0" smtClean="0">
                <a:latin typeface="Tahoma" pitchFamily="34" charset="0"/>
                <a:cs typeface="Tahoma" pitchFamily="34" charset="0"/>
              </a:rPr>
              <a:t> телефону (46%), </a:t>
            </a:r>
            <a:r>
              <a:rPr lang="ru-RU" b="1" dirty="0" err="1" smtClean="0">
                <a:latin typeface="Tahoma" pitchFamily="34" charset="0"/>
                <a:cs typeface="Tahoma" pitchFamily="34" charset="0"/>
              </a:rPr>
              <a:t>домашню</a:t>
            </a:r>
            <a:r>
              <a:rPr lang="ru-RU" b="1" dirty="0" smtClean="0">
                <a:latin typeface="Tahoma" pitchFamily="34" charset="0"/>
                <a:cs typeface="Tahoma" pitchFamily="34" charset="0"/>
              </a:rPr>
              <a:t> адресу (36%), </a:t>
            </a:r>
            <a:r>
              <a:rPr lang="ru-RU" b="1" dirty="0" err="1" smtClean="0">
                <a:latin typeface="Tahoma" pitchFamily="34" charset="0"/>
                <a:cs typeface="Tahoma" pitchFamily="34" charset="0"/>
              </a:rPr>
              <a:t>особисті</a:t>
            </a:r>
            <a:r>
              <a:rPr lang="ru-RU" b="1" dirty="0" smtClean="0">
                <a:latin typeface="Tahoma" pitchFamily="34" charset="0"/>
                <a:cs typeface="Tahoma" pitchFamily="34" charset="0"/>
              </a:rPr>
              <a:t> фото (51%).</a:t>
            </a:r>
          </a:p>
          <a:p>
            <a:pPr marL="342900" indent="-342900">
              <a:buAutoNum type="arabicPeriod" startAt="2"/>
            </a:pPr>
            <a:r>
              <a:rPr lang="ru-RU" b="1" dirty="0" smtClean="0">
                <a:latin typeface="Tahoma" pitchFamily="34" charset="0"/>
                <a:cs typeface="Tahoma" pitchFamily="34" charset="0"/>
              </a:rPr>
              <a:t> 44% </a:t>
            </a:r>
            <a:r>
              <a:rPr lang="ru-RU" b="1" dirty="0" err="1" smtClean="0">
                <a:latin typeface="Tahoma" pitchFamily="34" charset="0"/>
                <a:cs typeface="Tahoma" pitchFamily="34" charset="0"/>
              </a:rPr>
              <a:t>дітей</a:t>
            </a:r>
            <a:r>
              <a:rPr lang="ru-RU" b="1" dirty="0" smtClean="0">
                <a:latin typeface="Tahoma" pitchFamily="34" charset="0"/>
                <a:cs typeface="Tahoma" pitchFamily="34" charset="0"/>
              </a:rPr>
              <a:t> </a:t>
            </a:r>
            <a:r>
              <a:rPr lang="ru-RU" b="1" dirty="0" err="1" smtClean="0">
                <a:latin typeface="Tahoma" pitchFamily="34" charset="0"/>
                <a:cs typeface="Tahoma" pitchFamily="34" charset="0"/>
              </a:rPr>
              <a:t>знаходяться</a:t>
            </a:r>
            <a:r>
              <a:rPr lang="ru-RU" b="1" dirty="0" smtClean="0">
                <a:latin typeface="Tahoma" pitchFamily="34" charset="0"/>
                <a:cs typeface="Tahoma" pitchFamily="34" charset="0"/>
              </a:rPr>
              <a:t> у </a:t>
            </a:r>
            <a:r>
              <a:rPr lang="ru-RU" b="1" dirty="0" err="1" smtClean="0">
                <a:latin typeface="Tahoma" pitchFamily="34" charset="0"/>
                <a:cs typeface="Tahoma" pitchFamily="34" charset="0"/>
              </a:rPr>
              <a:t>потенційній</a:t>
            </a:r>
            <a:r>
              <a:rPr lang="ru-RU" b="1" dirty="0" smtClean="0">
                <a:latin typeface="Tahoma" pitchFamily="34" charset="0"/>
                <a:cs typeface="Tahoma" pitchFamily="34" charset="0"/>
              </a:rPr>
              <a:t> </a:t>
            </a:r>
            <a:r>
              <a:rPr lang="ru-RU" b="1" dirty="0" err="1" smtClean="0">
                <a:latin typeface="Tahoma" pitchFamily="34" charset="0"/>
                <a:cs typeface="Tahoma" pitchFamily="34" charset="0"/>
              </a:rPr>
              <a:t>зоні</a:t>
            </a:r>
            <a:r>
              <a:rPr lang="ru-RU" b="1" dirty="0" smtClean="0">
                <a:latin typeface="Tahoma" pitchFamily="34" charset="0"/>
                <a:cs typeface="Tahoma" pitchFamily="34" charset="0"/>
              </a:rPr>
              <a:t> </a:t>
            </a:r>
            <a:r>
              <a:rPr lang="ru-RU" b="1" dirty="0" err="1" smtClean="0">
                <a:latin typeface="Tahoma" pitchFamily="34" charset="0"/>
                <a:cs typeface="Tahoma" pitchFamily="34" charset="0"/>
              </a:rPr>
              <a:t>ризику</a:t>
            </a:r>
            <a:r>
              <a:rPr lang="ru-RU" b="1" dirty="0" smtClean="0">
                <a:latin typeface="Tahoma" pitchFamily="34" charset="0"/>
                <a:cs typeface="Tahoma" pitchFamily="34" charset="0"/>
              </a:rPr>
              <a:t> (</a:t>
            </a:r>
            <a:r>
              <a:rPr lang="ru-RU" b="1" dirty="0" err="1" smtClean="0">
                <a:latin typeface="Tahoma" pitchFamily="34" charset="0"/>
                <a:cs typeface="Tahoma" pitchFamily="34" charset="0"/>
              </a:rPr>
              <a:t>розміщують</a:t>
            </a:r>
            <a:r>
              <a:rPr lang="ru-RU" b="1" dirty="0" smtClean="0">
                <a:latin typeface="Tahoma" pitchFamily="34" charset="0"/>
                <a:cs typeface="Tahoma" pitchFamily="34" charset="0"/>
              </a:rPr>
              <a:t> </a:t>
            </a:r>
            <a:r>
              <a:rPr lang="ru-RU" b="1" dirty="0" err="1" smtClean="0">
                <a:latin typeface="Tahoma" pitchFamily="34" charset="0"/>
                <a:cs typeface="Tahoma" pitchFamily="34" charset="0"/>
              </a:rPr>
              <a:t>особисту</a:t>
            </a:r>
            <a:r>
              <a:rPr lang="ru-RU" b="1" dirty="0" smtClean="0">
                <a:latin typeface="Tahoma" pitchFamily="34" charset="0"/>
                <a:cs typeface="Tahoma" pitchFamily="34" charset="0"/>
              </a:rPr>
              <a:t> </a:t>
            </a:r>
            <a:r>
              <a:rPr lang="ru-RU" b="1" dirty="0" err="1" smtClean="0">
                <a:latin typeface="Tahoma" pitchFamily="34" charset="0"/>
                <a:cs typeface="Tahoma" pitchFamily="34" charset="0"/>
              </a:rPr>
              <a:t>інформацію</a:t>
            </a:r>
            <a:r>
              <a:rPr lang="ru-RU" b="1" dirty="0" smtClean="0">
                <a:latin typeface="Tahoma" pitchFamily="34" charset="0"/>
                <a:cs typeface="Tahoma" pitchFamily="34" charset="0"/>
              </a:rPr>
              <a:t>) </a:t>
            </a:r>
            <a:r>
              <a:rPr lang="ru-RU" b="1" dirty="0" err="1" smtClean="0">
                <a:latin typeface="Tahoma" pitchFamily="34" charset="0"/>
                <a:cs typeface="Tahoma" pitchFamily="34" charset="0"/>
              </a:rPr>
              <a:t>і</a:t>
            </a:r>
            <a:r>
              <a:rPr lang="ru-RU" b="1" dirty="0" smtClean="0">
                <a:latin typeface="Tahoma" pitchFamily="34" charset="0"/>
                <a:cs typeface="Tahoma" pitchFamily="34" charset="0"/>
              </a:rPr>
              <a:t> 24,3% </a:t>
            </a:r>
            <a:r>
              <a:rPr lang="ru-RU" b="1" dirty="0" err="1" smtClean="0">
                <a:latin typeface="Tahoma" pitchFamily="34" charset="0"/>
                <a:cs typeface="Tahoma" pitchFamily="34" charset="0"/>
              </a:rPr>
              <a:t>вже</a:t>
            </a:r>
            <a:r>
              <a:rPr lang="ru-RU" b="1" dirty="0" smtClean="0">
                <a:latin typeface="Tahoma" pitchFamily="34" charset="0"/>
                <a:cs typeface="Tahoma" pitchFamily="34" charset="0"/>
              </a:rPr>
              <a:t> </a:t>
            </a:r>
            <a:r>
              <a:rPr lang="ru-RU" b="1" dirty="0" err="1" smtClean="0">
                <a:latin typeface="Tahoma" pitchFamily="34" charset="0"/>
                <a:cs typeface="Tahoma" pitchFamily="34" charset="0"/>
              </a:rPr>
              <a:t>були</a:t>
            </a:r>
            <a:r>
              <a:rPr lang="ru-RU" b="1" dirty="0" smtClean="0">
                <a:latin typeface="Tahoma" pitchFamily="34" charset="0"/>
                <a:cs typeface="Tahoma" pitchFamily="34" charset="0"/>
              </a:rPr>
              <a:t> в </a:t>
            </a:r>
            <a:r>
              <a:rPr lang="ru-RU" b="1" dirty="0" err="1" smtClean="0">
                <a:latin typeface="Tahoma" pitchFamily="34" charset="0"/>
                <a:cs typeface="Tahoma" pitchFamily="34" charset="0"/>
              </a:rPr>
              <a:t>ризикованих</a:t>
            </a:r>
            <a:r>
              <a:rPr lang="ru-RU" b="1" dirty="0" smtClean="0">
                <a:latin typeface="Tahoma" pitchFamily="34" charset="0"/>
                <a:cs typeface="Tahoma" pitchFamily="34" charset="0"/>
              </a:rPr>
              <a:t> </a:t>
            </a:r>
            <a:r>
              <a:rPr lang="ru-RU" b="1" dirty="0" err="1" smtClean="0">
                <a:latin typeface="Tahoma" pitchFamily="34" charset="0"/>
                <a:cs typeface="Tahoma" pitchFamily="34" charset="0"/>
              </a:rPr>
              <a:t>ситуаціях</a:t>
            </a:r>
            <a:r>
              <a:rPr lang="ru-RU" b="1" dirty="0" smtClean="0">
                <a:latin typeface="Tahoma" pitchFamily="34" charset="0"/>
                <a:cs typeface="Tahoma" pitchFamily="34" charset="0"/>
              </a:rPr>
              <a:t> (ходили на </a:t>
            </a:r>
            <a:r>
              <a:rPr lang="ru-RU" b="1" dirty="0" err="1" smtClean="0">
                <a:latin typeface="Tahoma" pitchFamily="34" charset="0"/>
                <a:cs typeface="Tahoma" pitchFamily="34" charset="0"/>
              </a:rPr>
              <a:t>зустріч</a:t>
            </a:r>
            <a:r>
              <a:rPr lang="ru-RU" b="1" dirty="0" smtClean="0">
                <a:latin typeface="Tahoma" pitchFamily="34" charset="0"/>
                <a:cs typeface="Tahoma" pitchFamily="34" charset="0"/>
              </a:rPr>
              <a:t> </a:t>
            </a:r>
            <a:r>
              <a:rPr lang="ru-RU" b="1" dirty="0" err="1" smtClean="0">
                <a:latin typeface="Tahoma" pitchFamily="34" charset="0"/>
                <a:cs typeface="Tahoma" pitchFamily="34" charset="0"/>
              </a:rPr>
              <a:t>з</a:t>
            </a:r>
            <a:r>
              <a:rPr lang="ru-RU" b="1" dirty="0" smtClean="0">
                <a:latin typeface="Tahoma" pitchFamily="34" charset="0"/>
                <a:cs typeface="Tahoma" pitchFamily="34" charset="0"/>
              </a:rPr>
              <a:t> </a:t>
            </a:r>
            <a:r>
              <a:rPr lang="ru-RU" b="1" dirty="0" err="1" smtClean="0">
                <a:latin typeface="Tahoma" pitchFamily="34" charset="0"/>
                <a:cs typeface="Tahoma" pitchFamily="34" charset="0"/>
              </a:rPr>
              <a:t>віртуальними</a:t>
            </a:r>
            <a:r>
              <a:rPr lang="ru-RU" b="1" dirty="0" smtClean="0">
                <a:latin typeface="Tahoma" pitchFamily="34" charset="0"/>
                <a:cs typeface="Tahoma" pitchFamily="34" charset="0"/>
              </a:rPr>
              <a:t> </a:t>
            </a:r>
            <a:r>
              <a:rPr lang="ru-RU" b="1" dirty="0" err="1" smtClean="0">
                <a:latin typeface="Tahoma" pitchFamily="34" charset="0"/>
                <a:cs typeface="Tahoma" pitchFamily="34" charset="0"/>
              </a:rPr>
              <a:t>знайомими</a:t>
            </a:r>
            <a:r>
              <a:rPr lang="ru-RU" b="1" dirty="0" smtClean="0">
                <a:latin typeface="Tahoma" pitchFamily="34" charset="0"/>
                <a:cs typeface="Tahoma" pitchFamily="34" charset="0"/>
              </a:rPr>
              <a:t>). У </a:t>
            </a:r>
            <a:r>
              <a:rPr lang="ru-RU" b="1" dirty="0" err="1" smtClean="0">
                <a:latin typeface="Tahoma" pitchFamily="34" charset="0"/>
                <a:cs typeface="Tahoma" pitchFamily="34" charset="0"/>
              </a:rPr>
              <a:t>віковій</a:t>
            </a:r>
            <a:r>
              <a:rPr lang="ru-RU" b="1" dirty="0" smtClean="0">
                <a:latin typeface="Tahoma" pitchFamily="34" charset="0"/>
                <a:cs typeface="Tahoma" pitchFamily="34" charset="0"/>
              </a:rPr>
              <a:t> </a:t>
            </a:r>
            <a:r>
              <a:rPr lang="ru-RU" b="1" dirty="0" err="1" smtClean="0">
                <a:latin typeface="Tahoma" pitchFamily="34" charset="0"/>
                <a:cs typeface="Tahoma" pitchFamily="34" charset="0"/>
              </a:rPr>
              <a:t>групі</a:t>
            </a:r>
            <a:r>
              <a:rPr lang="ru-RU" b="1" dirty="0" smtClean="0">
                <a:latin typeface="Tahoma" pitchFamily="34" charset="0"/>
                <a:cs typeface="Tahoma" pitchFamily="34" charset="0"/>
              </a:rPr>
              <a:t> </a:t>
            </a:r>
            <a:r>
              <a:rPr lang="ru-RU" b="1" dirty="0" err="1" smtClean="0">
                <a:latin typeface="Tahoma" pitchFamily="34" charset="0"/>
                <a:cs typeface="Tahoma" pitchFamily="34" charset="0"/>
              </a:rPr>
              <a:t>від</a:t>
            </a:r>
            <a:r>
              <a:rPr lang="ru-RU" b="1" dirty="0" smtClean="0">
                <a:latin typeface="Tahoma" pitchFamily="34" charset="0"/>
                <a:cs typeface="Tahoma" pitchFamily="34" charset="0"/>
              </a:rPr>
              <a:t> 15 до 17 </a:t>
            </a:r>
            <a:r>
              <a:rPr lang="ru-RU" b="1" dirty="0" err="1" smtClean="0">
                <a:latin typeface="Tahoma" pitchFamily="34" charset="0"/>
                <a:cs typeface="Tahoma" pitchFamily="34" charset="0"/>
              </a:rPr>
              <a:t>років</a:t>
            </a:r>
            <a:r>
              <a:rPr lang="ru-RU" b="1" dirty="0" smtClean="0">
                <a:latin typeface="Tahoma" pitchFamily="34" charset="0"/>
                <a:cs typeface="Tahoma" pitchFamily="34" charset="0"/>
              </a:rPr>
              <a:t> </a:t>
            </a:r>
            <a:r>
              <a:rPr lang="ru-RU" b="1" dirty="0" err="1" smtClean="0">
                <a:latin typeface="Tahoma" pitchFamily="34" charset="0"/>
                <a:cs typeface="Tahoma" pitchFamily="34" charset="0"/>
              </a:rPr>
              <a:t>цей</a:t>
            </a:r>
            <a:r>
              <a:rPr lang="ru-RU" b="1" dirty="0" smtClean="0">
                <a:latin typeface="Tahoma" pitchFamily="34" charset="0"/>
                <a:cs typeface="Tahoma" pitchFamily="34" charset="0"/>
              </a:rPr>
              <a:t> </a:t>
            </a:r>
            <a:r>
              <a:rPr lang="ru-RU" b="1" dirty="0" err="1" smtClean="0">
                <a:latin typeface="Tahoma" pitchFamily="34" charset="0"/>
                <a:cs typeface="Tahoma" pitchFamily="34" charset="0"/>
              </a:rPr>
              <a:t>показник</a:t>
            </a:r>
            <a:r>
              <a:rPr lang="ru-RU" b="1" dirty="0" smtClean="0">
                <a:latin typeface="Tahoma" pitchFamily="34" charset="0"/>
                <a:cs typeface="Tahoma" pitchFamily="34" charset="0"/>
              </a:rPr>
              <a:t> </a:t>
            </a:r>
            <a:r>
              <a:rPr lang="ru-RU" b="1" dirty="0" err="1" smtClean="0">
                <a:latin typeface="Tahoma" pitchFamily="34" charset="0"/>
                <a:cs typeface="Tahoma" pitchFamily="34" charset="0"/>
              </a:rPr>
              <a:t>досягає</a:t>
            </a:r>
            <a:r>
              <a:rPr lang="ru-RU" b="1" dirty="0" smtClean="0">
                <a:latin typeface="Tahoma" pitchFamily="34" charset="0"/>
                <a:cs typeface="Tahoma" pitchFamily="34" charset="0"/>
              </a:rPr>
              <a:t> 60,3%.</a:t>
            </a:r>
            <a:endParaRPr lang="ru-RU" b="1" dirty="0">
              <a:latin typeface="Tahoma" pitchFamily="34" charset="0"/>
              <a:cs typeface="Tahoma" pitchFamily="34" charset="0"/>
            </a:endParaRPr>
          </a:p>
        </p:txBody>
      </p:sp>
      <p:sp>
        <p:nvSpPr>
          <p:cNvPr id="6" name="Прямоугольник 5"/>
          <p:cNvSpPr/>
          <p:nvPr/>
        </p:nvSpPr>
        <p:spPr>
          <a:xfrm>
            <a:off x="1000100" y="357166"/>
            <a:ext cx="6429420" cy="584775"/>
          </a:xfrm>
          <a:prstGeom prst="rect">
            <a:avLst/>
          </a:prstGeom>
        </p:spPr>
        <p:txBody>
          <a:bodyPr wrap="square">
            <a:spAutoFit/>
          </a:bodyPr>
          <a:lstStyle/>
          <a:p>
            <a:pPr indent="450850" algn="just" fontAlgn="base">
              <a:spcBef>
                <a:spcPct val="0"/>
              </a:spcBef>
              <a:spcAft>
                <a:spcPct val="0"/>
              </a:spcAft>
            </a:pPr>
            <a:r>
              <a:rPr lang="uk-UA" sz="3200" b="1" i="1" dirty="0" smtClean="0">
                <a:solidFill>
                  <a:srgbClr val="FF0000"/>
                </a:solidFill>
                <a:latin typeface="Monotype Corsiva" pitchFamily="66" charset="0"/>
                <a:cs typeface="Times New Roman" pitchFamily="18" charset="0"/>
              </a:rPr>
              <a:t>СТАТИСТИКА СВІДЧИТЬ</a:t>
            </a:r>
            <a:endParaRPr lang="ru-RU" sz="3200" b="1" i="1" dirty="0" smtClean="0">
              <a:solidFill>
                <a:srgbClr val="FF0000"/>
              </a:solidFill>
              <a:latin typeface="Monotype Corsiva" pitchFamily="66" charset="0"/>
              <a:cs typeface="Times New Roman" pitchFamily="18" charset="0"/>
            </a:endParaRPr>
          </a:p>
        </p:txBody>
      </p:sp>
      <p:pic>
        <p:nvPicPr>
          <p:cNvPr id="7" name="Содержимое 3" descr="29.jpg"/>
          <p:cNvPicPr>
            <a:picLocks noChangeAspect="1"/>
          </p:cNvPicPr>
          <p:nvPr/>
        </p:nvPicPr>
        <p:blipFill>
          <a:blip r:embed="rId3"/>
          <a:stretch>
            <a:fillRect/>
          </a:stretch>
        </p:blipFill>
        <p:spPr>
          <a:xfrm>
            <a:off x="1357290" y="3786190"/>
            <a:ext cx="3857652" cy="2486029"/>
          </a:xfrm>
          <a:prstGeom prst="rect">
            <a:avLst/>
          </a:prstGeom>
        </p:spPr>
      </p:pic>
      <p:pic>
        <p:nvPicPr>
          <p:cNvPr id="48130" name="Picture 2"/>
          <p:cNvPicPr>
            <a:picLocks noChangeAspect="1" noChangeArrowheads="1"/>
          </p:cNvPicPr>
          <p:nvPr/>
        </p:nvPicPr>
        <p:blipFill>
          <a:blip r:embed="rId4" cstate="print"/>
          <a:srcRect l="6658" r="6784" b="7342"/>
          <a:stretch>
            <a:fillRect/>
          </a:stretch>
        </p:blipFill>
        <p:spPr bwMode="auto">
          <a:xfrm>
            <a:off x="7215206" y="285728"/>
            <a:ext cx="1571636" cy="1450741"/>
          </a:xfrm>
          <a:prstGeom prst="rect">
            <a:avLst/>
          </a:prstGeom>
          <a:noFill/>
          <a:ln w="9525">
            <a:noFill/>
            <a:miter lim="800000"/>
            <a:headEnd/>
            <a:tailEnd/>
          </a:ln>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srcRect/>
          <a:stretch>
            <a:fillRect/>
          </a:stretch>
        </p:blipFill>
        <p:spPr bwMode="auto">
          <a:xfrm>
            <a:off x="-1" y="0"/>
            <a:ext cx="9144001" cy="6858000"/>
          </a:xfrm>
          <a:prstGeom prst="rect">
            <a:avLst/>
          </a:prstGeom>
          <a:noFill/>
        </p:spPr>
      </p:pic>
      <p:sp>
        <p:nvSpPr>
          <p:cNvPr id="3" name="Прямоугольник 2"/>
          <p:cNvSpPr/>
          <p:nvPr/>
        </p:nvSpPr>
        <p:spPr>
          <a:xfrm>
            <a:off x="285720" y="751344"/>
            <a:ext cx="8501122" cy="338554"/>
          </a:xfrm>
          <a:prstGeom prst="rect">
            <a:avLst/>
          </a:prstGeom>
        </p:spPr>
        <p:txBody>
          <a:bodyPr wrap="square">
            <a:spAutoFit/>
          </a:bodyPr>
          <a:lstStyle/>
          <a:p>
            <a:endParaRPr lang="ru-RU" sz="1600" b="1" dirty="0" smtClean="0"/>
          </a:p>
        </p:txBody>
      </p:sp>
      <p:sp>
        <p:nvSpPr>
          <p:cNvPr id="6" name="Прямоугольник 5"/>
          <p:cNvSpPr/>
          <p:nvPr/>
        </p:nvSpPr>
        <p:spPr>
          <a:xfrm>
            <a:off x="1071538" y="357166"/>
            <a:ext cx="7643866" cy="584775"/>
          </a:xfrm>
          <a:prstGeom prst="rect">
            <a:avLst/>
          </a:prstGeom>
        </p:spPr>
        <p:txBody>
          <a:bodyPr wrap="square">
            <a:spAutoFit/>
          </a:bodyPr>
          <a:lstStyle/>
          <a:p>
            <a:pPr indent="450850" algn="just" fontAlgn="base">
              <a:spcBef>
                <a:spcPct val="0"/>
              </a:spcBef>
              <a:spcAft>
                <a:spcPct val="0"/>
              </a:spcAft>
            </a:pPr>
            <a:r>
              <a:rPr lang="uk-UA" sz="3200" b="1" i="1" dirty="0" smtClean="0">
                <a:solidFill>
                  <a:srgbClr val="FF0000"/>
                </a:solidFill>
                <a:latin typeface="Monotype Corsiva" pitchFamily="66" charset="0"/>
                <a:cs typeface="Times New Roman" pitchFamily="18" charset="0"/>
              </a:rPr>
              <a:t>АКТИВНІСТЬ ДІТЕЙ В ІНТЕРНЕТІ</a:t>
            </a:r>
            <a:endParaRPr lang="ru-RU" sz="3200" b="1" i="1" dirty="0" smtClean="0">
              <a:solidFill>
                <a:srgbClr val="FF0000"/>
              </a:solidFill>
              <a:latin typeface="Monotype Corsiva" pitchFamily="66" charset="0"/>
              <a:cs typeface="Times New Roman" pitchFamily="18" charset="0"/>
            </a:endParaRPr>
          </a:p>
        </p:txBody>
      </p:sp>
      <p:pic>
        <p:nvPicPr>
          <p:cNvPr id="5" name="Рисунок 4"/>
          <p:cNvPicPr/>
          <p:nvPr/>
        </p:nvPicPr>
        <p:blipFill>
          <a:blip r:embed="rId3"/>
          <a:srcRect t="11062" r="1774" b="7079"/>
          <a:stretch>
            <a:fillRect/>
          </a:stretch>
        </p:blipFill>
        <p:spPr bwMode="auto">
          <a:xfrm>
            <a:off x="142844" y="928670"/>
            <a:ext cx="2286016" cy="2643206"/>
          </a:xfrm>
          <a:prstGeom prst="rect">
            <a:avLst/>
          </a:prstGeom>
          <a:noFill/>
          <a:ln w="9525">
            <a:noFill/>
            <a:miter lim="800000"/>
            <a:headEnd/>
            <a:tailEnd/>
          </a:ln>
        </p:spPr>
      </p:pic>
      <p:graphicFrame>
        <p:nvGraphicFramePr>
          <p:cNvPr id="7" name="Содержимое 11"/>
          <p:cNvGraphicFramePr>
            <a:graphicFrameLocks/>
          </p:cNvGraphicFramePr>
          <p:nvPr/>
        </p:nvGraphicFramePr>
        <p:xfrm>
          <a:off x="1500166" y="1071546"/>
          <a:ext cx="7215270" cy="4569980"/>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srcRect/>
          <a:stretch>
            <a:fillRect/>
          </a:stretch>
        </p:blipFill>
        <p:spPr bwMode="auto">
          <a:xfrm>
            <a:off x="-1" y="0"/>
            <a:ext cx="9144001" cy="6858000"/>
          </a:xfrm>
          <a:prstGeom prst="rect">
            <a:avLst/>
          </a:prstGeom>
          <a:noFill/>
        </p:spPr>
      </p:pic>
      <p:sp>
        <p:nvSpPr>
          <p:cNvPr id="3" name="Прямоугольник 2"/>
          <p:cNvSpPr/>
          <p:nvPr/>
        </p:nvSpPr>
        <p:spPr>
          <a:xfrm>
            <a:off x="285720" y="751344"/>
            <a:ext cx="8501122" cy="338554"/>
          </a:xfrm>
          <a:prstGeom prst="rect">
            <a:avLst/>
          </a:prstGeom>
        </p:spPr>
        <p:txBody>
          <a:bodyPr wrap="square">
            <a:spAutoFit/>
          </a:bodyPr>
          <a:lstStyle/>
          <a:p>
            <a:endParaRPr lang="ru-RU" sz="1600" b="1" dirty="0" smtClean="0"/>
          </a:p>
        </p:txBody>
      </p:sp>
      <p:sp>
        <p:nvSpPr>
          <p:cNvPr id="6" name="Прямоугольник 5"/>
          <p:cNvSpPr/>
          <p:nvPr/>
        </p:nvSpPr>
        <p:spPr>
          <a:xfrm>
            <a:off x="1071538" y="357166"/>
            <a:ext cx="7643866" cy="584775"/>
          </a:xfrm>
          <a:prstGeom prst="rect">
            <a:avLst/>
          </a:prstGeom>
        </p:spPr>
        <p:txBody>
          <a:bodyPr wrap="square">
            <a:spAutoFit/>
          </a:bodyPr>
          <a:lstStyle/>
          <a:p>
            <a:pPr indent="450850" algn="just" fontAlgn="base">
              <a:spcBef>
                <a:spcPct val="0"/>
              </a:spcBef>
              <a:spcAft>
                <a:spcPct val="0"/>
              </a:spcAft>
            </a:pPr>
            <a:r>
              <a:rPr lang="uk-UA" sz="3200" b="1" i="1" dirty="0" smtClean="0">
                <a:solidFill>
                  <a:srgbClr val="FF0000"/>
                </a:solidFill>
                <a:latin typeface="Monotype Corsiva" pitchFamily="66" charset="0"/>
                <a:cs typeface="Times New Roman" pitchFamily="18" charset="0"/>
              </a:rPr>
              <a:t> ІНТЕРНЕТ-РЕСУРСИ</a:t>
            </a:r>
            <a:endParaRPr lang="ru-RU" sz="3200" b="1" i="1" dirty="0" smtClean="0">
              <a:solidFill>
                <a:srgbClr val="FF0000"/>
              </a:solidFill>
              <a:latin typeface="Monotype Corsiva" pitchFamily="66" charset="0"/>
              <a:cs typeface="Times New Roman" pitchFamily="18" charset="0"/>
            </a:endParaRPr>
          </a:p>
        </p:txBody>
      </p:sp>
      <p:sp>
        <p:nvSpPr>
          <p:cNvPr id="8" name="Прямоугольник 7"/>
          <p:cNvSpPr/>
          <p:nvPr/>
        </p:nvSpPr>
        <p:spPr>
          <a:xfrm>
            <a:off x="3786182" y="1214422"/>
            <a:ext cx="5143536" cy="3108543"/>
          </a:xfrm>
          <a:prstGeom prst="rect">
            <a:avLst/>
          </a:prstGeom>
        </p:spPr>
        <p:txBody>
          <a:bodyPr wrap="square">
            <a:spAutoFit/>
          </a:bodyPr>
          <a:lstStyle/>
          <a:p>
            <a:pPr marL="342900" indent="-342900">
              <a:buFont typeface="Calibri" pitchFamily="34" charset="0"/>
              <a:buAutoNum type="arabicPeriod"/>
            </a:pPr>
            <a:r>
              <a:rPr lang="en-US" sz="2800" b="1" dirty="0" smtClean="0">
                <a:solidFill>
                  <a:srgbClr val="0000FF"/>
                </a:solidFill>
                <a:latin typeface="Verdana" pitchFamily="34" charset="0"/>
                <a:cs typeface="Times New Roman" pitchFamily="18" charset="0"/>
              </a:rPr>
              <a:t>wikipedia.org</a:t>
            </a:r>
            <a:r>
              <a:rPr lang="uk-UA" sz="2800" b="1" dirty="0" smtClean="0">
                <a:solidFill>
                  <a:srgbClr val="0000FF"/>
                </a:solidFill>
                <a:latin typeface="Verdana" pitchFamily="34" charset="0"/>
                <a:cs typeface="Times New Roman" pitchFamily="18" charset="0"/>
              </a:rPr>
              <a:t> </a:t>
            </a:r>
          </a:p>
          <a:p>
            <a:pPr marL="342900" indent="-342900">
              <a:buFont typeface="Calibri" pitchFamily="34" charset="0"/>
              <a:buAutoNum type="arabicPeriod"/>
            </a:pPr>
            <a:r>
              <a:rPr lang="en-US" sz="2800" b="1" dirty="0" smtClean="0">
                <a:solidFill>
                  <a:srgbClr val="0000FF"/>
                </a:solidFill>
                <a:latin typeface="Verdana" pitchFamily="34" charset="0"/>
                <a:cs typeface="Times New Roman" pitchFamily="18" charset="0"/>
              </a:rPr>
              <a:t>you-tube.com  </a:t>
            </a:r>
          </a:p>
          <a:p>
            <a:pPr marL="342900" indent="-342900">
              <a:buFont typeface="Calibri" pitchFamily="34" charset="0"/>
              <a:buAutoNum type="arabicPeriod"/>
            </a:pPr>
            <a:r>
              <a:rPr lang="en-US" sz="2800" b="1" dirty="0" smtClean="0">
                <a:solidFill>
                  <a:srgbClr val="0000FF"/>
                </a:solidFill>
                <a:latin typeface="Verdana" pitchFamily="34" charset="0"/>
              </a:rPr>
              <a:t>educat.at.ua</a:t>
            </a:r>
          </a:p>
          <a:p>
            <a:pPr marL="342900" indent="-342900">
              <a:buFont typeface="Calibri" pitchFamily="34" charset="0"/>
              <a:buAutoNum type="arabicPeriod"/>
            </a:pPr>
            <a:r>
              <a:rPr lang="en-US" sz="2800" b="1" dirty="0" smtClean="0">
                <a:solidFill>
                  <a:srgbClr val="0000FF"/>
                </a:solidFill>
                <a:latin typeface="Verdana" pitchFamily="34" charset="0"/>
              </a:rPr>
              <a:t>teacher.at.ua</a:t>
            </a:r>
          </a:p>
          <a:p>
            <a:pPr marL="342900" indent="-342900">
              <a:buFont typeface="Calibri" pitchFamily="34" charset="0"/>
              <a:buAutoNum type="arabicPeriod"/>
            </a:pPr>
            <a:r>
              <a:rPr lang="en-US" sz="2800" b="1" dirty="0" smtClean="0">
                <a:solidFill>
                  <a:srgbClr val="0000FF"/>
                </a:solidFill>
                <a:latin typeface="Verdana" pitchFamily="34" charset="0"/>
              </a:rPr>
              <a:t>osvita.ua</a:t>
            </a:r>
          </a:p>
          <a:p>
            <a:pPr marL="342900" indent="-342900">
              <a:buFont typeface="Calibri" pitchFamily="34" charset="0"/>
              <a:buAutoNum type="arabicPeriod"/>
            </a:pPr>
            <a:r>
              <a:rPr lang="en-US" sz="2800" b="1" dirty="0" smtClean="0">
                <a:solidFill>
                  <a:srgbClr val="0000FF"/>
                </a:solidFill>
                <a:latin typeface="Verdana" pitchFamily="34" charset="0"/>
              </a:rPr>
              <a:t>www.schoollife.org.ua</a:t>
            </a:r>
            <a:endParaRPr lang="uk-UA" sz="2800" b="1" dirty="0" smtClean="0">
              <a:solidFill>
                <a:srgbClr val="0000FF"/>
              </a:solidFill>
              <a:latin typeface="Verdana" pitchFamily="34" charset="0"/>
            </a:endParaRPr>
          </a:p>
          <a:p>
            <a:pPr marL="342900" indent="-342900">
              <a:buFont typeface="Calibri" pitchFamily="34" charset="0"/>
              <a:buAutoNum type="arabicPeriod"/>
            </a:pPr>
            <a:r>
              <a:rPr lang="en-US" sz="2800" b="1" dirty="0" smtClean="0">
                <a:solidFill>
                  <a:srgbClr val="0000FF"/>
                </a:solidFill>
                <a:latin typeface="Verdana" pitchFamily="34" charset="0"/>
              </a:rPr>
              <a:t>yandex.ua</a:t>
            </a:r>
            <a:endParaRPr lang="en-US" sz="2800" b="1" dirty="0">
              <a:solidFill>
                <a:srgbClr val="0000FF"/>
              </a:solidFill>
              <a:latin typeface="Verdana" pitchFamily="34" charset="0"/>
            </a:endParaRPr>
          </a:p>
        </p:txBody>
      </p:sp>
      <p:pic>
        <p:nvPicPr>
          <p:cNvPr id="9" name="Рисунок 8"/>
          <p:cNvPicPr/>
          <p:nvPr/>
        </p:nvPicPr>
        <p:blipFill>
          <a:blip r:embed="rId3" cstate="print"/>
          <a:srcRect/>
          <a:stretch>
            <a:fillRect/>
          </a:stretch>
        </p:blipFill>
        <p:spPr bwMode="auto">
          <a:xfrm>
            <a:off x="357158" y="2786058"/>
            <a:ext cx="3429024" cy="2857520"/>
          </a:xfrm>
          <a:prstGeom prst="rect">
            <a:avLst/>
          </a:prstGeom>
          <a:ln>
            <a:noFill/>
          </a:ln>
          <a:effectLst>
            <a:softEdge rad="112500"/>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endParaRPr lang="ru-RU"/>
          </a:p>
        </p:txBody>
      </p:sp>
      <p:pic>
        <p:nvPicPr>
          <p:cNvPr id="1026" name="Picture 2"/>
          <p:cNvPicPr>
            <a:picLocks noChangeAspect="1" noChangeArrowheads="1"/>
          </p:cNvPicPr>
          <p:nvPr/>
        </p:nvPicPr>
        <p:blipFill>
          <a:blip r:embed="rId2"/>
          <a:srcRect/>
          <a:stretch>
            <a:fillRect/>
          </a:stretch>
        </p:blipFill>
        <p:spPr bwMode="auto">
          <a:xfrm>
            <a:off x="0" y="0"/>
            <a:ext cx="9144001" cy="6858000"/>
          </a:xfrm>
          <a:prstGeom prst="rect">
            <a:avLst/>
          </a:prstGeom>
          <a:noFill/>
        </p:spPr>
      </p:pic>
      <p:sp>
        <p:nvSpPr>
          <p:cNvPr id="5" name="Прямоугольник 4"/>
          <p:cNvSpPr/>
          <p:nvPr/>
        </p:nvSpPr>
        <p:spPr>
          <a:xfrm>
            <a:off x="285720" y="214290"/>
            <a:ext cx="8143932" cy="5601533"/>
          </a:xfrm>
          <a:prstGeom prst="rect">
            <a:avLst/>
          </a:prstGeom>
        </p:spPr>
        <p:txBody>
          <a:bodyPr wrap="square">
            <a:spAutoFit/>
          </a:bodyPr>
          <a:lstStyle/>
          <a:p>
            <a:endParaRPr lang="uk-UA" dirty="0" smtClean="0"/>
          </a:p>
          <a:p>
            <a:pPr algn="r"/>
            <a:r>
              <a:rPr lang="uk-UA" sz="4400" b="1" dirty="0" smtClean="0">
                <a:solidFill>
                  <a:srgbClr val="FF0000"/>
                </a:solidFill>
                <a:latin typeface="Monotype Corsiva" pitchFamily="66" charset="0"/>
              </a:rPr>
              <a:t>                ЩО ТАКЕ ІНТЕРНЕТ?</a:t>
            </a:r>
          </a:p>
          <a:p>
            <a:r>
              <a:rPr lang="uk-UA" dirty="0" smtClean="0"/>
              <a:t>                                                                                                                                                                                             </a:t>
            </a:r>
          </a:p>
          <a:p>
            <a:endParaRPr lang="uk-UA" dirty="0" smtClean="0"/>
          </a:p>
          <a:p>
            <a:r>
              <a:rPr lang="uk-UA" sz="2000" b="1" dirty="0" smtClean="0">
                <a:latin typeface="Tahoma" pitchFamily="34" charset="0"/>
                <a:cs typeface="Tahoma" pitchFamily="34" charset="0"/>
              </a:rPr>
              <a:t>                                               </a:t>
            </a:r>
            <a:r>
              <a:rPr lang="vi-VN" sz="2000" b="1" dirty="0" smtClean="0">
                <a:latin typeface="Tahoma" pitchFamily="34" charset="0"/>
                <a:cs typeface="Tahoma" pitchFamily="34" charset="0"/>
              </a:rPr>
              <a:t>Інтерне́т (від англ. </a:t>
            </a:r>
            <a:r>
              <a:rPr lang="en-US" sz="2000" b="1" dirty="0" smtClean="0">
                <a:latin typeface="Tahoma" pitchFamily="34" charset="0"/>
                <a:cs typeface="Tahoma" pitchFamily="34" charset="0"/>
              </a:rPr>
              <a:t>Internet) — </a:t>
            </a:r>
            <a:r>
              <a:rPr lang="uk-UA" sz="2000" b="1" dirty="0" smtClean="0">
                <a:latin typeface="Tahoma" pitchFamily="34" charset="0"/>
                <a:cs typeface="Tahoma" pitchFamily="34" charset="0"/>
              </a:rPr>
              <a:t>            </a:t>
            </a:r>
            <a:r>
              <a:rPr lang="vi-VN" sz="2000" b="1" dirty="0" smtClean="0">
                <a:latin typeface="Tahoma" pitchFamily="34" charset="0"/>
                <a:cs typeface="Tahoma" pitchFamily="34" charset="0"/>
              </a:rPr>
              <a:t>всесвітня система </a:t>
            </a:r>
            <a:r>
              <a:rPr lang="uk-UA" sz="2000" b="1" dirty="0" smtClean="0">
                <a:latin typeface="Tahoma" pitchFamily="34" charset="0"/>
                <a:cs typeface="Tahoma" pitchFamily="34" charset="0"/>
              </a:rPr>
              <a:t>  </a:t>
            </a:r>
            <a:r>
              <a:rPr lang="vi-VN" sz="2000" b="1" dirty="0" smtClean="0">
                <a:latin typeface="Tahoma" pitchFamily="34" charset="0"/>
                <a:cs typeface="Tahoma" pitchFamily="34" charset="0"/>
              </a:rPr>
              <a:t>взаємосполучених комп'ютерних мереж, що базуються </a:t>
            </a:r>
            <a:r>
              <a:rPr lang="vi-VN" sz="2000" b="1" i="1" dirty="0" smtClean="0">
                <a:latin typeface="Tahoma" pitchFamily="34" charset="0"/>
                <a:cs typeface="Tahoma" pitchFamily="34" charset="0"/>
              </a:rPr>
              <a:t>на комплекті Інтернет-протоколів. Інтернет також називають </a:t>
            </a:r>
            <a:r>
              <a:rPr lang="vi-VN" sz="2000" b="1" dirty="0" smtClean="0">
                <a:latin typeface="Tahoma" pitchFamily="34" charset="0"/>
                <a:cs typeface="Tahoma" pitchFamily="34" charset="0"/>
              </a:rPr>
              <a:t>мережею мереж. Інтернет складається з мільйонів локальних і глобальних </a:t>
            </a:r>
            <a:r>
              <a:rPr lang="uk-UA" sz="2000" b="1" dirty="0" err="1" smtClean="0">
                <a:latin typeface="Tahoma" pitchFamily="34" charset="0"/>
                <a:cs typeface="Tahoma" pitchFamily="34" charset="0"/>
              </a:rPr>
              <a:t>пр</a:t>
            </a:r>
            <a:r>
              <a:rPr lang="vi-VN" sz="2000" b="1" dirty="0" smtClean="0">
                <a:latin typeface="Tahoma" pitchFamily="34" charset="0"/>
                <a:cs typeface="Tahoma" pitchFamily="34" charset="0"/>
              </a:rPr>
              <a:t>иватних, публічних, академічних, ділових і урядових мереж, пов'язаних між собою з використанням різноманітних дротових, оптичних і бездротових технологій. Інтернет становить фізичну основу для розміщення величезної кількості інформаційних ресурсів і послуг, таких як взаємопов'язані гіпертекстові документи Всесвітньої павутини (</a:t>
            </a:r>
            <a:r>
              <a:rPr lang="en-US" sz="2000" b="1" dirty="0" smtClean="0">
                <a:latin typeface="Monotype Corsiva" pitchFamily="66" charset="0"/>
                <a:cs typeface="Tahoma" pitchFamily="34" charset="0"/>
              </a:rPr>
              <a:t>World Wide Web — WWW) </a:t>
            </a:r>
            <a:r>
              <a:rPr lang="vi-VN" sz="2000" b="1" dirty="0" smtClean="0">
                <a:latin typeface="Tahoma" pitchFamily="34" charset="0"/>
                <a:cs typeface="Tahoma" pitchFamily="34" charset="0"/>
              </a:rPr>
              <a:t>та електронна пошта.</a:t>
            </a:r>
            <a:endParaRPr lang="ru-RU" sz="2000" b="1" dirty="0">
              <a:latin typeface="Monotype Corsiva" pitchFamily="66" charset="0"/>
              <a:cs typeface="Tahoma" pitchFamily="34" charset="0"/>
            </a:endParaRPr>
          </a:p>
        </p:txBody>
      </p:sp>
      <p:pic>
        <p:nvPicPr>
          <p:cNvPr id="2050" name="Picture 2"/>
          <p:cNvPicPr>
            <a:picLocks noChangeAspect="1" noChangeArrowheads="1"/>
          </p:cNvPicPr>
          <p:nvPr/>
        </p:nvPicPr>
        <p:blipFill>
          <a:blip r:embed="rId3"/>
          <a:srcRect/>
          <a:stretch>
            <a:fillRect/>
          </a:stretch>
        </p:blipFill>
        <p:spPr bwMode="auto">
          <a:xfrm>
            <a:off x="357158" y="285728"/>
            <a:ext cx="1785950" cy="1785950"/>
          </a:xfrm>
          <a:prstGeom prst="rect">
            <a:avLst/>
          </a:prstGeom>
          <a:noFill/>
          <a:ln w="9525">
            <a:noFill/>
            <a:miter lim="800000"/>
            <a:headEnd/>
            <a:tailEnd/>
          </a:ln>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с двумя скругленными противолежащими углами 7"/>
          <p:cNvSpPr/>
          <p:nvPr/>
        </p:nvSpPr>
        <p:spPr>
          <a:xfrm>
            <a:off x="2571736" y="1142984"/>
            <a:ext cx="4357718" cy="1214446"/>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Заголовок 3"/>
          <p:cNvSpPr>
            <a:spLocks noGrp="1"/>
          </p:cNvSpPr>
          <p:nvPr>
            <p:ph type="title"/>
          </p:nvPr>
        </p:nvSpPr>
        <p:spPr/>
        <p:txBody>
          <a:bodyPr/>
          <a:lstStyle/>
          <a:p>
            <a:endParaRPr lang="ru-RU"/>
          </a:p>
        </p:txBody>
      </p:sp>
      <p:pic>
        <p:nvPicPr>
          <p:cNvPr id="1026" name="Picture 2"/>
          <p:cNvPicPr>
            <a:picLocks noChangeAspect="1" noChangeArrowheads="1"/>
          </p:cNvPicPr>
          <p:nvPr/>
        </p:nvPicPr>
        <p:blipFill>
          <a:blip r:embed="rId2"/>
          <a:srcRect/>
          <a:stretch>
            <a:fillRect/>
          </a:stretch>
        </p:blipFill>
        <p:spPr bwMode="auto">
          <a:xfrm>
            <a:off x="0" y="0"/>
            <a:ext cx="9144001" cy="6858000"/>
          </a:xfrm>
          <a:prstGeom prst="rect">
            <a:avLst/>
          </a:prstGeom>
          <a:noFill/>
        </p:spPr>
      </p:pic>
      <p:sp>
        <p:nvSpPr>
          <p:cNvPr id="5" name="Прямоугольник 4"/>
          <p:cNvSpPr/>
          <p:nvPr/>
        </p:nvSpPr>
        <p:spPr>
          <a:xfrm>
            <a:off x="285720" y="357166"/>
            <a:ext cx="8572560" cy="1384995"/>
          </a:xfrm>
          <a:prstGeom prst="rect">
            <a:avLst/>
          </a:prstGeom>
        </p:spPr>
        <p:txBody>
          <a:bodyPr wrap="square">
            <a:spAutoFit/>
          </a:bodyPr>
          <a:lstStyle/>
          <a:p>
            <a:pPr fontAlgn="auto">
              <a:spcBef>
                <a:spcPts val="0"/>
              </a:spcBef>
              <a:spcAft>
                <a:spcPts val="0"/>
              </a:spcAft>
              <a:defRPr/>
            </a:pPr>
            <a:r>
              <a:rPr lang="ru-RU" sz="2800" b="1" dirty="0" err="1" smtClean="0">
                <a:solidFill>
                  <a:srgbClr val="00B050"/>
                </a:solidFill>
                <a:effectLst>
                  <a:outerShdw blurRad="38100" dist="38100" dir="2700000" algn="tl">
                    <a:srgbClr val="000000">
                      <a:alpha val="43137"/>
                    </a:srgbClr>
                  </a:outerShdw>
                </a:effectLst>
                <a:latin typeface="Lucida Console" pitchFamily="49" charset="0"/>
              </a:rPr>
              <a:t>Плюси</a:t>
            </a:r>
            <a:r>
              <a:rPr lang="ru-RU" sz="2800" b="1" dirty="0" smtClean="0">
                <a:solidFill>
                  <a:srgbClr val="00B050"/>
                </a:solidFill>
                <a:effectLst>
                  <a:outerShdw blurRad="38100" dist="38100" dir="2700000" algn="tl">
                    <a:srgbClr val="000000">
                      <a:alpha val="43137"/>
                    </a:srgbClr>
                  </a:outerShdw>
                </a:effectLst>
                <a:latin typeface="Lucida Console" pitchFamily="49" charset="0"/>
              </a:rPr>
              <a:t> </a:t>
            </a:r>
            <a:r>
              <a:rPr lang="ru-RU" sz="2800" b="1" dirty="0" smtClean="0">
                <a:latin typeface="Monotype Corsiva" pitchFamily="66" charset="0"/>
              </a:rPr>
              <a:t>- </a:t>
            </a:r>
            <a:r>
              <a:rPr lang="ru-RU" sz="2800" b="1" dirty="0" err="1" smtClean="0">
                <a:latin typeface="Monotype Corsiva" pitchFamily="66" charset="0"/>
              </a:rPr>
              <a:t>задовольняють</a:t>
            </a:r>
            <a:r>
              <a:rPr lang="ru-RU" sz="2800" b="1" dirty="0" smtClean="0">
                <a:latin typeface="Monotype Corsiva" pitchFamily="66" charset="0"/>
              </a:rPr>
              <a:t> </a:t>
            </a:r>
            <a:r>
              <a:rPr lang="ru-RU" sz="2800" b="1" dirty="0" err="1" smtClean="0">
                <a:latin typeface="Monotype Corsiva" pitchFamily="66" charset="0"/>
              </a:rPr>
              <a:t>інформаційні</a:t>
            </a:r>
            <a:r>
              <a:rPr lang="ru-RU" sz="2800" b="1" dirty="0" smtClean="0">
                <a:latin typeface="Monotype Corsiva" pitchFamily="66" charset="0"/>
              </a:rPr>
              <a:t>, </a:t>
            </a:r>
            <a:r>
              <a:rPr lang="ru-RU" sz="2800" b="1" dirty="0" err="1" smtClean="0">
                <a:latin typeface="Monotype Corsiva" pitchFamily="66" charset="0"/>
              </a:rPr>
              <a:t>освітні</a:t>
            </a:r>
            <a:r>
              <a:rPr lang="ru-RU" sz="2800" b="1" dirty="0" smtClean="0">
                <a:latin typeface="Monotype Corsiva" pitchFamily="66" charset="0"/>
              </a:rPr>
              <a:t>, </a:t>
            </a:r>
            <a:r>
              <a:rPr lang="ru-RU" sz="2800" b="1" dirty="0" err="1" smtClean="0">
                <a:latin typeface="Monotype Corsiva" pitchFamily="66" charset="0"/>
              </a:rPr>
              <a:t>культурні</a:t>
            </a:r>
            <a:r>
              <a:rPr lang="ru-RU" sz="2800" b="1" dirty="0" smtClean="0">
                <a:latin typeface="Monotype Corsiva" pitchFamily="66" charset="0"/>
              </a:rPr>
              <a:t> потреби, </a:t>
            </a:r>
            <a:r>
              <a:rPr lang="ru-RU" sz="2800" b="1" dirty="0" err="1" smtClean="0">
                <a:latin typeface="Monotype Corsiva" pitchFamily="66" charset="0"/>
              </a:rPr>
              <a:t>відкривають</a:t>
            </a:r>
            <a:r>
              <a:rPr lang="ru-RU" sz="2800" b="1" dirty="0" smtClean="0">
                <a:latin typeface="Monotype Corsiva" pitchFamily="66" charset="0"/>
              </a:rPr>
              <a:t> </a:t>
            </a:r>
            <a:r>
              <a:rPr lang="ru-RU" sz="2800" b="1" dirty="0" err="1" smtClean="0">
                <a:latin typeface="Monotype Corsiva" pitchFamily="66" charset="0"/>
              </a:rPr>
              <a:t>безмежний</a:t>
            </a:r>
            <a:r>
              <a:rPr lang="ru-RU" sz="2800" b="1" dirty="0" smtClean="0">
                <a:latin typeface="Monotype Corsiva" pitchFamily="66" charset="0"/>
              </a:rPr>
              <a:t>   </a:t>
            </a:r>
            <a:r>
              <a:rPr lang="ru-RU" sz="2800" b="1" dirty="0" err="1" smtClean="0">
                <a:latin typeface="Monotype Corsiva" pitchFamily="66" charset="0"/>
              </a:rPr>
              <a:t>простір</a:t>
            </a:r>
            <a:r>
              <a:rPr lang="ru-RU" sz="2800" b="1" dirty="0" smtClean="0">
                <a:latin typeface="Monotype Corsiva" pitchFamily="66" charset="0"/>
              </a:rPr>
              <a:t> для </a:t>
            </a:r>
            <a:r>
              <a:rPr lang="ru-RU" sz="2800" b="1" dirty="0" err="1" smtClean="0">
                <a:latin typeface="Monotype Corsiva" pitchFamily="66" charset="0"/>
              </a:rPr>
              <a:t>спілкування</a:t>
            </a:r>
            <a:r>
              <a:rPr lang="ru-RU" sz="2800" b="1" dirty="0" smtClean="0">
                <a:latin typeface="Monotype Corsiva" pitchFamily="66" charset="0"/>
              </a:rPr>
              <a:t> та </a:t>
            </a:r>
            <a:r>
              <a:rPr lang="ru-RU" sz="2800" b="1" dirty="0" err="1" smtClean="0">
                <a:latin typeface="Monotype Corsiva" pitchFamily="66" charset="0"/>
              </a:rPr>
              <a:t>самовираження</a:t>
            </a:r>
            <a:r>
              <a:rPr lang="ru-RU" sz="2800" b="1" dirty="0" smtClean="0">
                <a:latin typeface="Monotype Corsiva" pitchFamily="66" charset="0"/>
              </a:rPr>
              <a:t>. </a:t>
            </a:r>
            <a:endParaRPr lang="ru-RU" sz="2800" b="1" dirty="0">
              <a:latin typeface="Monotype Corsiva" pitchFamily="66" charset="0"/>
            </a:endParaRPr>
          </a:p>
        </p:txBody>
      </p:sp>
      <p:sp>
        <p:nvSpPr>
          <p:cNvPr id="6" name="Прямоугольник 5"/>
          <p:cNvSpPr/>
          <p:nvPr/>
        </p:nvSpPr>
        <p:spPr>
          <a:xfrm>
            <a:off x="357158" y="4929198"/>
            <a:ext cx="7072362" cy="1384995"/>
          </a:xfrm>
          <a:prstGeom prst="rect">
            <a:avLst/>
          </a:prstGeom>
        </p:spPr>
        <p:txBody>
          <a:bodyPr wrap="square">
            <a:spAutoFit/>
          </a:bodyPr>
          <a:lstStyle/>
          <a:p>
            <a:pPr lvl="1" fontAlgn="auto">
              <a:spcBef>
                <a:spcPts val="0"/>
              </a:spcBef>
              <a:spcAft>
                <a:spcPts val="0"/>
              </a:spcAft>
              <a:defRPr/>
            </a:pPr>
            <a:r>
              <a:rPr lang="ru-RU" sz="2800" b="1" dirty="0" err="1" smtClean="0">
                <a:solidFill>
                  <a:srgbClr val="FF0000"/>
                </a:solidFill>
                <a:effectLst>
                  <a:outerShdw blurRad="38100" dist="38100" dir="2700000" algn="tl">
                    <a:srgbClr val="000000">
                      <a:alpha val="43137"/>
                    </a:srgbClr>
                  </a:outerShdw>
                </a:effectLst>
                <a:latin typeface="Lucida Console" pitchFamily="49" charset="0"/>
              </a:rPr>
              <a:t>Мінуси</a:t>
            </a:r>
            <a:r>
              <a:rPr lang="ru-RU" sz="2800" b="1" dirty="0" smtClean="0">
                <a:solidFill>
                  <a:srgbClr val="FF0000"/>
                </a:solidFill>
                <a:effectLst>
                  <a:outerShdw blurRad="38100" dist="38100" dir="2700000" algn="tl">
                    <a:srgbClr val="000000">
                      <a:alpha val="43137"/>
                    </a:srgbClr>
                  </a:outerShdw>
                </a:effectLst>
                <a:latin typeface="Lucida Console" pitchFamily="49" charset="0"/>
              </a:rPr>
              <a:t> </a:t>
            </a:r>
            <a:r>
              <a:rPr lang="ru-RU" sz="2800" b="1" dirty="0" smtClean="0">
                <a:latin typeface="Monotype Corsiva" pitchFamily="66" charset="0"/>
              </a:rPr>
              <a:t>– </a:t>
            </a:r>
            <a:r>
              <a:rPr lang="ru-RU" sz="2800" b="1" dirty="0" err="1" smtClean="0">
                <a:latin typeface="Monotype Corsiva" pitchFamily="66" charset="0"/>
              </a:rPr>
              <a:t>фінансові</a:t>
            </a:r>
            <a:r>
              <a:rPr lang="ru-RU" sz="2800" b="1" dirty="0" smtClean="0">
                <a:latin typeface="Monotype Corsiva" pitchFamily="66" charset="0"/>
              </a:rPr>
              <a:t>  </a:t>
            </a:r>
            <a:r>
              <a:rPr lang="ru-RU" sz="2800" b="1" dirty="0" err="1" smtClean="0">
                <a:latin typeface="Monotype Corsiva" pitchFamily="66" charset="0"/>
              </a:rPr>
              <a:t>шахраї</a:t>
            </a:r>
            <a:r>
              <a:rPr lang="ru-RU" sz="2800" b="1" dirty="0" smtClean="0">
                <a:latin typeface="Monotype Corsiva" pitchFamily="66" charset="0"/>
              </a:rPr>
              <a:t>, </a:t>
            </a:r>
            <a:r>
              <a:rPr lang="ru-RU" sz="2800" b="1" dirty="0" err="1" smtClean="0">
                <a:latin typeface="Monotype Corsiva" pitchFamily="66" charset="0"/>
              </a:rPr>
              <a:t>хакери</a:t>
            </a:r>
            <a:r>
              <a:rPr lang="ru-RU" sz="2800" b="1" dirty="0" smtClean="0">
                <a:latin typeface="Monotype Corsiva" pitchFamily="66" charset="0"/>
              </a:rPr>
              <a:t>, </a:t>
            </a:r>
            <a:r>
              <a:rPr lang="ru-RU" sz="2800" b="1" dirty="0" err="1" smtClean="0">
                <a:latin typeface="Monotype Corsiva" pitchFamily="66" charset="0"/>
              </a:rPr>
              <a:t>різного</a:t>
            </a:r>
            <a:r>
              <a:rPr lang="ru-RU" sz="2800" b="1" dirty="0" smtClean="0">
                <a:latin typeface="Monotype Corsiva" pitchFamily="66" charset="0"/>
              </a:rPr>
              <a:t> роду </a:t>
            </a:r>
            <a:r>
              <a:rPr lang="ru-RU" sz="2800" b="1" dirty="0" err="1" smtClean="0">
                <a:latin typeface="Monotype Corsiva" pitchFamily="66" charset="0"/>
              </a:rPr>
              <a:t>дезінформатори</a:t>
            </a:r>
            <a:r>
              <a:rPr lang="ru-RU" sz="2800" b="1" dirty="0" smtClean="0">
                <a:latin typeface="Monotype Corsiva" pitchFamily="66" charset="0"/>
              </a:rPr>
              <a:t>, тенета </a:t>
            </a:r>
            <a:r>
              <a:rPr lang="ru-RU" sz="2800" b="1" dirty="0" err="1" smtClean="0">
                <a:latin typeface="Monotype Corsiva" pitchFamily="66" charset="0"/>
              </a:rPr>
              <a:t>спокус</a:t>
            </a:r>
            <a:r>
              <a:rPr lang="ru-RU" sz="2800" b="1" dirty="0" smtClean="0">
                <a:latin typeface="Monotype Corsiva" pitchFamily="66" charset="0"/>
              </a:rPr>
              <a:t> (</a:t>
            </a:r>
            <a:r>
              <a:rPr lang="ru-RU" sz="2800" b="1" dirty="0" err="1" smtClean="0">
                <a:latin typeface="Monotype Corsiva" pitchFamily="66" charset="0"/>
              </a:rPr>
              <a:t>порноіндустрія</a:t>
            </a:r>
            <a:r>
              <a:rPr lang="ru-RU" sz="2800" b="1" dirty="0" smtClean="0">
                <a:latin typeface="Monotype Corsiva" pitchFamily="66" charset="0"/>
              </a:rPr>
              <a:t>, </a:t>
            </a:r>
            <a:r>
              <a:rPr lang="ru-RU" sz="2800" b="1" dirty="0" err="1" smtClean="0">
                <a:latin typeface="Monotype Corsiva" pitchFamily="66" charset="0"/>
              </a:rPr>
              <a:t>комп’ютерні</a:t>
            </a:r>
            <a:r>
              <a:rPr lang="ru-RU" sz="2800" b="1" dirty="0" smtClean="0">
                <a:latin typeface="Monotype Corsiva" pitchFamily="66" charset="0"/>
              </a:rPr>
              <a:t> </a:t>
            </a:r>
            <a:r>
              <a:rPr lang="ru-RU" sz="2800" b="1" dirty="0" err="1" smtClean="0">
                <a:latin typeface="Monotype Corsiva" pitchFamily="66" charset="0"/>
              </a:rPr>
              <a:t>ігри</a:t>
            </a:r>
            <a:r>
              <a:rPr lang="ru-RU" sz="2800" b="1" dirty="0" smtClean="0">
                <a:latin typeface="Monotype Corsiva" pitchFamily="66" charset="0"/>
              </a:rPr>
              <a:t> </a:t>
            </a:r>
            <a:r>
              <a:rPr lang="ru-RU" sz="2800" b="1" dirty="0" err="1" smtClean="0">
                <a:latin typeface="Monotype Corsiva" pitchFamily="66" charset="0"/>
              </a:rPr>
              <a:t>тощо</a:t>
            </a:r>
            <a:r>
              <a:rPr lang="ru-RU" sz="2800" b="1" dirty="0" smtClean="0">
                <a:latin typeface="Monotype Corsiva" pitchFamily="66" charset="0"/>
              </a:rPr>
              <a:t>).</a:t>
            </a:r>
            <a:endParaRPr lang="ru-RU" sz="2800" b="1" dirty="0">
              <a:latin typeface="Monotype Corsiva" pitchFamily="66" charset="0"/>
            </a:endParaRPr>
          </a:p>
        </p:txBody>
      </p:sp>
      <p:sp>
        <p:nvSpPr>
          <p:cNvPr id="9" name="Стрелка вниз 8"/>
          <p:cNvSpPr/>
          <p:nvPr/>
        </p:nvSpPr>
        <p:spPr>
          <a:xfrm>
            <a:off x="4357686" y="4286256"/>
            <a:ext cx="484632" cy="71438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Стрелка вниз 9"/>
          <p:cNvSpPr/>
          <p:nvPr/>
        </p:nvSpPr>
        <p:spPr>
          <a:xfrm rot="10800000">
            <a:off x="4786314" y="1285860"/>
            <a:ext cx="484632" cy="71438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1" name="Рисунок 7" descr="IMG_3575_0.tmp"/>
          <p:cNvPicPr>
            <a:picLocks noChangeAspect="1"/>
          </p:cNvPicPr>
          <p:nvPr/>
        </p:nvPicPr>
        <p:blipFill>
          <a:blip r:embed="rId3" cstate="print"/>
          <a:srcRect r="1667" b="11751"/>
          <a:stretch>
            <a:fillRect/>
          </a:stretch>
        </p:blipFill>
        <p:spPr bwMode="auto">
          <a:xfrm>
            <a:off x="2643174" y="2000240"/>
            <a:ext cx="4214842" cy="2286016"/>
          </a:xfrm>
          <a:prstGeom prst="rect">
            <a:avLst/>
          </a:prstGeom>
          <a:noFill/>
          <a:ln w="9525">
            <a:noFill/>
            <a:miter lim="800000"/>
            <a:headEnd/>
            <a:tailEnd/>
          </a:ln>
        </p:spPr>
      </p:pic>
      <p:sp>
        <p:nvSpPr>
          <p:cNvPr id="7" name="Прямоугольник 6"/>
          <p:cNvSpPr/>
          <p:nvPr/>
        </p:nvSpPr>
        <p:spPr>
          <a:xfrm>
            <a:off x="2214546" y="3143248"/>
            <a:ext cx="4500594" cy="923330"/>
          </a:xfrm>
          <a:prstGeom prst="rect">
            <a:avLst/>
          </a:prstGeom>
        </p:spPr>
        <p:txBody>
          <a:bodyPr wrap="square">
            <a:spAutoFit/>
          </a:bodyPr>
          <a:lstStyle/>
          <a:p>
            <a:pPr algn="ctr"/>
            <a:r>
              <a:rPr lang="ru-RU" sz="5400" b="1" dirty="0" err="1" smtClean="0">
                <a:solidFill>
                  <a:srgbClr val="FFFF00"/>
                </a:solidFill>
                <a:latin typeface="Calibri" pitchFamily="34" charset="0"/>
              </a:rPr>
              <a:t>Інтернет</a:t>
            </a:r>
            <a:r>
              <a:rPr lang="ru-RU" sz="4800" b="1" dirty="0" smtClean="0">
                <a:solidFill>
                  <a:srgbClr val="FFFF00"/>
                </a:solidFill>
                <a:latin typeface="Calibri" pitchFamily="34" charset="0"/>
              </a:rPr>
              <a:t> </a:t>
            </a:r>
            <a:endParaRPr lang="ru-RU" sz="4800" b="1" dirty="0">
              <a:solidFill>
                <a:srgbClr val="FFFF00"/>
              </a:solidFill>
              <a:latin typeface="Calibri"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endParaRPr lang="ru-RU"/>
          </a:p>
        </p:txBody>
      </p:sp>
      <p:pic>
        <p:nvPicPr>
          <p:cNvPr id="1026" name="Picture 2"/>
          <p:cNvPicPr>
            <a:picLocks noChangeAspect="1" noChangeArrowheads="1"/>
          </p:cNvPicPr>
          <p:nvPr/>
        </p:nvPicPr>
        <p:blipFill>
          <a:blip r:embed="rId2"/>
          <a:srcRect/>
          <a:stretch>
            <a:fillRect/>
          </a:stretch>
        </p:blipFill>
        <p:spPr bwMode="auto">
          <a:xfrm>
            <a:off x="-1" y="0"/>
            <a:ext cx="9144001" cy="6858000"/>
          </a:xfrm>
          <a:prstGeom prst="rect">
            <a:avLst/>
          </a:prstGeom>
          <a:noFill/>
        </p:spPr>
      </p:pic>
      <p:pic>
        <p:nvPicPr>
          <p:cNvPr id="6" name="Picture 3"/>
          <p:cNvPicPr>
            <a:picLocks noChangeAspect="1" noChangeArrowheads="1"/>
          </p:cNvPicPr>
          <p:nvPr/>
        </p:nvPicPr>
        <p:blipFill>
          <a:blip r:embed="rId3"/>
          <a:srcRect/>
          <a:stretch>
            <a:fillRect/>
          </a:stretch>
        </p:blipFill>
        <p:spPr bwMode="auto">
          <a:xfrm>
            <a:off x="3714744" y="2643182"/>
            <a:ext cx="1428750" cy="1428750"/>
          </a:xfrm>
          <a:prstGeom prst="rect">
            <a:avLst/>
          </a:prstGeom>
          <a:noFill/>
          <a:ln w="9525">
            <a:noFill/>
            <a:miter lim="800000"/>
            <a:headEnd/>
            <a:tailEnd/>
          </a:ln>
          <a:effectLst/>
        </p:spPr>
      </p:pic>
      <p:sp>
        <p:nvSpPr>
          <p:cNvPr id="7" name="Прямоугольник 6"/>
          <p:cNvSpPr/>
          <p:nvPr/>
        </p:nvSpPr>
        <p:spPr>
          <a:xfrm>
            <a:off x="2285984" y="428604"/>
            <a:ext cx="5012911" cy="584775"/>
          </a:xfrm>
          <a:prstGeom prst="rect">
            <a:avLst/>
          </a:prstGeom>
        </p:spPr>
        <p:txBody>
          <a:bodyPr wrap="none">
            <a:spAutoFit/>
          </a:bodyPr>
          <a:lstStyle/>
          <a:p>
            <a:pPr indent="450850" algn="just" fontAlgn="base">
              <a:spcBef>
                <a:spcPct val="0"/>
              </a:spcBef>
              <a:spcAft>
                <a:spcPct val="0"/>
              </a:spcAft>
            </a:pPr>
            <a:r>
              <a:rPr lang="uk-UA" sz="3200" b="1" i="1" dirty="0" smtClean="0">
                <a:solidFill>
                  <a:srgbClr val="FF0000"/>
                </a:solidFill>
                <a:latin typeface="Monotype Corsiva" pitchFamily="66" charset="0"/>
                <a:cs typeface="Times New Roman" pitchFamily="18" charset="0"/>
              </a:rPr>
              <a:t>КОРИСНИЙ ІНТЕРНЕТ</a:t>
            </a:r>
            <a:endParaRPr lang="ru-RU" sz="3200" b="1" i="1" dirty="0" smtClean="0">
              <a:solidFill>
                <a:srgbClr val="FF0000"/>
              </a:solidFill>
              <a:latin typeface="Monotype Corsiva" pitchFamily="66" charset="0"/>
              <a:cs typeface="Times New Roman" pitchFamily="18" charset="0"/>
            </a:endParaRPr>
          </a:p>
        </p:txBody>
      </p:sp>
      <p:sp>
        <p:nvSpPr>
          <p:cNvPr id="8" name="Прямоугольник 7"/>
          <p:cNvSpPr/>
          <p:nvPr/>
        </p:nvSpPr>
        <p:spPr>
          <a:xfrm>
            <a:off x="1785918" y="4071942"/>
            <a:ext cx="5827236" cy="584775"/>
          </a:xfrm>
          <a:prstGeom prst="rect">
            <a:avLst/>
          </a:prstGeom>
        </p:spPr>
        <p:txBody>
          <a:bodyPr wrap="none">
            <a:spAutoFit/>
          </a:bodyPr>
          <a:lstStyle/>
          <a:p>
            <a:pPr indent="450850" algn="just" fontAlgn="base">
              <a:spcBef>
                <a:spcPct val="0"/>
              </a:spcBef>
              <a:spcAft>
                <a:spcPct val="0"/>
              </a:spcAft>
            </a:pPr>
            <a:r>
              <a:rPr lang="uk-UA" sz="3200" b="1" i="1" dirty="0" smtClean="0">
                <a:solidFill>
                  <a:srgbClr val="FF0000"/>
                </a:solidFill>
                <a:latin typeface="Monotype Corsiva" pitchFamily="66" charset="0"/>
                <a:cs typeface="Times New Roman" pitchFamily="18" charset="0"/>
              </a:rPr>
              <a:t>НЕБЕЗПЕЧНИЙ ІНТЕРНЕТ</a:t>
            </a:r>
            <a:endParaRPr lang="ru-RU" sz="3200" b="1" i="1" dirty="0" smtClean="0">
              <a:solidFill>
                <a:srgbClr val="FF0000"/>
              </a:solidFill>
              <a:latin typeface="Monotype Corsiva" pitchFamily="66" charset="0"/>
              <a:cs typeface="Times New Roman" pitchFamily="18" charset="0"/>
            </a:endParaRPr>
          </a:p>
        </p:txBody>
      </p:sp>
      <p:sp>
        <p:nvSpPr>
          <p:cNvPr id="12" name="Выноска-облако 11"/>
          <p:cNvSpPr/>
          <p:nvPr/>
        </p:nvSpPr>
        <p:spPr>
          <a:xfrm flipV="1">
            <a:off x="2786050" y="1071546"/>
            <a:ext cx="3143272" cy="1500198"/>
          </a:xfrm>
          <a:prstGeom prst="cloud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Выноска-облако 12"/>
          <p:cNvSpPr/>
          <p:nvPr/>
        </p:nvSpPr>
        <p:spPr>
          <a:xfrm flipV="1">
            <a:off x="5929322" y="1000108"/>
            <a:ext cx="2857520" cy="1357322"/>
          </a:xfrm>
          <a:prstGeom prst="cloud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Выноска-облако 13"/>
          <p:cNvSpPr/>
          <p:nvPr/>
        </p:nvSpPr>
        <p:spPr>
          <a:xfrm flipV="1">
            <a:off x="142844" y="785794"/>
            <a:ext cx="2714676" cy="1643074"/>
          </a:xfrm>
          <a:prstGeom prst="cloud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smtClean="0"/>
              <a:t>ІІ</a:t>
            </a:r>
            <a:endParaRPr lang="ru-RU" dirty="0"/>
          </a:p>
        </p:txBody>
      </p:sp>
      <p:sp>
        <p:nvSpPr>
          <p:cNvPr id="16" name="TextBox 15"/>
          <p:cNvSpPr txBox="1"/>
          <p:nvPr/>
        </p:nvSpPr>
        <p:spPr>
          <a:xfrm>
            <a:off x="285720" y="1285860"/>
            <a:ext cx="2286016" cy="923330"/>
          </a:xfrm>
          <a:prstGeom prst="rect">
            <a:avLst/>
          </a:prstGeom>
          <a:noFill/>
        </p:spPr>
        <p:txBody>
          <a:bodyPr wrap="square" rtlCol="0">
            <a:spAutoFit/>
          </a:bodyPr>
          <a:lstStyle/>
          <a:p>
            <a:r>
              <a:rPr lang="uk-UA" b="1" dirty="0" smtClean="0">
                <a:solidFill>
                  <a:srgbClr val="3366FF"/>
                </a:solidFill>
              </a:rPr>
              <a:t>Інформація для навчання, розвитку, самовдосконалення</a:t>
            </a:r>
            <a:endParaRPr lang="ru-RU" b="1" dirty="0">
              <a:solidFill>
                <a:srgbClr val="3366FF"/>
              </a:solidFill>
            </a:endParaRPr>
          </a:p>
        </p:txBody>
      </p:sp>
      <p:sp>
        <p:nvSpPr>
          <p:cNvPr id="17" name="TextBox 16"/>
          <p:cNvSpPr txBox="1"/>
          <p:nvPr/>
        </p:nvSpPr>
        <p:spPr>
          <a:xfrm>
            <a:off x="3071802" y="1428736"/>
            <a:ext cx="2714644" cy="923330"/>
          </a:xfrm>
          <a:prstGeom prst="rect">
            <a:avLst/>
          </a:prstGeom>
          <a:noFill/>
        </p:spPr>
        <p:txBody>
          <a:bodyPr wrap="square" rtlCol="0">
            <a:spAutoFit/>
          </a:bodyPr>
          <a:lstStyle/>
          <a:p>
            <a:r>
              <a:rPr lang="uk-UA" b="1" dirty="0" smtClean="0">
                <a:solidFill>
                  <a:srgbClr val="3366FF"/>
                </a:solidFill>
              </a:rPr>
              <a:t>Спілкування з друзями,  знайомства із цікавими людьми</a:t>
            </a:r>
            <a:endParaRPr lang="ru-RU" b="1" dirty="0">
              <a:solidFill>
                <a:srgbClr val="3366FF"/>
              </a:solidFill>
            </a:endParaRPr>
          </a:p>
        </p:txBody>
      </p:sp>
      <p:sp>
        <p:nvSpPr>
          <p:cNvPr id="18" name="TextBox 17"/>
          <p:cNvSpPr txBox="1"/>
          <p:nvPr/>
        </p:nvSpPr>
        <p:spPr>
          <a:xfrm>
            <a:off x="6429388" y="1357298"/>
            <a:ext cx="2214578" cy="646331"/>
          </a:xfrm>
          <a:prstGeom prst="rect">
            <a:avLst/>
          </a:prstGeom>
          <a:noFill/>
        </p:spPr>
        <p:txBody>
          <a:bodyPr wrap="square" rtlCol="0">
            <a:spAutoFit/>
          </a:bodyPr>
          <a:lstStyle/>
          <a:p>
            <a:r>
              <a:rPr lang="uk-UA" b="1" dirty="0" smtClean="0">
                <a:solidFill>
                  <a:srgbClr val="3366FF"/>
                </a:solidFill>
              </a:rPr>
              <a:t>Розваги ,ігри ,</a:t>
            </a:r>
          </a:p>
          <a:p>
            <a:r>
              <a:rPr lang="uk-UA" b="1" dirty="0" smtClean="0">
                <a:solidFill>
                  <a:srgbClr val="3366FF"/>
                </a:solidFill>
              </a:rPr>
              <a:t>відпочинок</a:t>
            </a:r>
            <a:endParaRPr lang="ru-RU" b="1" dirty="0">
              <a:solidFill>
                <a:srgbClr val="3366FF"/>
              </a:solidFill>
            </a:endParaRPr>
          </a:p>
        </p:txBody>
      </p:sp>
      <p:sp>
        <p:nvSpPr>
          <p:cNvPr id="19" name="Выноска-облако 18"/>
          <p:cNvSpPr/>
          <p:nvPr/>
        </p:nvSpPr>
        <p:spPr>
          <a:xfrm>
            <a:off x="3071802" y="4857760"/>
            <a:ext cx="3143272" cy="1571636"/>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0" name="Выноска-облако 19"/>
          <p:cNvSpPr/>
          <p:nvPr/>
        </p:nvSpPr>
        <p:spPr>
          <a:xfrm>
            <a:off x="214282" y="4500570"/>
            <a:ext cx="2786082" cy="1428760"/>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1" name="Выноска-облако 20"/>
          <p:cNvSpPr/>
          <p:nvPr/>
        </p:nvSpPr>
        <p:spPr>
          <a:xfrm>
            <a:off x="6215074" y="4429132"/>
            <a:ext cx="2786082" cy="1428760"/>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2" name="TextBox 21"/>
          <p:cNvSpPr txBox="1"/>
          <p:nvPr/>
        </p:nvSpPr>
        <p:spPr>
          <a:xfrm>
            <a:off x="571472" y="4929198"/>
            <a:ext cx="2286016" cy="646331"/>
          </a:xfrm>
          <a:prstGeom prst="rect">
            <a:avLst/>
          </a:prstGeom>
          <a:noFill/>
        </p:spPr>
        <p:txBody>
          <a:bodyPr wrap="square" rtlCol="0">
            <a:spAutoFit/>
          </a:bodyPr>
          <a:lstStyle/>
          <a:p>
            <a:r>
              <a:rPr lang="uk-UA" b="1" dirty="0" smtClean="0">
                <a:solidFill>
                  <a:srgbClr val="FFFF00"/>
                </a:solidFill>
              </a:rPr>
              <a:t>Недостовірна інформація </a:t>
            </a:r>
            <a:endParaRPr lang="ru-RU" b="1" dirty="0">
              <a:solidFill>
                <a:srgbClr val="3366FF"/>
              </a:solidFill>
            </a:endParaRPr>
          </a:p>
        </p:txBody>
      </p:sp>
      <p:sp>
        <p:nvSpPr>
          <p:cNvPr id="23" name="TextBox 22"/>
          <p:cNvSpPr txBox="1"/>
          <p:nvPr/>
        </p:nvSpPr>
        <p:spPr>
          <a:xfrm>
            <a:off x="3500430" y="5143512"/>
            <a:ext cx="2714644" cy="1200329"/>
          </a:xfrm>
          <a:prstGeom prst="rect">
            <a:avLst/>
          </a:prstGeom>
          <a:noFill/>
        </p:spPr>
        <p:txBody>
          <a:bodyPr wrap="square" rtlCol="0">
            <a:spAutoFit/>
          </a:bodyPr>
          <a:lstStyle/>
          <a:p>
            <a:r>
              <a:rPr lang="uk-UA" b="1" dirty="0" smtClean="0">
                <a:solidFill>
                  <a:srgbClr val="FFFF00"/>
                </a:solidFill>
              </a:rPr>
              <a:t>Зловмисні шкідливі пошуки інформації злодіями, шахраями</a:t>
            </a:r>
          </a:p>
          <a:p>
            <a:r>
              <a:rPr lang="uk-UA" b="1" dirty="0" smtClean="0">
                <a:solidFill>
                  <a:srgbClr val="FFFF00"/>
                </a:solidFill>
              </a:rPr>
              <a:t> про сім</a:t>
            </a:r>
            <a:r>
              <a:rPr lang="en-US" b="1" dirty="0" smtClean="0">
                <a:solidFill>
                  <a:srgbClr val="FFFF00"/>
                </a:solidFill>
              </a:rPr>
              <a:t>’</a:t>
            </a:r>
            <a:r>
              <a:rPr lang="uk-UA" b="1" dirty="0" smtClean="0">
                <a:solidFill>
                  <a:srgbClr val="FFFF00"/>
                </a:solidFill>
              </a:rPr>
              <a:t>ю</a:t>
            </a:r>
            <a:endParaRPr lang="ru-RU" b="1" dirty="0">
              <a:solidFill>
                <a:srgbClr val="3366FF"/>
              </a:solidFill>
            </a:endParaRPr>
          </a:p>
        </p:txBody>
      </p:sp>
      <p:sp>
        <p:nvSpPr>
          <p:cNvPr id="24" name="TextBox 23"/>
          <p:cNvSpPr txBox="1"/>
          <p:nvPr/>
        </p:nvSpPr>
        <p:spPr>
          <a:xfrm>
            <a:off x="6429388" y="4857760"/>
            <a:ext cx="2428892" cy="646331"/>
          </a:xfrm>
          <a:prstGeom prst="rect">
            <a:avLst/>
          </a:prstGeom>
          <a:noFill/>
        </p:spPr>
        <p:txBody>
          <a:bodyPr wrap="square" rtlCol="0">
            <a:spAutoFit/>
          </a:bodyPr>
          <a:lstStyle/>
          <a:p>
            <a:r>
              <a:rPr lang="uk-UA" b="1" dirty="0" smtClean="0">
                <a:solidFill>
                  <a:srgbClr val="FFFF00"/>
                </a:solidFill>
              </a:rPr>
              <a:t>Грубість, приниження,</a:t>
            </a:r>
          </a:p>
          <a:p>
            <a:r>
              <a:rPr lang="uk-UA" b="1" dirty="0" smtClean="0">
                <a:solidFill>
                  <a:srgbClr val="FFFF00"/>
                </a:solidFill>
              </a:rPr>
              <a:t>образи,обман</a:t>
            </a:r>
            <a:endParaRPr lang="ru-RU" b="1" dirty="0">
              <a:solidFill>
                <a:srgbClr val="3366FF"/>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endParaRPr lang="ru-RU"/>
          </a:p>
        </p:txBody>
      </p:sp>
      <p:pic>
        <p:nvPicPr>
          <p:cNvPr id="1026" name="Picture 2"/>
          <p:cNvPicPr>
            <a:picLocks noChangeAspect="1" noChangeArrowheads="1"/>
          </p:cNvPicPr>
          <p:nvPr/>
        </p:nvPicPr>
        <p:blipFill>
          <a:blip r:embed="rId2"/>
          <a:srcRect/>
          <a:stretch>
            <a:fillRect/>
          </a:stretch>
        </p:blipFill>
        <p:spPr bwMode="auto">
          <a:xfrm>
            <a:off x="0" y="0"/>
            <a:ext cx="9144001" cy="6858000"/>
          </a:xfrm>
          <a:prstGeom prst="rect">
            <a:avLst/>
          </a:prstGeom>
          <a:noFill/>
        </p:spPr>
      </p:pic>
      <p:sp>
        <p:nvSpPr>
          <p:cNvPr id="5" name="Прямоугольник 4"/>
          <p:cNvSpPr/>
          <p:nvPr/>
        </p:nvSpPr>
        <p:spPr>
          <a:xfrm>
            <a:off x="1785918" y="2857496"/>
            <a:ext cx="7358082" cy="1754326"/>
          </a:xfrm>
          <a:prstGeom prst="rect">
            <a:avLst/>
          </a:prstGeom>
        </p:spPr>
        <p:txBody>
          <a:bodyPr wrap="square">
            <a:spAutoFit/>
          </a:bodyPr>
          <a:lstStyle/>
          <a:p>
            <a:r>
              <a:rPr lang="ru-RU" b="1" dirty="0" err="1" smtClean="0">
                <a:solidFill>
                  <a:srgbClr val="0000FF"/>
                </a:solidFill>
                <a:latin typeface="Tahoma" pitchFamily="34" charset="0"/>
                <a:cs typeface="Tahoma" pitchFamily="34" charset="0"/>
              </a:rPr>
              <a:t>Віруси</a:t>
            </a:r>
            <a:r>
              <a:rPr lang="ru-RU" b="1" dirty="0" smtClean="0">
                <a:solidFill>
                  <a:srgbClr val="0000FF"/>
                </a:solidFill>
                <a:latin typeface="Tahoma" pitchFamily="34" charset="0"/>
                <a:cs typeface="Tahoma" pitchFamily="34" charset="0"/>
              </a:rPr>
              <a:t> та </a:t>
            </a:r>
            <a:r>
              <a:rPr lang="ru-RU" b="1" dirty="0" err="1" smtClean="0">
                <a:solidFill>
                  <a:srgbClr val="0000FF"/>
                </a:solidFill>
                <a:latin typeface="Tahoma" pitchFamily="34" charset="0"/>
                <a:cs typeface="Tahoma" pitchFamily="34" charset="0"/>
              </a:rPr>
              <a:t>хробаки</a:t>
            </a:r>
            <a:r>
              <a:rPr lang="ru-RU" b="1" dirty="0" smtClean="0">
                <a:latin typeface="Tahoma" pitchFamily="34" charset="0"/>
                <a:cs typeface="Tahoma" pitchFamily="34" charset="0"/>
              </a:rPr>
              <a:t> </a:t>
            </a:r>
            <a:r>
              <a:rPr lang="ru-RU" b="1" dirty="0" err="1" smtClean="0">
                <a:latin typeface="Tahoma" pitchFamily="34" charset="0"/>
                <a:cs typeface="Tahoma" pitchFamily="34" charset="0"/>
              </a:rPr>
              <a:t>є</a:t>
            </a:r>
            <a:r>
              <a:rPr lang="ru-RU" b="1" dirty="0" smtClean="0">
                <a:latin typeface="Tahoma" pitchFamily="34" charset="0"/>
                <a:cs typeface="Tahoma" pitchFamily="34" charset="0"/>
              </a:rPr>
              <a:t> </a:t>
            </a:r>
            <a:r>
              <a:rPr lang="ru-RU" b="1" dirty="0" err="1" smtClean="0">
                <a:latin typeface="Tahoma" pitchFamily="34" charset="0"/>
                <a:cs typeface="Tahoma" pitchFamily="34" charset="0"/>
              </a:rPr>
              <a:t>небезпечними</a:t>
            </a:r>
            <a:r>
              <a:rPr lang="ru-RU" b="1" dirty="0" smtClean="0">
                <a:latin typeface="Tahoma" pitchFamily="34" charset="0"/>
                <a:cs typeface="Tahoma" pitchFamily="34" charset="0"/>
              </a:rPr>
              <a:t> </a:t>
            </a:r>
            <a:r>
              <a:rPr lang="ru-RU" b="1" dirty="0" err="1" smtClean="0">
                <a:latin typeface="Tahoma" pitchFamily="34" charset="0"/>
                <a:cs typeface="Tahoma" pitchFamily="34" charset="0"/>
              </a:rPr>
              <a:t>програмами</a:t>
            </a:r>
            <a:r>
              <a:rPr lang="ru-RU" b="1" dirty="0" smtClean="0">
                <a:latin typeface="Tahoma" pitchFamily="34" charset="0"/>
                <a:cs typeface="Tahoma" pitchFamily="34" charset="0"/>
              </a:rPr>
              <a:t>, </a:t>
            </a:r>
            <a:r>
              <a:rPr lang="ru-RU" b="1" dirty="0" err="1" smtClean="0">
                <a:latin typeface="Tahoma" pitchFamily="34" charset="0"/>
                <a:cs typeface="Tahoma" pitchFamily="34" charset="0"/>
              </a:rPr>
              <a:t>які</a:t>
            </a:r>
            <a:r>
              <a:rPr lang="ru-RU" b="1" dirty="0" smtClean="0">
                <a:latin typeface="Tahoma" pitchFamily="34" charset="0"/>
                <a:cs typeface="Tahoma" pitchFamily="34" charset="0"/>
              </a:rPr>
              <a:t> </a:t>
            </a:r>
            <a:r>
              <a:rPr lang="ru-RU" b="1" dirty="0" err="1" smtClean="0">
                <a:latin typeface="Tahoma" pitchFamily="34" charset="0"/>
                <a:cs typeface="Tahoma" pitchFamily="34" charset="0"/>
              </a:rPr>
              <a:t>можуть</a:t>
            </a:r>
            <a:r>
              <a:rPr lang="ru-RU" b="1" dirty="0" smtClean="0">
                <a:latin typeface="Tahoma" pitchFamily="34" charset="0"/>
                <a:cs typeface="Tahoma" pitchFamily="34" charset="0"/>
              </a:rPr>
              <a:t> </a:t>
            </a:r>
            <a:r>
              <a:rPr lang="ru-RU" b="1" dirty="0" err="1" smtClean="0">
                <a:latin typeface="Tahoma" pitchFamily="34" charset="0"/>
                <a:cs typeface="Tahoma" pitchFamily="34" charset="0"/>
              </a:rPr>
              <a:t>поширюватися</a:t>
            </a:r>
            <a:r>
              <a:rPr lang="ru-RU" b="1" dirty="0" smtClean="0">
                <a:latin typeface="Tahoma" pitchFamily="34" charset="0"/>
                <a:cs typeface="Tahoma" pitchFamily="34" charset="0"/>
              </a:rPr>
              <a:t> через </a:t>
            </a:r>
            <a:r>
              <a:rPr lang="ru-RU" b="1" dirty="0" err="1" smtClean="0">
                <a:latin typeface="Tahoma" pitchFamily="34" charset="0"/>
                <a:cs typeface="Tahoma" pitchFamily="34" charset="0"/>
              </a:rPr>
              <a:t>електронну</a:t>
            </a:r>
            <a:r>
              <a:rPr lang="ru-RU" b="1" dirty="0" smtClean="0">
                <a:latin typeface="Tahoma" pitchFamily="34" charset="0"/>
                <a:cs typeface="Tahoma" pitchFamily="34" charset="0"/>
              </a:rPr>
              <a:t> </a:t>
            </a:r>
            <a:r>
              <a:rPr lang="ru-RU" b="1" dirty="0" err="1" smtClean="0">
                <a:latin typeface="Tahoma" pitchFamily="34" charset="0"/>
                <a:cs typeface="Tahoma" pitchFamily="34" charset="0"/>
              </a:rPr>
              <a:t>пошту</a:t>
            </a:r>
            <a:r>
              <a:rPr lang="ru-RU" b="1" dirty="0" smtClean="0">
                <a:latin typeface="Tahoma" pitchFamily="34" charset="0"/>
                <a:cs typeface="Tahoma" pitchFamily="34" charset="0"/>
              </a:rPr>
              <a:t> </a:t>
            </a:r>
            <a:r>
              <a:rPr lang="ru-RU" b="1" dirty="0" err="1" smtClean="0">
                <a:latin typeface="Tahoma" pitchFamily="34" charset="0"/>
                <a:cs typeface="Tahoma" pitchFamily="34" charset="0"/>
              </a:rPr>
              <a:t>або</a:t>
            </a:r>
            <a:r>
              <a:rPr lang="ru-RU" b="1" dirty="0" smtClean="0">
                <a:latin typeface="Tahoma" pitchFamily="34" charset="0"/>
                <a:cs typeface="Tahoma" pitchFamily="34" charset="0"/>
              </a:rPr>
              <a:t> </a:t>
            </a:r>
            <a:r>
              <a:rPr lang="ru-RU" b="1" dirty="0" err="1" smtClean="0">
                <a:latin typeface="Tahoma" pitchFamily="34" charset="0"/>
                <a:cs typeface="Tahoma" pitchFamily="34" charset="0"/>
              </a:rPr>
              <a:t>веб-сторінки</a:t>
            </a:r>
            <a:r>
              <a:rPr lang="ru-RU" b="1" dirty="0" smtClean="0">
                <a:latin typeface="Tahoma" pitchFamily="34" charset="0"/>
                <a:cs typeface="Tahoma" pitchFamily="34" charset="0"/>
              </a:rPr>
              <a:t>. </a:t>
            </a:r>
            <a:r>
              <a:rPr lang="ru-RU" b="1" dirty="0" err="1" smtClean="0">
                <a:latin typeface="Tahoma" pitchFamily="34" charset="0"/>
                <a:cs typeface="Tahoma" pitchFamily="34" charset="0"/>
              </a:rPr>
              <a:t>Віруси</a:t>
            </a:r>
            <a:r>
              <a:rPr lang="ru-RU" b="1" dirty="0" smtClean="0">
                <a:latin typeface="Tahoma" pitchFamily="34" charset="0"/>
                <a:cs typeface="Tahoma" pitchFamily="34" charset="0"/>
              </a:rPr>
              <a:t> </a:t>
            </a:r>
            <a:r>
              <a:rPr lang="ru-RU" b="1" dirty="0" err="1" smtClean="0">
                <a:latin typeface="Tahoma" pitchFamily="34" charset="0"/>
                <a:cs typeface="Tahoma" pitchFamily="34" charset="0"/>
              </a:rPr>
              <a:t>можуть</a:t>
            </a:r>
            <a:r>
              <a:rPr lang="ru-RU" b="1" dirty="0" smtClean="0">
                <a:latin typeface="Tahoma" pitchFamily="34" charset="0"/>
                <a:cs typeface="Tahoma" pitchFamily="34" charset="0"/>
              </a:rPr>
              <a:t> </a:t>
            </a:r>
            <a:r>
              <a:rPr lang="ru-RU" b="1" dirty="0" err="1" smtClean="0">
                <a:latin typeface="Tahoma" pitchFamily="34" charset="0"/>
                <a:cs typeface="Tahoma" pitchFamily="34" charset="0"/>
              </a:rPr>
              <a:t>пошкодити</a:t>
            </a:r>
            <a:r>
              <a:rPr lang="ru-RU" b="1" dirty="0" smtClean="0">
                <a:latin typeface="Tahoma" pitchFamily="34" charset="0"/>
                <a:cs typeface="Tahoma" pitchFamily="34" charset="0"/>
              </a:rPr>
              <a:t> </a:t>
            </a:r>
            <a:r>
              <a:rPr lang="ru-RU" b="1" dirty="0" err="1" smtClean="0">
                <a:latin typeface="Tahoma" pitchFamily="34" charset="0"/>
                <a:cs typeface="Tahoma" pitchFamily="34" charset="0"/>
              </a:rPr>
              <a:t>файли</a:t>
            </a:r>
            <a:r>
              <a:rPr lang="ru-RU" b="1" dirty="0" smtClean="0">
                <a:latin typeface="Tahoma" pitchFamily="34" charset="0"/>
                <a:cs typeface="Tahoma" pitchFamily="34" charset="0"/>
              </a:rPr>
              <a:t> </a:t>
            </a:r>
            <a:r>
              <a:rPr lang="ru-RU" b="1" dirty="0" err="1" smtClean="0">
                <a:latin typeface="Tahoma" pitchFamily="34" charset="0"/>
                <a:cs typeface="Tahoma" pitchFamily="34" charset="0"/>
              </a:rPr>
              <a:t>або</a:t>
            </a:r>
            <a:r>
              <a:rPr lang="ru-RU" b="1" dirty="0" smtClean="0">
                <a:latin typeface="Tahoma" pitchFamily="34" charset="0"/>
                <a:cs typeface="Tahoma" pitchFamily="34" charset="0"/>
              </a:rPr>
              <a:t> </a:t>
            </a:r>
            <a:r>
              <a:rPr lang="ru-RU" b="1" dirty="0" err="1" smtClean="0">
                <a:latin typeface="Tahoma" pitchFamily="34" charset="0"/>
                <a:cs typeface="Tahoma" pitchFamily="34" charset="0"/>
              </a:rPr>
              <a:t>програмне</a:t>
            </a:r>
            <a:r>
              <a:rPr lang="ru-RU" b="1" dirty="0" smtClean="0">
                <a:latin typeface="Tahoma" pitchFamily="34" charset="0"/>
                <a:cs typeface="Tahoma" pitchFamily="34" charset="0"/>
              </a:rPr>
              <a:t> </a:t>
            </a:r>
            <a:r>
              <a:rPr lang="ru-RU" b="1" dirty="0" err="1" smtClean="0">
                <a:latin typeface="Tahoma" pitchFamily="34" charset="0"/>
                <a:cs typeface="Tahoma" pitchFamily="34" charset="0"/>
              </a:rPr>
              <a:t>забезпечення</a:t>
            </a:r>
            <a:r>
              <a:rPr lang="ru-RU" b="1" dirty="0" smtClean="0">
                <a:latin typeface="Tahoma" pitchFamily="34" charset="0"/>
                <a:cs typeface="Tahoma" pitchFamily="34" charset="0"/>
              </a:rPr>
              <a:t>, </a:t>
            </a:r>
            <a:r>
              <a:rPr lang="ru-RU" b="1" dirty="0" err="1" smtClean="0">
                <a:latin typeface="Tahoma" pitchFamily="34" charset="0"/>
                <a:cs typeface="Tahoma" pitchFamily="34" charset="0"/>
              </a:rPr>
              <a:t>що</a:t>
            </a:r>
            <a:r>
              <a:rPr lang="ru-RU" b="1" dirty="0" smtClean="0">
                <a:latin typeface="Tahoma" pitchFamily="34" charset="0"/>
                <a:cs typeface="Tahoma" pitchFamily="34" charset="0"/>
              </a:rPr>
              <a:t> </a:t>
            </a:r>
            <a:r>
              <a:rPr lang="ru-RU" b="1" dirty="0" err="1" smtClean="0">
                <a:latin typeface="Tahoma" pitchFamily="34" charset="0"/>
                <a:cs typeface="Tahoma" pitchFamily="34" charset="0"/>
              </a:rPr>
              <a:t>міститься</a:t>
            </a:r>
            <a:r>
              <a:rPr lang="ru-RU" b="1" dirty="0" smtClean="0">
                <a:latin typeface="Tahoma" pitchFamily="34" charset="0"/>
                <a:cs typeface="Tahoma" pitchFamily="34" charset="0"/>
              </a:rPr>
              <a:t> на </a:t>
            </a:r>
            <a:r>
              <a:rPr lang="ru-RU" b="1" dirty="0" err="1" smtClean="0">
                <a:latin typeface="Tahoma" pitchFamily="34" charset="0"/>
                <a:cs typeface="Tahoma" pitchFamily="34" charset="0"/>
              </a:rPr>
              <a:t>комп’ютері</a:t>
            </a:r>
            <a:r>
              <a:rPr lang="ru-RU" b="1" dirty="0" smtClean="0">
                <a:latin typeface="Tahoma" pitchFamily="34" charset="0"/>
                <a:cs typeface="Tahoma" pitchFamily="34" charset="0"/>
              </a:rPr>
              <a:t>.</a:t>
            </a:r>
            <a:br>
              <a:rPr lang="ru-RU" b="1" dirty="0" smtClean="0">
                <a:latin typeface="Tahoma" pitchFamily="34" charset="0"/>
                <a:cs typeface="Tahoma" pitchFamily="34" charset="0"/>
              </a:rPr>
            </a:br>
            <a:r>
              <a:rPr lang="ru-RU" b="1" dirty="0" err="1" smtClean="0">
                <a:latin typeface="Tahoma" pitchFamily="34" charset="0"/>
                <a:cs typeface="Tahoma" pitchFamily="34" charset="0"/>
              </a:rPr>
              <a:t>Хробаки</a:t>
            </a:r>
            <a:r>
              <a:rPr lang="ru-RU" b="1" dirty="0" smtClean="0">
                <a:latin typeface="Tahoma" pitchFamily="34" charset="0"/>
                <a:cs typeface="Tahoma" pitchFamily="34" charset="0"/>
              </a:rPr>
              <a:t> </a:t>
            </a:r>
            <a:r>
              <a:rPr lang="ru-RU" b="1" dirty="0" err="1" smtClean="0">
                <a:latin typeface="Tahoma" pitchFamily="34" charset="0"/>
                <a:cs typeface="Tahoma" pitchFamily="34" charset="0"/>
              </a:rPr>
              <a:t>розповсюджуються</a:t>
            </a:r>
            <a:r>
              <a:rPr lang="ru-RU" b="1" dirty="0" smtClean="0">
                <a:latin typeface="Tahoma" pitchFamily="34" charset="0"/>
                <a:cs typeface="Tahoma" pitchFamily="34" charset="0"/>
              </a:rPr>
              <a:t> </a:t>
            </a:r>
            <a:r>
              <a:rPr lang="ru-RU" b="1" dirty="0" err="1" smtClean="0">
                <a:latin typeface="Tahoma" pitchFamily="34" charset="0"/>
                <a:cs typeface="Tahoma" pitchFamily="34" charset="0"/>
              </a:rPr>
              <a:t>швидше</a:t>
            </a:r>
            <a:r>
              <a:rPr lang="ru-RU" b="1" dirty="0" smtClean="0">
                <a:latin typeface="Tahoma" pitchFamily="34" charset="0"/>
                <a:cs typeface="Tahoma" pitchFamily="34" charset="0"/>
              </a:rPr>
              <a:t> за </a:t>
            </a:r>
            <a:r>
              <a:rPr lang="ru-RU" b="1" dirty="0" err="1" smtClean="0">
                <a:latin typeface="Tahoma" pitchFamily="34" charset="0"/>
                <a:cs typeface="Tahoma" pitchFamily="34" charset="0"/>
              </a:rPr>
              <a:t>віруси</a:t>
            </a:r>
            <a:r>
              <a:rPr lang="ru-RU" b="1" dirty="0" smtClean="0">
                <a:latin typeface="Tahoma" pitchFamily="34" charset="0"/>
                <a:cs typeface="Tahoma" pitchFamily="34" charset="0"/>
              </a:rPr>
              <a:t> </a:t>
            </a:r>
            <a:r>
              <a:rPr lang="ru-RU" b="1" dirty="0" err="1" smtClean="0">
                <a:latin typeface="Tahoma" pitchFamily="34" charset="0"/>
                <a:cs typeface="Tahoma" pitchFamily="34" charset="0"/>
              </a:rPr>
              <a:t>безпосередньо</a:t>
            </a:r>
            <a:r>
              <a:rPr lang="ru-RU" b="1" dirty="0" smtClean="0">
                <a:latin typeface="Tahoma" pitchFamily="34" charset="0"/>
                <a:cs typeface="Tahoma" pitchFamily="34" charset="0"/>
              </a:rPr>
              <a:t> </a:t>
            </a:r>
            <a:r>
              <a:rPr lang="ru-RU" b="1" dirty="0" err="1" smtClean="0">
                <a:latin typeface="Tahoma" pitchFamily="34" charset="0"/>
                <a:cs typeface="Tahoma" pitchFamily="34" charset="0"/>
              </a:rPr>
              <a:t>з</a:t>
            </a:r>
            <a:r>
              <a:rPr lang="ru-RU" b="1" dirty="0" smtClean="0">
                <a:latin typeface="Tahoma" pitchFamily="34" charset="0"/>
                <a:cs typeface="Tahoma" pitchFamily="34" charset="0"/>
              </a:rPr>
              <a:t> одного </a:t>
            </a:r>
            <a:r>
              <a:rPr lang="ru-RU" b="1" dirty="0" err="1" smtClean="0">
                <a:latin typeface="Tahoma" pitchFamily="34" charset="0"/>
                <a:cs typeface="Tahoma" pitchFamily="34" charset="0"/>
              </a:rPr>
              <a:t>комп’ютера</a:t>
            </a:r>
            <a:r>
              <a:rPr lang="ru-RU" b="1" dirty="0" smtClean="0">
                <a:latin typeface="Tahoma" pitchFamily="34" charset="0"/>
                <a:cs typeface="Tahoma" pitchFamily="34" charset="0"/>
              </a:rPr>
              <a:t> на </a:t>
            </a:r>
            <a:r>
              <a:rPr lang="ru-RU" b="1" dirty="0" err="1" smtClean="0">
                <a:latin typeface="Tahoma" pitchFamily="34" charset="0"/>
                <a:cs typeface="Tahoma" pitchFamily="34" charset="0"/>
              </a:rPr>
              <a:t>інший</a:t>
            </a:r>
            <a:r>
              <a:rPr lang="ru-RU" b="1" dirty="0" smtClean="0">
                <a:latin typeface="Tahoma" pitchFamily="34" charset="0"/>
                <a:cs typeface="Tahoma" pitchFamily="34" charset="0"/>
              </a:rPr>
              <a:t>. </a:t>
            </a:r>
            <a:endParaRPr lang="ru-RU" b="1" dirty="0">
              <a:latin typeface="Tahoma" pitchFamily="34" charset="0"/>
              <a:cs typeface="Tahoma" pitchFamily="34" charset="0"/>
            </a:endParaRPr>
          </a:p>
        </p:txBody>
      </p:sp>
      <p:sp>
        <p:nvSpPr>
          <p:cNvPr id="6" name="Прямоугольник 5"/>
          <p:cNvSpPr/>
          <p:nvPr/>
        </p:nvSpPr>
        <p:spPr>
          <a:xfrm>
            <a:off x="357158" y="1142984"/>
            <a:ext cx="6429420" cy="1477328"/>
          </a:xfrm>
          <a:prstGeom prst="rect">
            <a:avLst/>
          </a:prstGeom>
        </p:spPr>
        <p:txBody>
          <a:bodyPr wrap="square">
            <a:spAutoFit/>
          </a:bodyPr>
          <a:lstStyle/>
          <a:p>
            <a:r>
              <a:rPr lang="ru-RU" b="1" dirty="0" err="1" smtClean="0">
                <a:solidFill>
                  <a:srgbClr val="0000FF"/>
                </a:solidFill>
                <a:latin typeface="Tahoma" pitchFamily="34" charset="0"/>
                <a:cs typeface="Tahoma" pitchFamily="34" charset="0"/>
              </a:rPr>
              <a:t>Троянські</a:t>
            </a:r>
            <a:r>
              <a:rPr lang="ru-RU" b="1" dirty="0" smtClean="0">
                <a:solidFill>
                  <a:srgbClr val="0000FF"/>
                </a:solidFill>
                <a:latin typeface="Tahoma" pitchFamily="34" charset="0"/>
                <a:cs typeface="Tahoma" pitchFamily="34" charset="0"/>
              </a:rPr>
              <a:t> </a:t>
            </a:r>
            <a:r>
              <a:rPr lang="ru-RU" b="1" dirty="0" err="1" smtClean="0">
                <a:solidFill>
                  <a:srgbClr val="0000FF"/>
                </a:solidFill>
                <a:latin typeface="Tahoma" pitchFamily="34" charset="0"/>
                <a:cs typeface="Tahoma" pitchFamily="34" charset="0"/>
              </a:rPr>
              <a:t>коні</a:t>
            </a:r>
            <a:r>
              <a:rPr lang="ru-RU" b="1" dirty="0" smtClean="0">
                <a:solidFill>
                  <a:srgbClr val="0000FF"/>
                </a:solidFill>
                <a:latin typeface="Tahoma" pitchFamily="34" charset="0"/>
                <a:cs typeface="Tahoma" pitchFamily="34" charset="0"/>
              </a:rPr>
              <a:t> </a:t>
            </a:r>
            <a:r>
              <a:rPr lang="ru-RU" b="1" dirty="0" err="1" smtClean="0">
                <a:solidFill>
                  <a:srgbClr val="0000FF"/>
                </a:solidFill>
                <a:latin typeface="Tahoma" pitchFamily="34" charset="0"/>
                <a:cs typeface="Tahoma" pitchFamily="34" charset="0"/>
              </a:rPr>
              <a:t>або</a:t>
            </a:r>
            <a:r>
              <a:rPr lang="ru-RU" b="1" dirty="0" smtClean="0">
                <a:solidFill>
                  <a:srgbClr val="0000FF"/>
                </a:solidFill>
                <a:latin typeface="Tahoma" pitchFamily="34" charset="0"/>
                <a:cs typeface="Tahoma" pitchFamily="34" charset="0"/>
              </a:rPr>
              <a:t> </a:t>
            </a:r>
            <a:r>
              <a:rPr lang="ru-RU" b="1" dirty="0" err="1" smtClean="0">
                <a:solidFill>
                  <a:srgbClr val="0000FF"/>
                </a:solidFill>
                <a:latin typeface="Tahoma" pitchFamily="34" charset="0"/>
                <a:cs typeface="Tahoma" pitchFamily="34" charset="0"/>
              </a:rPr>
              <a:t>троянці</a:t>
            </a:r>
            <a:r>
              <a:rPr lang="ru-RU" b="1" dirty="0" smtClean="0">
                <a:latin typeface="Tahoma" pitchFamily="34" charset="0"/>
                <a:cs typeface="Tahoma" pitchFamily="34" charset="0"/>
              </a:rPr>
              <a:t> — </a:t>
            </a:r>
            <a:r>
              <a:rPr lang="ru-RU" b="1" dirty="0" err="1" smtClean="0">
                <a:latin typeface="Tahoma" pitchFamily="34" charset="0"/>
                <a:cs typeface="Tahoma" pitchFamily="34" charset="0"/>
              </a:rPr>
              <a:t>це</a:t>
            </a:r>
            <a:r>
              <a:rPr lang="ru-RU" b="1" dirty="0" smtClean="0">
                <a:latin typeface="Tahoma" pitchFamily="34" charset="0"/>
                <a:cs typeface="Tahoma" pitchFamily="34" charset="0"/>
              </a:rPr>
              <a:t> </a:t>
            </a:r>
            <a:r>
              <a:rPr lang="ru-RU" b="1" dirty="0" err="1" smtClean="0">
                <a:latin typeface="Tahoma" pitchFamily="34" charset="0"/>
                <a:cs typeface="Tahoma" pitchFamily="34" charset="0"/>
              </a:rPr>
              <a:t>небезпечні</a:t>
            </a:r>
            <a:r>
              <a:rPr lang="ru-RU" b="1" dirty="0" smtClean="0">
                <a:latin typeface="Tahoma" pitchFamily="34" charset="0"/>
                <a:cs typeface="Tahoma" pitchFamily="34" charset="0"/>
              </a:rPr>
              <a:t> </a:t>
            </a:r>
            <a:r>
              <a:rPr lang="ru-RU" b="1" dirty="0" err="1" smtClean="0">
                <a:latin typeface="Tahoma" pitchFamily="34" charset="0"/>
                <a:cs typeface="Tahoma" pitchFamily="34" charset="0"/>
              </a:rPr>
              <a:t>програми</a:t>
            </a:r>
            <a:r>
              <a:rPr lang="ru-RU" b="1" dirty="0" smtClean="0">
                <a:latin typeface="Tahoma" pitchFamily="34" charset="0"/>
                <a:cs typeface="Tahoma" pitchFamily="34" charset="0"/>
              </a:rPr>
              <a:t>, </a:t>
            </a:r>
            <a:r>
              <a:rPr lang="ru-RU" b="1" dirty="0" err="1" smtClean="0">
                <a:latin typeface="Tahoma" pitchFamily="34" charset="0"/>
                <a:cs typeface="Tahoma" pitchFamily="34" charset="0"/>
              </a:rPr>
              <a:t>які</a:t>
            </a:r>
            <a:r>
              <a:rPr lang="ru-RU" b="1" dirty="0" smtClean="0">
                <a:latin typeface="Tahoma" pitchFamily="34" charset="0"/>
                <a:cs typeface="Tahoma" pitchFamily="34" charset="0"/>
              </a:rPr>
              <a:t> </a:t>
            </a:r>
            <a:r>
              <a:rPr lang="ru-RU" b="1" dirty="0" err="1" smtClean="0">
                <a:latin typeface="Tahoma" pitchFamily="34" charset="0"/>
                <a:cs typeface="Tahoma" pitchFamily="34" charset="0"/>
              </a:rPr>
              <a:t>створені</a:t>
            </a:r>
            <a:r>
              <a:rPr lang="ru-RU" b="1" dirty="0" smtClean="0">
                <a:latin typeface="Tahoma" pitchFamily="34" charset="0"/>
                <a:cs typeface="Tahoma" pitchFamily="34" charset="0"/>
              </a:rPr>
              <a:t> так, </a:t>
            </a:r>
            <a:r>
              <a:rPr lang="ru-RU" b="1" dirty="0" err="1" smtClean="0">
                <a:latin typeface="Tahoma" pitchFamily="34" charset="0"/>
                <a:cs typeface="Tahoma" pitchFamily="34" charset="0"/>
              </a:rPr>
              <a:t>щоб</a:t>
            </a:r>
            <a:r>
              <a:rPr lang="ru-RU" b="1" dirty="0" smtClean="0">
                <a:latin typeface="Tahoma" pitchFamily="34" charset="0"/>
                <a:cs typeface="Tahoma" pitchFamily="34" charset="0"/>
              </a:rPr>
              <a:t> </a:t>
            </a:r>
            <a:r>
              <a:rPr lang="ru-RU" b="1" dirty="0" err="1" smtClean="0">
                <a:latin typeface="Tahoma" pitchFamily="34" charset="0"/>
                <a:cs typeface="Tahoma" pitchFamily="34" charset="0"/>
              </a:rPr>
              <a:t>виглядати</a:t>
            </a:r>
            <a:r>
              <a:rPr lang="ru-RU" b="1" dirty="0" smtClean="0">
                <a:latin typeface="Tahoma" pitchFamily="34" charset="0"/>
                <a:cs typeface="Tahoma" pitchFamily="34" charset="0"/>
              </a:rPr>
              <a:t> </a:t>
            </a:r>
            <a:r>
              <a:rPr lang="ru-RU" b="1" dirty="0" err="1" smtClean="0">
                <a:latin typeface="Tahoma" pitchFamily="34" charset="0"/>
                <a:cs typeface="Tahoma" pitchFamily="34" charset="0"/>
              </a:rPr>
              <a:t>безневинними</a:t>
            </a:r>
            <a:r>
              <a:rPr lang="ru-RU" b="1" dirty="0" smtClean="0">
                <a:latin typeface="Tahoma" pitchFamily="34" charset="0"/>
                <a:cs typeface="Tahoma" pitchFamily="34" charset="0"/>
              </a:rPr>
              <a:t>, </a:t>
            </a:r>
            <a:r>
              <a:rPr lang="ru-RU" b="1" dirty="0" err="1" smtClean="0">
                <a:latin typeface="Tahoma" pitchFamily="34" charset="0"/>
                <a:cs typeface="Tahoma" pitchFamily="34" charset="0"/>
              </a:rPr>
              <a:t>наприклад</a:t>
            </a:r>
            <a:r>
              <a:rPr lang="ru-RU" b="1" dirty="0" smtClean="0">
                <a:latin typeface="Tahoma" pitchFamily="34" charset="0"/>
                <a:cs typeface="Tahoma" pitchFamily="34" charset="0"/>
              </a:rPr>
              <a:t>, як </a:t>
            </a:r>
            <a:r>
              <a:rPr lang="ru-RU" b="1" dirty="0" err="1" smtClean="0">
                <a:latin typeface="Tahoma" pitchFamily="34" charset="0"/>
                <a:cs typeface="Tahoma" pitchFamily="34" charset="0"/>
              </a:rPr>
              <a:t>гра</a:t>
            </a:r>
            <a:r>
              <a:rPr lang="ru-RU" b="1" dirty="0" smtClean="0">
                <a:latin typeface="Tahoma" pitchFamily="34" charset="0"/>
                <a:cs typeface="Tahoma" pitchFamily="34" charset="0"/>
              </a:rPr>
              <a:t>. </a:t>
            </a:r>
            <a:r>
              <a:rPr lang="ru-RU" b="1" dirty="0" err="1" smtClean="0">
                <a:latin typeface="Tahoma" pitchFamily="34" charset="0"/>
                <a:cs typeface="Tahoma" pitchFamily="34" charset="0"/>
              </a:rPr>
              <a:t>Після</a:t>
            </a:r>
            <a:r>
              <a:rPr lang="ru-RU" b="1" dirty="0" smtClean="0">
                <a:latin typeface="Tahoma" pitchFamily="34" charset="0"/>
                <a:cs typeface="Tahoma" pitchFamily="34" charset="0"/>
              </a:rPr>
              <a:t> </a:t>
            </a:r>
            <a:r>
              <a:rPr lang="ru-RU" b="1" dirty="0" err="1" smtClean="0">
                <a:latin typeface="Tahoma" pitchFamily="34" charset="0"/>
                <a:cs typeface="Tahoma" pitchFamily="34" charset="0"/>
              </a:rPr>
              <a:t>активації</a:t>
            </a:r>
            <a:r>
              <a:rPr lang="ru-RU" b="1" dirty="0" smtClean="0">
                <a:latin typeface="Tahoma" pitchFamily="34" charset="0"/>
                <a:cs typeface="Tahoma" pitchFamily="34" charset="0"/>
              </a:rPr>
              <a:t> вони </a:t>
            </a:r>
            <a:r>
              <a:rPr lang="ru-RU" b="1" dirty="0" err="1" smtClean="0">
                <a:latin typeface="Tahoma" pitchFamily="34" charset="0"/>
                <a:cs typeface="Tahoma" pitchFamily="34" charset="0"/>
              </a:rPr>
              <a:t>можуть</a:t>
            </a:r>
            <a:r>
              <a:rPr lang="ru-RU" b="1" dirty="0" smtClean="0">
                <a:latin typeface="Tahoma" pitchFamily="34" charset="0"/>
                <a:cs typeface="Tahoma" pitchFamily="34" charset="0"/>
              </a:rPr>
              <a:t> </a:t>
            </a:r>
            <a:r>
              <a:rPr lang="ru-RU" b="1" dirty="0" err="1" smtClean="0">
                <a:latin typeface="Tahoma" pitchFamily="34" charset="0"/>
                <a:cs typeface="Tahoma" pitchFamily="34" charset="0"/>
              </a:rPr>
              <a:t>пошкодити</a:t>
            </a:r>
            <a:r>
              <a:rPr lang="ru-RU" b="1" dirty="0" smtClean="0">
                <a:latin typeface="Tahoma" pitchFamily="34" charset="0"/>
                <a:cs typeface="Tahoma" pitchFamily="34" charset="0"/>
              </a:rPr>
              <a:t> </a:t>
            </a:r>
            <a:r>
              <a:rPr lang="ru-RU" b="1" dirty="0" err="1" smtClean="0">
                <a:latin typeface="Tahoma" pitchFamily="34" charset="0"/>
                <a:cs typeface="Tahoma" pitchFamily="34" charset="0"/>
              </a:rPr>
              <a:t>файли</a:t>
            </a:r>
            <a:r>
              <a:rPr lang="ru-RU" b="1" dirty="0" smtClean="0">
                <a:latin typeface="Tahoma" pitchFamily="34" charset="0"/>
                <a:cs typeface="Tahoma" pitchFamily="34" charset="0"/>
              </a:rPr>
              <a:t> без </a:t>
            </a:r>
            <a:r>
              <a:rPr lang="ru-RU" b="1" dirty="0" err="1" smtClean="0">
                <a:latin typeface="Tahoma" pitchFamily="34" charset="0"/>
                <a:cs typeface="Tahoma" pitchFamily="34" charset="0"/>
              </a:rPr>
              <a:t>відома</a:t>
            </a:r>
            <a:r>
              <a:rPr lang="ru-RU" b="1" dirty="0" smtClean="0">
                <a:latin typeface="Tahoma" pitchFamily="34" charset="0"/>
                <a:cs typeface="Tahoma" pitchFamily="34" charset="0"/>
              </a:rPr>
              <a:t> </a:t>
            </a:r>
            <a:r>
              <a:rPr lang="ru-RU" b="1" dirty="0" err="1" smtClean="0">
                <a:latin typeface="Tahoma" pitchFamily="34" charset="0"/>
                <a:cs typeface="Tahoma" pitchFamily="34" charset="0"/>
              </a:rPr>
              <a:t>користувача</a:t>
            </a:r>
            <a:r>
              <a:rPr lang="ru-RU" b="1" dirty="0" smtClean="0">
                <a:latin typeface="Tahoma" pitchFamily="34" charset="0"/>
                <a:cs typeface="Tahoma" pitchFamily="34" charset="0"/>
              </a:rPr>
              <a:t>.</a:t>
            </a:r>
            <a:endParaRPr lang="ru-RU" dirty="0">
              <a:latin typeface="Calibri" pitchFamily="34" charset="0"/>
            </a:endParaRPr>
          </a:p>
        </p:txBody>
      </p:sp>
      <p:sp>
        <p:nvSpPr>
          <p:cNvPr id="7" name="Прямоугольник 6"/>
          <p:cNvSpPr/>
          <p:nvPr/>
        </p:nvSpPr>
        <p:spPr>
          <a:xfrm>
            <a:off x="285720" y="5000636"/>
            <a:ext cx="5429256" cy="1200329"/>
          </a:xfrm>
          <a:prstGeom prst="rect">
            <a:avLst/>
          </a:prstGeom>
        </p:spPr>
        <p:txBody>
          <a:bodyPr wrap="square">
            <a:spAutoFit/>
          </a:bodyPr>
          <a:lstStyle/>
          <a:p>
            <a:r>
              <a:rPr lang="ru-RU" b="1" dirty="0" err="1" smtClean="0">
                <a:solidFill>
                  <a:srgbClr val="0000FF"/>
                </a:solidFill>
                <a:latin typeface="Tahoma" pitchFamily="34" charset="0"/>
                <a:cs typeface="Tahoma" pitchFamily="34" charset="0"/>
              </a:rPr>
              <a:t>Хакери</a:t>
            </a:r>
            <a:r>
              <a:rPr lang="ru-RU" b="1" dirty="0" smtClean="0">
                <a:solidFill>
                  <a:srgbClr val="0000FF"/>
                </a:solidFill>
                <a:latin typeface="Tahoma" pitchFamily="34" charset="0"/>
                <a:cs typeface="Tahoma" pitchFamily="34" charset="0"/>
              </a:rPr>
              <a:t> та </a:t>
            </a:r>
            <a:r>
              <a:rPr lang="ru-RU" b="1" dirty="0" err="1" smtClean="0">
                <a:solidFill>
                  <a:srgbClr val="0000FF"/>
                </a:solidFill>
                <a:latin typeface="Tahoma" pitchFamily="34" charset="0"/>
                <a:cs typeface="Tahoma" pitchFamily="34" charset="0"/>
              </a:rPr>
              <a:t>зломщики</a:t>
            </a:r>
            <a:r>
              <a:rPr lang="ru-RU" b="1" dirty="0" smtClean="0">
                <a:latin typeface="Tahoma" pitchFamily="34" charset="0"/>
                <a:cs typeface="Tahoma" pitchFamily="34" charset="0"/>
              </a:rPr>
              <a:t/>
            </a:r>
            <a:br>
              <a:rPr lang="ru-RU" b="1" dirty="0" smtClean="0">
                <a:latin typeface="Tahoma" pitchFamily="34" charset="0"/>
                <a:cs typeface="Tahoma" pitchFamily="34" charset="0"/>
              </a:rPr>
            </a:br>
            <a:r>
              <a:rPr lang="ru-RU" b="1" dirty="0" err="1" smtClean="0">
                <a:latin typeface="Tahoma" pitchFamily="34" charset="0"/>
                <a:cs typeface="Tahoma" pitchFamily="34" charset="0"/>
              </a:rPr>
              <a:t>Хакери</a:t>
            </a:r>
            <a:r>
              <a:rPr lang="ru-RU" b="1" dirty="0" smtClean="0">
                <a:latin typeface="Tahoma" pitchFamily="34" charset="0"/>
                <a:cs typeface="Tahoma" pitchFamily="34" charset="0"/>
              </a:rPr>
              <a:t> </a:t>
            </a:r>
            <a:r>
              <a:rPr lang="ru-RU" b="1" dirty="0" err="1" smtClean="0">
                <a:latin typeface="Tahoma" pitchFamily="34" charset="0"/>
                <a:cs typeface="Tahoma" pitchFamily="34" charset="0"/>
              </a:rPr>
              <a:t>та</a:t>
            </a:r>
            <a:r>
              <a:rPr lang="ru-RU" b="1" dirty="0" smtClean="0">
                <a:latin typeface="Tahoma" pitchFamily="34" charset="0"/>
                <a:cs typeface="Tahoma" pitchFamily="34" charset="0"/>
              </a:rPr>
              <a:t> </a:t>
            </a:r>
            <a:r>
              <a:rPr lang="ru-RU" b="1" dirty="0" err="1" smtClean="0">
                <a:latin typeface="Tahoma" pitchFamily="34" charset="0"/>
                <a:cs typeface="Tahoma" pitchFamily="34" charset="0"/>
              </a:rPr>
              <a:t>зломщики</a:t>
            </a:r>
            <a:r>
              <a:rPr lang="ru-RU" b="1" dirty="0" smtClean="0">
                <a:latin typeface="Tahoma" pitchFamily="34" charset="0"/>
                <a:cs typeface="Tahoma" pitchFamily="34" charset="0"/>
              </a:rPr>
              <a:t> — </a:t>
            </a:r>
            <a:r>
              <a:rPr lang="ru-RU" b="1" dirty="0" err="1" smtClean="0">
                <a:latin typeface="Tahoma" pitchFamily="34" charset="0"/>
                <a:cs typeface="Tahoma" pitchFamily="34" charset="0"/>
              </a:rPr>
              <a:t>це</a:t>
            </a:r>
            <a:r>
              <a:rPr lang="ru-RU" b="1" dirty="0" smtClean="0">
                <a:latin typeface="Tahoma" pitchFamily="34" charset="0"/>
                <a:cs typeface="Tahoma" pitchFamily="34" charset="0"/>
              </a:rPr>
              <a:t> </a:t>
            </a:r>
            <a:r>
              <a:rPr lang="ru-RU" b="1" dirty="0" err="1" smtClean="0">
                <a:latin typeface="Tahoma" pitchFamily="34" charset="0"/>
                <a:cs typeface="Tahoma" pitchFamily="34" charset="0"/>
              </a:rPr>
              <a:t>терміни</a:t>
            </a:r>
            <a:r>
              <a:rPr lang="ru-RU" b="1" dirty="0" smtClean="0">
                <a:latin typeface="Tahoma" pitchFamily="34" charset="0"/>
                <a:cs typeface="Tahoma" pitchFamily="34" charset="0"/>
              </a:rPr>
              <a:t>, </a:t>
            </a:r>
            <a:r>
              <a:rPr lang="ru-RU" b="1" dirty="0" err="1" smtClean="0">
                <a:latin typeface="Tahoma" pitchFamily="34" charset="0"/>
                <a:cs typeface="Tahoma" pitchFamily="34" charset="0"/>
              </a:rPr>
              <a:t>які</a:t>
            </a:r>
            <a:r>
              <a:rPr lang="ru-RU" b="1" dirty="0" smtClean="0">
                <a:latin typeface="Tahoma" pitchFamily="34" charset="0"/>
                <a:cs typeface="Tahoma" pitchFamily="34" charset="0"/>
              </a:rPr>
              <a:t> </a:t>
            </a:r>
            <a:r>
              <a:rPr lang="ru-RU" b="1" dirty="0" err="1" smtClean="0">
                <a:latin typeface="Tahoma" pitchFamily="34" charset="0"/>
                <a:cs typeface="Tahoma" pitchFamily="34" charset="0"/>
              </a:rPr>
              <a:t>використовують</a:t>
            </a:r>
            <a:r>
              <a:rPr lang="ru-RU" b="1" dirty="0" smtClean="0">
                <a:latin typeface="Tahoma" pitchFamily="34" charset="0"/>
                <a:cs typeface="Tahoma" pitchFamily="34" charset="0"/>
              </a:rPr>
              <a:t> для людей, </a:t>
            </a:r>
            <a:r>
              <a:rPr lang="ru-RU" b="1" dirty="0" err="1" smtClean="0">
                <a:latin typeface="Tahoma" pitchFamily="34" charset="0"/>
                <a:cs typeface="Tahoma" pitchFamily="34" charset="0"/>
              </a:rPr>
              <a:t>які</a:t>
            </a:r>
            <a:r>
              <a:rPr lang="ru-RU" b="1" dirty="0" smtClean="0">
                <a:latin typeface="Tahoma" pitchFamily="34" charset="0"/>
                <a:cs typeface="Tahoma" pitchFamily="34" charset="0"/>
              </a:rPr>
              <a:t> </a:t>
            </a:r>
            <a:r>
              <a:rPr lang="ru-RU" b="1" dirty="0" err="1" smtClean="0">
                <a:latin typeface="Tahoma" pitchFamily="34" charset="0"/>
                <a:cs typeface="Tahoma" pitchFamily="34" charset="0"/>
              </a:rPr>
              <a:t>зламують</a:t>
            </a:r>
            <a:r>
              <a:rPr lang="ru-RU" b="1" dirty="0" smtClean="0">
                <a:latin typeface="Tahoma" pitchFamily="34" charset="0"/>
                <a:cs typeface="Tahoma" pitchFamily="34" charset="0"/>
              </a:rPr>
              <a:t> та </a:t>
            </a:r>
            <a:r>
              <a:rPr lang="ru-RU" b="1" dirty="0" err="1" smtClean="0">
                <a:latin typeface="Tahoma" pitchFamily="34" charset="0"/>
                <a:cs typeface="Tahoma" pitchFamily="34" charset="0"/>
              </a:rPr>
              <a:t>проникають</a:t>
            </a:r>
            <a:r>
              <a:rPr lang="ru-RU" b="1" dirty="0" smtClean="0">
                <a:latin typeface="Tahoma" pitchFamily="34" charset="0"/>
                <a:cs typeface="Tahoma" pitchFamily="34" charset="0"/>
              </a:rPr>
              <a:t> у </a:t>
            </a:r>
            <a:r>
              <a:rPr lang="ru-RU" b="1" dirty="0" err="1" smtClean="0">
                <a:latin typeface="Tahoma" pitchFamily="34" charset="0"/>
                <a:cs typeface="Tahoma" pitchFamily="34" charset="0"/>
              </a:rPr>
              <a:t>системи</a:t>
            </a:r>
            <a:r>
              <a:rPr lang="ru-RU" b="1" dirty="0" smtClean="0">
                <a:latin typeface="Tahoma" pitchFamily="34" charset="0"/>
                <a:cs typeface="Tahoma" pitchFamily="34" charset="0"/>
              </a:rPr>
              <a:t> </a:t>
            </a:r>
            <a:r>
              <a:rPr lang="ru-RU" b="1" dirty="0" err="1" smtClean="0">
                <a:latin typeface="Tahoma" pitchFamily="34" charset="0"/>
                <a:cs typeface="Tahoma" pitchFamily="34" charset="0"/>
              </a:rPr>
              <a:t>даних</a:t>
            </a:r>
            <a:r>
              <a:rPr lang="ru-RU" b="1" dirty="0" smtClean="0">
                <a:latin typeface="Tahoma" pitchFamily="34" charset="0"/>
                <a:cs typeface="Tahoma" pitchFamily="34" charset="0"/>
              </a:rPr>
              <a:t>. </a:t>
            </a:r>
            <a:endParaRPr lang="ru-RU" b="1" dirty="0">
              <a:latin typeface="Tahoma" pitchFamily="34" charset="0"/>
              <a:cs typeface="Tahoma" pitchFamily="34" charset="0"/>
            </a:endParaRPr>
          </a:p>
        </p:txBody>
      </p:sp>
      <p:pic>
        <p:nvPicPr>
          <p:cNvPr id="9" name="Рисунок 7" descr="1323968001_antivirus.gif"/>
          <p:cNvPicPr>
            <a:picLocks noChangeAspect="1"/>
          </p:cNvPicPr>
          <p:nvPr/>
        </p:nvPicPr>
        <p:blipFill>
          <a:blip r:embed="rId3"/>
          <a:srcRect/>
          <a:stretch>
            <a:fillRect/>
          </a:stretch>
        </p:blipFill>
        <p:spPr bwMode="auto">
          <a:xfrm>
            <a:off x="0" y="2714620"/>
            <a:ext cx="2069238" cy="1714512"/>
          </a:xfrm>
          <a:prstGeom prst="rect">
            <a:avLst/>
          </a:prstGeom>
          <a:noFill/>
          <a:ln w="9525">
            <a:noFill/>
            <a:miter lim="800000"/>
            <a:headEnd/>
            <a:tailEnd/>
          </a:ln>
        </p:spPr>
      </p:pic>
      <p:pic>
        <p:nvPicPr>
          <p:cNvPr id="10" name="Рисунок 9" descr="safe-internet-01.jpg"/>
          <p:cNvPicPr>
            <a:picLocks noChangeAspect="1"/>
          </p:cNvPicPr>
          <p:nvPr/>
        </p:nvPicPr>
        <p:blipFill>
          <a:blip r:embed="rId4" cstate="print"/>
          <a:stretch>
            <a:fillRect/>
          </a:stretch>
        </p:blipFill>
        <p:spPr>
          <a:xfrm flipH="1">
            <a:off x="6786578" y="928670"/>
            <a:ext cx="1905013" cy="1714512"/>
          </a:xfrm>
          <a:prstGeom prst="ellipse">
            <a:avLst/>
          </a:prstGeom>
        </p:spPr>
      </p:pic>
      <p:pic>
        <p:nvPicPr>
          <p:cNvPr id="11" name="Picture 2"/>
          <p:cNvPicPr>
            <a:picLocks noChangeAspect="1" noChangeArrowheads="1"/>
          </p:cNvPicPr>
          <p:nvPr/>
        </p:nvPicPr>
        <p:blipFill>
          <a:blip r:embed="rId5"/>
          <a:srcRect/>
          <a:stretch>
            <a:fillRect/>
          </a:stretch>
        </p:blipFill>
        <p:spPr bwMode="auto">
          <a:xfrm>
            <a:off x="5572132" y="4929198"/>
            <a:ext cx="1500188" cy="1243012"/>
          </a:xfrm>
          <a:prstGeom prst="rect">
            <a:avLst/>
          </a:prstGeom>
          <a:noFill/>
          <a:ln w="9525">
            <a:noFill/>
            <a:miter lim="800000"/>
            <a:headEnd/>
            <a:tailEnd/>
          </a:ln>
        </p:spPr>
      </p:pic>
      <p:sp>
        <p:nvSpPr>
          <p:cNvPr id="12" name="Прямоугольник 11"/>
          <p:cNvSpPr/>
          <p:nvPr/>
        </p:nvSpPr>
        <p:spPr>
          <a:xfrm>
            <a:off x="428596" y="285728"/>
            <a:ext cx="7929618" cy="584775"/>
          </a:xfrm>
          <a:prstGeom prst="rect">
            <a:avLst/>
          </a:prstGeom>
        </p:spPr>
        <p:txBody>
          <a:bodyPr wrap="square">
            <a:spAutoFit/>
          </a:bodyPr>
          <a:lstStyle/>
          <a:p>
            <a:pPr indent="450850" algn="just" fontAlgn="base">
              <a:spcBef>
                <a:spcPct val="0"/>
              </a:spcBef>
              <a:spcAft>
                <a:spcPct val="0"/>
              </a:spcAft>
            </a:pPr>
            <a:r>
              <a:rPr lang="uk-UA" sz="3200" b="1" i="1" dirty="0" smtClean="0">
                <a:solidFill>
                  <a:srgbClr val="FF0000"/>
                </a:solidFill>
                <a:latin typeface="Monotype Corsiva" pitchFamily="66" charset="0"/>
                <a:cs typeface="Tahoma" pitchFamily="34" charset="0"/>
              </a:rPr>
              <a:t>НЕБЕЗПЕКИ В МЕРЕЖІ:</a:t>
            </a:r>
            <a:endParaRPr lang="ru-RU" sz="3200" b="1" i="1" dirty="0" smtClean="0">
              <a:solidFill>
                <a:srgbClr val="FF0000"/>
              </a:solidFill>
              <a:latin typeface="Monotype Corsiva" pitchFamily="66" charset="0"/>
              <a:cs typeface="Tahoma"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endParaRPr lang="ru-RU"/>
          </a:p>
        </p:txBody>
      </p:sp>
      <p:pic>
        <p:nvPicPr>
          <p:cNvPr id="1026" name="Picture 2"/>
          <p:cNvPicPr>
            <a:picLocks noChangeAspect="1" noChangeArrowheads="1"/>
          </p:cNvPicPr>
          <p:nvPr/>
        </p:nvPicPr>
        <p:blipFill>
          <a:blip r:embed="rId2"/>
          <a:srcRect/>
          <a:stretch>
            <a:fillRect/>
          </a:stretch>
        </p:blipFill>
        <p:spPr bwMode="auto">
          <a:xfrm>
            <a:off x="-1" y="0"/>
            <a:ext cx="9144001" cy="6858000"/>
          </a:xfrm>
          <a:prstGeom prst="rect">
            <a:avLst/>
          </a:prstGeom>
          <a:noFill/>
        </p:spPr>
      </p:pic>
      <p:sp>
        <p:nvSpPr>
          <p:cNvPr id="5121" name="Rectangle 1"/>
          <p:cNvSpPr>
            <a:spLocks noChangeArrowheads="1"/>
          </p:cNvSpPr>
          <p:nvPr/>
        </p:nvSpPr>
        <p:spPr bwMode="auto">
          <a:xfrm>
            <a:off x="357158" y="785794"/>
            <a:ext cx="8501122" cy="29238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indent="450850" algn="just" fontAlgn="base">
              <a:spcBef>
                <a:spcPct val="0"/>
              </a:spcBef>
              <a:spcAft>
                <a:spcPct val="0"/>
              </a:spcAft>
            </a:pPr>
            <a:r>
              <a:rPr lang="uk-UA" sz="4000" b="1" i="1" dirty="0" smtClean="0">
                <a:solidFill>
                  <a:srgbClr val="FF0000"/>
                </a:solidFill>
                <a:latin typeface="Monotype Corsiva" pitchFamily="66" charset="0"/>
                <a:cs typeface="Times New Roman" pitchFamily="18" charset="0"/>
              </a:rPr>
              <a:t>КОМПЮТЕРНА ЗАЛЕЖНІСТЬ</a:t>
            </a:r>
            <a:endParaRPr lang="ru-RU" sz="4000" b="1" i="1" dirty="0" smtClean="0">
              <a:solidFill>
                <a:srgbClr val="FF0000"/>
              </a:solidFill>
              <a:latin typeface="Monotype Corsiva" pitchFamily="66" charset="0"/>
              <a:cs typeface="Times New Roman" pitchFamily="18" charset="0"/>
            </a:endParaRPr>
          </a:p>
          <a:p>
            <a:pPr marL="0" marR="0" lvl="0" indent="450850" algn="just" defTabSz="914400" rtl="0" eaLnBrk="1" fontAlgn="base" latinLnBrk="0" hangingPunct="1">
              <a:lnSpc>
                <a:spcPct val="100000"/>
              </a:lnSpc>
              <a:spcBef>
                <a:spcPct val="0"/>
              </a:spcBef>
              <a:spcAft>
                <a:spcPct val="0"/>
              </a:spcAft>
              <a:buClrTx/>
              <a:buSzTx/>
              <a:buFontTx/>
              <a:buNone/>
              <a:tabLst/>
            </a:pPr>
            <a:r>
              <a:rPr kumimoji="0" lang="uk-UA" sz="2400" b="1"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Термін «комп’ютерна залежність» вперше був використаний в 1990 році. Психологи її класифікують, як форму емоційної «наркоманії». Для залежного підлітка стає важливим не результат гри, а її процес, у якому він втрачає контроль над часом.</a:t>
            </a:r>
            <a:endParaRPr kumimoji="0" lang="uk-UA" sz="2400" b="1" i="0" u="none" strike="noStrike" cap="none" normalizeH="0" baseline="0" dirty="0" smtClean="0">
              <a:ln>
                <a:noFill/>
              </a:ln>
              <a:solidFill>
                <a:schemeClr val="tx1"/>
              </a:solidFill>
              <a:effectLst/>
              <a:latin typeface="Tahoma" pitchFamily="34" charset="0"/>
              <a:cs typeface="Tahoma" pitchFamily="34" charset="0"/>
            </a:endParaRPr>
          </a:p>
        </p:txBody>
      </p:sp>
      <p:pic>
        <p:nvPicPr>
          <p:cNvPr id="5122" name="Picture 2"/>
          <p:cNvPicPr>
            <a:picLocks noChangeAspect="1" noChangeArrowheads="1"/>
          </p:cNvPicPr>
          <p:nvPr/>
        </p:nvPicPr>
        <p:blipFill>
          <a:blip r:embed="rId3"/>
          <a:srcRect/>
          <a:stretch>
            <a:fillRect/>
          </a:stretch>
        </p:blipFill>
        <p:spPr bwMode="auto">
          <a:xfrm>
            <a:off x="714348" y="4000504"/>
            <a:ext cx="3314700" cy="2216150"/>
          </a:xfrm>
          <a:prstGeom prst="rect">
            <a:avLst/>
          </a:prstGeom>
          <a:noFill/>
          <a:ln w="9525">
            <a:noFill/>
            <a:miter lim="800000"/>
            <a:headEnd/>
            <a:tailEnd/>
          </a:ln>
        </p:spPr>
      </p:pic>
      <p:pic>
        <p:nvPicPr>
          <p:cNvPr id="6" name="Рисунок 5" descr="IMG_4087_0.tmp"/>
          <p:cNvPicPr>
            <a:picLocks noChangeAspect="1"/>
          </p:cNvPicPr>
          <p:nvPr/>
        </p:nvPicPr>
        <p:blipFill>
          <a:blip r:embed="rId4"/>
          <a:srcRect/>
          <a:stretch>
            <a:fillRect/>
          </a:stretch>
        </p:blipFill>
        <p:spPr bwMode="auto">
          <a:xfrm>
            <a:off x="4143372" y="3429000"/>
            <a:ext cx="2922582" cy="2213221"/>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endParaRPr lang="ru-RU"/>
          </a:p>
        </p:txBody>
      </p:sp>
      <p:pic>
        <p:nvPicPr>
          <p:cNvPr id="1026" name="Picture 2"/>
          <p:cNvPicPr>
            <a:picLocks noChangeAspect="1" noChangeArrowheads="1"/>
          </p:cNvPicPr>
          <p:nvPr/>
        </p:nvPicPr>
        <p:blipFill>
          <a:blip r:embed="rId2"/>
          <a:srcRect/>
          <a:stretch>
            <a:fillRect/>
          </a:stretch>
        </p:blipFill>
        <p:spPr bwMode="auto">
          <a:xfrm>
            <a:off x="-1" y="0"/>
            <a:ext cx="9144001" cy="6858000"/>
          </a:xfrm>
          <a:prstGeom prst="rect">
            <a:avLst/>
          </a:prstGeom>
          <a:noFill/>
        </p:spPr>
      </p:pic>
      <p:sp>
        <p:nvSpPr>
          <p:cNvPr id="5" name="Прямоугольник 4"/>
          <p:cNvSpPr/>
          <p:nvPr/>
        </p:nvSpPr>
        <p:spPr>
          <a:xfrm>
            <a:off x="214282" y="500042"/>
            <a:ext cx="8786874" cy="5447645"/>
          </a:xfrm>
          <a:prstGeom prst="rect">
            <a:avLst/>
          </a:prstGeom>
        </p:spPr>
        <p:txBody>
          <a:bodyPr wrap="square">
            <a:spAutoFit/>
          </a:bodyPr>
          <a:lstStyle/>
          <a:p>
            <a:r>
              <a:rPr lang="uk-UA" sz="2400" b="1" i="1" dirty="0" smtClean="0">
                <a:solidFill>
                  <a:srgbClr val="FF0000"/>
                </a:solidFill>
                <a:latin typeface="Tahoma" pitchFamily="34" charset="0"/>
                <a:cs typeface="Tahoma" pitchFamily="34" charset="0"/>
              </a:rPr>
              <a:t>Симптоми залежності від комп’ютерних ігор:</a:t>
            </a:r>
            <a:r>
              <a:rPr lang="uk-UA" dirty="0" smtClean="0"/>
              <a:t/>
            </a:r>
            <a:br>
              <a:rPr lang="uk-UA" dirty="0" smtClean="0"/>
            </a:br>
            <a:r>
              <a:rPr lang="uk-UA" b="1" dirty="0" smtClean="0">
                <a:solidFill>
                  <a:srgbClr val="0070C0"/>
                </a:solidFill>
                <a:latin typeface="Tahoma" pitchFamily="34" charset="0"/>
                <a:cs typeface="Tahoma" pitchFamily="34" charset="0"/>
              </a:rPr>
              <a:t>Психологічні симптоми:</a:t>
            </a:r>
            <a:r>
              <a:rPr lang="uk-UA" b="1" dirty="0" smtClean="0">
                <a:latin typeface="Tahoma" pitchFamily="34" charset="0"/>
                <a:cs typeface="Tahoma" pitchFamily="34" charset="0"/>
              </a:rPr>
              <a:t/>
            </a:r>
            <a:br>
              <a:rPr lang="uk-UA" b="1" dirty="0" smtClean="0">
                <a:latin typeface="Tahoma" pitchFamily="34" charset="0"/>
                <a:cs typeface="Tahoma" pitchFamily="34" charset="0"/>
              </a:rPr>
            </a:br>
            <a:r>
              <a:rPr lang="uk-UA" b="1" dirty="0" smtClean="0">
                <a:latin typeface="Tahoma" pitchFamily="34" charset="0"/>
                <a:cs typeface="Tahoma" pitchFamily="34" charset="0"/>
              </a:rPr>
              <a:t>• Відчуття ейфорії чи піднесеності під час роботи за комп’ютером;</a:t>
            </a:r>
            <a:br>
              <a:rPr lang="uk-UA" b="1" dirty="0" smtClean="0">
                <a:latin typeface="Tahoma" pitchFamily="34" charset="0"/>
                <a:cs typeface="Tahoma" pitchFamily="34" charset="0"/>
              </a:rPr>
            </a:br>
            <a:r>
              <a:rPr lang="uk-UA" b="1" dirty="0" smtClean="0">
                <a:latin typeface="Tahoma" pitchFamily="34" charset="0"/>
                <a:cs typeface="Tahoma" pitchFamily="34" charset="0"/>
              </a:rPr>
              <a:t>• Нездатність зупинити роботу за комп’ютером;</a:t>
            </a:r>
            <a:br>
              <a:rPr lang="uk-UA" b="1" dirty="0" smtClean="0">
                <a:latin typeface="Tahoma" pitchFamily="34" charset="0"/>
                <a:cs typeface="Tahoma" pitchFamily="34" charset="0"/>
              </a:rPr>
            </a:br>
            <a:r>
              <a:rPr lang="uk-UA" b="1" dirty="0" smtClean="0">
                <a:latin typeface="Tahoma" pitchFamily="34" charset="0"/>
                <a:cs typeface="Tahoma" pitchFamily="34" charset="0"/>
              </a:rPr>
              <a:t>• Дедалі більше часу затрачується на комп’ютерні ігри;</a:t>
            </a:r>
            <a:br>
              <a:rPr lang="uk-UA" b="1" dirty="0" smtClean="0">
                <a:latin typeface="Tahoma" pitchFamily="34" charset="0"/>
                <a:cs typeface="Tahoma" pitchFamily="34" charset="0"/>
              </a:rPr>
            </a:br>
            <a:r>
              <a:rPr lang="uk-UA" b="1" dirty="0" smtClean="0">
                <a:latin typeface="Tahoma" pitchFamily="34" charset="0"/>
                <a:cs typeface="Tahoma" pitchFamily="34" charset="0"/>
              </a:rPr>
              <a:t>• Ігнорування друзів та сім’ї;</a:t>
            </a:r>
            <a:br>
              <a:rPr lang="uk-UA" b="1" dirty="0" smtClean="0">
                <a:latin typeface="Tahoma" pitchFamily="34" charset="0"/>
                <a:cs typeface="Tahoma" pitchFamily="34" charset="0"/>
              </a:rPr>
            </a:br>
            <a:r>
              <a:rPr lang="uk-UA" b="1" dirty="0" smtClean="0">
                <a:latin typeface="Tahoma" pitchFamily="34" charset="0"/>
                <a:cs typeface="Tahoma" pitchFamily="34" charset="0"/>
              </a:rPr>
              <a:t>• Відчуття порожнечі, депресії та роздратованості поза комп’ютером;</a:t>
            </a:r>
            <a:br>
              <a:rPr lang="uk-UA" b="1" dirty="0" smtClean="0">
                <a:latin typeface="Tahoma" pitchFamily="34" charset="0"/>
                <a:cs typeface="Tahoma" pitchFamily="34" charset="0"/>
              </a:rPr>
            </a:br>
            <a:r>
              <a:rPr lang="uk-UA" b="1" dirty="0" smtClean="0">
                <a:latin typeface="Tahoma" pitchFamily="34" charset="0"/>
                <a:cs typeface="Tahoma" pitchFamily="34" charset="0"/>
              </a:rPr>
              <a:t>• Перекладання повсякденних турбот на плечі членів сім’ї;</a:t>
            </a:r>
          </a:p>
          <a:p>
            <a:r>
              <a:rPr lang="uk-UA" b="1" dirty="0" smtClean="0">
                <a:solidFill>
                  <a:srgbClr val="0070C0"/>
                </a:solidFill>
                <a:latin typeface="Tahoma" pitchFamily="34" charset="0"/>
                <a:cs typeface="Tahoma" pitchFamily="34" charset="0"/>
              </a:rPr>
              <a:t>Фізичні симптоми:</a:t>
            </a:r>
            <a:r>
              <a:rPr lang="uk-UA" b="1" dirty="0" smtClean="0">
                <a:latin typeface="Tahoma" pitchFamily="34" charset="0"/>
                <a:cs typeface="Tahoma" pitchFamily="34" charset="0"/>
              </a:rPr>
              <a:t/>
            </a:r>
            <a:br>
              <a:rPr lang="uk-UA" b="1" dirty="0" smtClean="0">
                <a:latin typeface="Tahoma" pitchFamily="34" charset="0"/>
                <a:cs typeface="Tahoma" pitchFamily="34" charset="0"/>
              </a:rPr>
            </a:br>
            <a:r>
              <a:rPr lang="uk-UA" b="1" dirty="0" smtClean="0">
                <a:latin typeface="Tahoma" pitchFamily="34" charset="0"/>
                <a:cs typeface="Tahoma" pitchFamily="34" charset="0"/>
              </a:rPr>
              <a:t>• Зап’ястний тунельний синдром — оніміння та зниження чутливості пальців;</a:t>
            </a:r>
            <a:br>
              <a:rPr lang="uk-UA" b="1" dirty="0" smtClean="0">
                <a:latin typeface="Tahoma" pitchFamily="34" charset="0"/>
                <a:cs typeface="Tahoma" pitchFamily="34" charset="0"/>
              </a:rPr>
            </a:br>
            <a:r>
              <a:rPr lang="uk-UA" b="1" dirty="0" smtClean="0">
                <a:latin typeface="Tahoma" pitchFamily="34" charset="0"/>
                <a:cs typeface="Tahoma" pitchFamily="34" charset="0"/>
              </a:rPr>
              <a:t>• Сухі очі;</a:t>
            </a:r>
            <a:br>
              <a:rPr lang="uk-UA" b="1" dirty="0" smtClean="0">
                <a:latin typeface="Tahoma" pitchFamily="34" charset="0"/>
                <a:cs typeface="Tahoma" pitchFamily="34" charset="0"/>
              </a:rPr>
            </a:br>
            <a:r>
              <a:rPr lang="uk-UA" b="1" dirty="0" smtClean="0">
                <a:latin typeface="Tahoma" pitchFamily="34" charset="0"/>
                <a:cs typeface="Tahoma" pitchFamily="34" charset="0"/>
              </a:rPr>
              <a:t>                                 • Головні болі (схожі на мігрень);</a:t>
            </a:r>
            <a:br>
              <a:rPr lang="uk-UA" b="1" dirty="0" smtClean="0">
                <a:latin typeface="Tahoma" pitchFamily="34" charset="0"/>
                <a:cs typeface="Tahoma" pitchFamily="34" charset="0"/>
              </a:rPr>
            </a:br>
            <a:r>
              <a:rPr lang="uk-UA" b="1" dirty="0" smtClean="0">
                <a:latin typeface="Tahoma" pitchFamily="34" charset="0"/>
                <a:cs typeface="Tahoma" pitchFamily="34" charset="0"/>
              </a:rPr>
              <a:t>                                 • Болі у спині;</a:t>
            </a:r>
            <a:br>
              <a:rPr lang="uk-UA" b="1" dirty="0" smtClean="0">
                <a:latin typeface="Tahoma" pitchFamily="34" charset="0"/>
                <a:cs typeface="Tahoma" pitchFamily="34" charset="0"/>
              </a:rPr>
            </a:br>
            <a:r>
              <a:rPr lang="uk-UA" b="1" dirty="0" smtClean="0">
                <a:latin typeface="Tahoma" pitchFamily="34" charset="0"/>
                <a:cs typeface="Tahoma" pitchFamily="34" charset="0"/>
              </a:rPr>
              <a:t>                                 • Нерегулярне харчування </a:t>
            </a:r>
            <a:r>
              <a:rPr lang="uk-UA" b="1" dirty="0" err="1" smtClean="0">
                <a:latin typeface="Tahoma" pitchFamily="34" charset="0"/>
                <a:cs typeface="Tahoma" pitchFamily="34" charset="0"/>
              </a:rPr>
              <a:t>-відсутність</a:t>
            </a:r>
            <a:r>
              <a:rPr lang="uk-UA" b="1" dirty="0" smtClean="0">
                <a:latin typeface="Tahoma" pitchFamily="34" charset="0"/>
                <a:cs typeface="Tahoma" pitchFamily="34" charset="0"/>
              </a:rPr>
              <a:t>  апетиту;</a:t>
            </a:r>
            <a:br>
              <a:rPr lang="uk-UA" b="1" dirty="0" smtClean="0">
                <a:latin typeface="Tahoma" pitchFamily="34" charset="0"/>
                <a:cs typeface="Tahoma" pitchFamily="34" charset="0"/>
              </a:rPr>
            </a:br>
            <a:r>
              <a:rPr lang="uk-UA" b="1" dirty="0" smtClean="0">
                <a:latin typeface="Tahoma" pitchFamily="34" charset="0"/>
                <a:cs typeface="Tahoma" pitchFamily="34" charset="0"/>
              </a:rPr>
              <a:t>                                • Недотримання гігієни;</a:t>
            </a:r>
            <a:br>
              <a:rPr lang="uk-UA" b="1" dirty="0" smtClean="0">
                <a:latin typeface="Tahoma" pitchFamily="34" charset="0"/>
                <a:cs typeface="Tahoma" pitchFamily="34" charset="0"/>
              </a:rPr>
            </a:br>
            <a:r>
              <a:rPr lang="uk-UA" b="1" dirty="0" smtClean="0">
                <a:latin typeface="Tahoma" pitchFamily="34" charset="0"/>
                <a:cs typeface="Tahoma" pitchFamily="34" charset="0"/>
              </a:rPr>
              <a:t>                                • Розлади сну. </a:t>
            </a:r>
            <a:br>
              <a:rPr lang="uk-UA" b="1" dirty="0" smtClean="0">
                <a:latin typeface="Tahoma" pitchFamily="34" charset="0"/>
                <a:cs typeface="Tahoma" pitchFamily="34" charset="0"/>
              </a:rPr>
            </a:br>
            <a:r>
              <a:rPr lang="uk-UA" dirty="0" smtClean="0"/>
              <a:t/>
            </a:r>
            <a:br>
              <a:rPr lang="uk-UA" dirty="0" smtClean="0"/>
            </a:br>
            <a:endParaRPr lang="ru-RU" dirty="0"/>
          </a:p>
        </p:txBody>
      </p:sp>
      <p:pic>
        <p:nvPicPr>
          <p:cNvPr id="6" name="Рисунок 3" descr="pc1.jpg"/>
          <p:cNvPicPr>
            <a:picLocks noChangeAspect="1"/>
          </p:cNvPicPr>
          <p:nvPr/>
        </p:nvPicPr>
        <p:blipFill>
          <a:blip r:embed="rId3"/>
          <a:srcRect/>
          <a:stretch>
            <a:fillRect/>
          </a:stretch>
        </p:blipFill>
        <p:spPr bwMode="auto">
          <a:xfrm>
            <a:off x="214282" y="4143380"/>
            <a:ext cx="2059594" cy="2357454"/>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endParaRPr lang="ru-RU"/>
          </a:p>
        </p:txBody>
      </p:sp>
      <p:pic>
        <p:nvPicPr>
          <p:cNvPr id="1026" name="Picture 2"/>
          <p:cNvPicPr>
            <a:picLocks noChangeAspect="1" noChangeArrowheads="1"/>
          </p:cNvPicPr>
          <p:nvPr/>
        </p:nvPicPr>
        <p:blipFill>
          <a:blip r:embed="rId2"/>
          <a:srcRect/>
          <a:stretch>
            <a:fillRect/>
          </a:stretch>
        </p:blipFill>
        <p:spPr bwMode="auto">
          <a:xfrm>
            <a:off x="-1" y="0"/>
            <a:ext cx="9144001" cy="6858000"/>
          </a:xfrm>
          <a:prstGeom prst="rect">
            <a:avLst/>
          </a:prstGeom>
          <a:noFill/>
        </p:spPr>
      </p:pic>
      <p:sp>
        <p:nvSpPr>
          <p:cNvPr id="5" name="Прямоугольник 4"/>
          <p:cNvSpPr/>
          <p:nvPr/>
        </p:nvSpPr>
        <p:spPr>
          <a:xfrm>
            <a:off x="571472" y="1859340"/>
            <a:ext cx="7072362" cy="646331"/>
          </a:xfrm>
          <a:prstGeom prst="rect">
            <a:avLst/>
          </a:prstGeom>
        </p:spPr>
        <p:txBody>
          <a:bodyPr wrap="square">
            <a:spAutoFit/>
          </a:bodyPr>
          <a:lstStyle/>
          <a:p>
            <a:r>
              <a:rPr lang="uk-UA" dirty="0" smtClean="0"/>
              <a:t/>
            </a:r>
            <a:br>
              <a:rPr lang="uk-UA" dirty="0" smtClean="0"/>
            </a:br>
            <a:endParaRPr lang="ru-RU" dirty="0"/>
          </a:p>
        </p:txBody>
      </p:sp>
      <p:sp>
        <p:nvSpPr>
          <p:cNvPr id="6" name="Прямоугольник 5"/>
          <p:cNvSpPr/>
          <p:nvPr/>
        </p:nvSpPr>
        <p:spPr>
          <a:xfrm>
            <a:off x="357158" y="500042"/>
            <a:ext cx="8143932" cy="800219"/>
          </a:xfrm>
          <a:prstGeom prst="rect">
            <a:avLst/>
          </a:prstGeom>
        </p:spPr>
        <p:txBody>
          <a:bodyPr wrap="square">
            <a:spAutoFit/>
          </a:bodyPr>
          <a:lstStyle/>
          <a:p>
            <a:pPr lvl="0"/>
            <a:r>
              <a:rPr lang="uk-UA" sz="2800" b="1" i="1" dirty="0" smtClean="0">
                <a:solidFill>
                  <a:srgbClr val="FF0000"/>
                </a:solidFill>
                <a:latin typeface="Tahoma" pitchFamily="34" charset="0"/>
                <a:ea typeface="Times New Roman" pitchFamily="18" charset="0"/>
                <a:cs typeface="Tahoma" pitchFamily="34" charset="0"/>
              </a:rPr>
              <a:t>Не хочеш стати </a:t>
            </a:r>
            <a:r>
              <a:rPr lang="uk-UA" sz="2800" b="1" i="1" dirty="0" err="1" smtClean="0">
                <a:solidFill>
                  <a:srgbClr val="FF0000"/>
                </a:solidFill>
                <a:latin typeface="Tahoma" pitchFamily="34" charset="0"/>
                <a:ea typeface="Times New Roman" pitchFamily="18" charset="0"/>
                <a:cs typeface="Tahoma" pitchFamily="34" charset="0"/>
              </a:rPr>
              <a:t>ігроманом</a:t>
            </a:r>
            <a:r>
              <a:rPr lang="uk-UA" sz="2800" b="1" i="1" dirty="0" smtClean="0">
                <a:solidFill>
                  <a:srgbClr val="FF0000"/>
                </a:solidFill>
                <a:latin typeface="Tahoma" pitchFamily="34" charset="0"/>
                <a:ea typeface="Times New Roman" pitchFamily="18" charset="0"/>
                <a:cs typeface="Tahoma" pitchFamily="34" charset="0"/>
              </a:rPr>
              <a:t>, пам’ятай:</a:t>
            </a:r>
            <a:endParaRPr lang="ru-RU" sz="2800" b="1" i="1" dirty="0" smtClean="0">
              <a:solidFill>
                <a:srgbClr val="FF0000"/>
              </a:solidFill>
              <a:latin typeface="Tahoma" pitchFamily="34" charset="0"/>
              <a:cs typeface="Tahoma" pitchFamily="34" charset="0"/>
            </a:endParaRPr>
          </a:p>
          <a:p>
            <a:endParaRPr lang="ru-RU" dirty="0"/>
          </a:p>
        </p:txBody>
      </p:sp>
      <p:sp>
        <p:nvSpPr>
          <p:cNvPr id="4097" name="Rectangle 1"/>
          <p:cNvSpPr>
            <a:spLocks noChangeArrowheads="1"/>
          </p:cNvSpPr>
          <p:nvPr/>
        </p:nvSpPr>
        <p:spPr bwMode="auto">
          <a:xfrm>
            <a:off x="357158" y="1142984"/>
            <a:ext cx="8429684" cy="37856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ctr" defTabSz="914400" rtl="0" eaLnBrk="0" fontAlgn="base" latinLnBrk="0" hangingPunct="0">
              <a:lnSpc>
                <a:spcPct val="100000"/>
              </a:lnSpc>
              <a:spcBef>
                <a:spcPct val="0"/>
              </a:spcBef>
              <a:spcAft>
                <a:spcPct val="0"/>
              </a:spcAft>
              <a:buClrTx/>
              <a:buSzTx/>
              <a:buFontTx/>
              <a:buChar char="•"/>
              <a:tabLst>
                <a:tab pos="908050" algn="l"/>
              </a:tabLst>
            </a:pPr>
            <a:r>
              <a:rPr kumimoji="0" lang="uk-UA" sz="2000" b="1"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Не можна грати під час депресії, при серйозних змінах у житті.</a:t>
            </a:r>
            <a:endParaRPr kumimoji="0" lang="ru-RU" sz="2000" b="1" i="0" u="none" strike="noStrike" cap="none" normalizeH="0" baseline="0" dirty="0" smtClean="0">
              <a:ln>
                <a:noFill/>
              </a:ln>
              <a:solidFill>
                <a:schemeClr val="tx1"/>
              </a:solidFill>
              <a:effectLst/>
              <a:latin typeface="Tahoma" pitchFamily="34" charset="0"/>
              <a:cs typeface="Tahoma" pitchFamily="34" charset="0"/>
            </a:endParaRPr>
          </a:p>
          <a:p>
            <a:pPr marL="0" marR="0" lvl="0" indent="450850" algn="ctr" defTabSz="914400" rtl="0" eaLnBrk="0" fontAlgn="base" latinLnBrk="0" hangingPunct="0">
              <a:lnSpc>
                <a:spcPct val="100000"/>
              </a:lnSpc>
              <a:spcBef>
                <a:spcPct val="0"/>
              </a:spcBef>
              <a:spcAft>
                <a:spcPct val="0"/>
              </a:spcAft>
              <a:buClrTx/>
              <a:buSzTx/>
              <a:buFontTx/>
              <a:buChar char="•"/>
              <a:tabLst>
                <a:tab pos="908050" algn="l"/>
              </a:tabLst>
            </a:pPr>
            <a:r>
              <a:rPr kumimoji="0" lang="uk-UA" sz="2000" b="1"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Не варто грати, коли гостро відчуваєш самотність. Гравці погані співрозмовники.</a:t>
            </a:r>
            <a:endParaRPr kumimoji="0" lang="ru-RU" sz="2000" b="1" i="0" u="none" strike="noStrike" cap="none" normalizeH="0" baseline="0" dirty="0" smtClean="0">
              <a:ln>
                <a:noFill/>
              </a:ln>
              <a:solidFill>
                <a:schemeClr val="tx1"/>
              </a:solidFill>
              <a:effectLst/>
              <a:latin typeface="Tahoma" pitchFamily="34" charset="0"/>
              <a:cs typeface="Tahoma" pitchFamily="34" charset="0"/>
            </a:endParaRPr>
          </a:p>
          <a:p>
            <a:pPr marL="0" marR="0" lvl="0" indent="450850" algn="ctr" defTabSz="914400" rtl="0" eaLnBrk="0" fontAlgn="base" latinLnBrk="0" hangingPunct="0">
              <a:lnSpc>
                <a:spcPct val="100000"/>
              </a:lnSpc>
              <a:spcBef>
                <a:spcPct val="0"/>
              </a:spcBef>
              <a:spcAft>
                <a:spcPct val="0"/>
              </a:spcAft>
              <a:buClrTx/>
              <a:buSzTx/>
              <a:buFontTx/>
              <a:buChar char="•"/>
              <a:tabLst>
                <a:tab pos="908050" algn="l"/>
              </a:tabLst>
            </a:pPr>
            <a:r>
              <a:rPr kumimoji="0" lang="uk-UA" sz="2000" b="1"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Набагато зменшують ризик пристрасті до гри цікаве життя, знання, розуміння того, що алкоголь, наркотики та надмір ігор – це все один ланцюжок, кінцевий пункт якого - повна самоліквідація особистості. Імунітетом тут мають бути чуття міри та відповідальності. Згадай народну мудрість: «Що занадто, то нездорово».</a:t>
            </a:r>
            <a:br>
              <a:rPr kumimoji="0" lang="uk-UA" sz="2000" b="1"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br>
            <a:r>
              <a:rPr kumimoji="0" lang="uk-UA" sz="2000" b="1" i="1" u="none" strike="noStrike" cap="none" normalizeH="0" baseline="0" dirty="0" smtClean="0">
                <a:ln>
                  <a:noFill/>
                </a:ln>
                <a:solidFill>
                  <a:srgbClr val="FF0000"/>
                </a:solidFill>
                <a:effectLst/>
                <a:latin typeface="Tahoma" pitchFamily="34" charset="0"/>
                <a:ea typeface="Times New Roman" pitchFamily="18" charset="0"/>
                <a:cs typeface="Tahoma" pitchFamily="34" charset="0"/>
              </a:rPr>
              <a:t>За грою можна розважитися, та не більше. Робити з неї свій спосіб життя, повір, не варто!</a:t>
            </a:r>
            <a:endParaRPr kumimoji="0" lang="uk-UA" sz="2000" b="1" i="0" u="none" strike="noStrike" cap="none" normalizeH="0" baseline="0" dirty="0" smtClean="0">
              <a:ln>
                <a:noFill/>
              </a:ln>
              <a:solidFill>
                <a:srgbClr val="FF0000"/>
              </a:solidFill>
              <a:effectLst/>
              <a:latin typeface="Tahoma" pitchFamily="34" charset="0"/>
              <a:cs typeface="Tahoma" pitchFamily="34" charset="0"/>
            </a:endParaRPr>
          </a:p>
        </p:txBody>
      </p:sp>
      <p:pic>
        <p:nvPicPr>
          <p:cNvPr id="8" name="Рисунок 7" descr="komputeri-333.gif"/>
          <p:cNvPicPr>
            <a:picLocks noChangeAspect="1"/>
          </p:cNvPicPr>
          <p:nvPr/>
        </p:nvPicPr>
        <p:blipFill>
          <a:blip r:embed="rId3"/>
          <a:srcRect/>
          <a:stretch>
            <a:fillRect/>
          </a:stretch>
        </p:blipFill>
        <p:spPr bwMode="auto">
          <a:xfrm>
            <a:off x="142844" y="4643446"/>
            <a:ext cx="2428892" cy="2071688"/>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endParaRPr lang="ru-RU"/>
          </a:p>
        </p:txBody>
      </p:sp>
      <p:pic>
        <p:nvPicPr>
          <p:cNvPr id="1026" name="Picture 2"/>
          <p:cNvPicPr>
            <a:picLocks noChangeAspect="1" noChangeArrowheads="1"/>
          </p:cNvPicPr>
          <p:nvPr/>
        </p:nvPicPr>
        <p:blipFill>
          <a:blip r:embed="rId2"/>
          <a:srcRect/>
          <a:stretch>
            <a:fillRect/>
          </a:stretch>
        </p:blipFill>
        <p:spPr bwMode="auto">
          <a:xfrm>
            <a:off x="0" y="0"/>
            <a:ext cx="9144001" cy="6858000"/>
          </a:xfrm>
          <a:prstGeom prst="rect">
            <a:avLst/>
          </a:prstGeom>
          <a:noFill/>
        </p:spPr>
      </p:pic>
      <p:sp>
        <p:nvSpPr>
          <p:cNvPr id="21505" name="Rectangle 1"/>
          <p:cNvSpPr>
            <a:spLocks noChangeArrowheads="1"/>
          </p:cNvSpPr>
          <p:nvPr/>
        </p:nvSpPr>
        <p:spPr bwMode="auto">
          <a:xfrm>
            <a:off x="357158" y="214290"/>
            <a:ext cx="8501122" cy="649408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uk-UA" sz="2800" b="1" i="0" u="none" strike="noStrike" cap="none" normalizeH="0" baseline="0" dirty="0" smtClean="0">
                <a:ln>
                  <a:noFill/>
                </a:ln>
                <a:solidFill>
                  <a:srgbClr val="FF0000"/>
                </a:solidFill>
                <a:effectLst/>
                <a:latin typeface="Tahoma" pitchFamily="34" charset="0"/>
                <a:ea typeface="Times New Roman" pitchFamily="18" charset="0"/>
                <a:cs typeface="Tahoma" pitchFamily="34" charset="0"/>
              </a:rPr>
              <a:t>Документальні свідчення про наслідки комп’ютерної залежності:</a:t>
            </a:r>
            <a:endParaRPr kumimoji="0" lang="ru-RU" sz="2800" b="0" i="0" u="none" strike="noStrike" cap="none" normalizeH="0" baseline="0" dirty="0" smtClean="0">
              <a:ln>
                <a:noFill/>
              </a:ln>
              <a:solidFill>
                <a:srgbClr val="FF0000"/>
              </a:solidFill>
              <a:effectLst/>
              <a:latin typeface="Tahoma" pitchFamily="34" charset="0"/>
              <a:cs typeface="Tahoma" pitchFamily="34" charset="0"/>
            </a:endParaRPr>
          </a:p>
          <a:p>
            <a:pPr marL="0" marR="0" lvl="0" indent="450850" algn="just" defTabSz="914400" rtl="0" eaLnBrk="0" fontAlgn="base" latinLnBrk="0" hangingPunct="0">
              <a:lnSpc>
                <a:spcPct val="100000"/>
              </a:lnSpc>
              <a:spcBef>
                <a:spcPct val="0"/>
              </a:spcBef>
              <a:spcAft>
                <a:spcPct val="0"/>
              </a:spcAft>
              <a:buClrTx/>
              <a:buSzTx/>
              <a:buFont typeface="Wingdings" pitchFamily="2" charset="2"/>
              <a:buChar char="v"/>
              <a:tabLst/>
            </a:pPr>
            <a:r>
              <a:rPr kumimoji="0" lang="uk-UA" b="1"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Найгучніша трагедія, зв’язана з комп’ютерними іграми. Двоє підлітків розстріляли дванадцять однокласників, вчителя і поранили ще кілька людей, розкидаючи саморобні гранати. Після цього покінчили життя самогубством. У знятому перед тим фільмі один з них говорить, що відбуватиметься щось на зразок думу. Саме ця фраза і подібність інциденту із сюжетом комп’ютерної гри послужили приводом для позову батьків загиблих дітей до виробників комп’ютерних ігор.</a:t>
            </a:r>
            <a:endParaRPr kumimoji="0" lang="ru-RU" b="1" i="0" u="none" strike="noStrike" cap="none" normalizeH="0" baseline="0" dirty="0" smtClean="0">
              <a:ln>
                <a:noFill/>
              </a:ln>
              <a:solidFill>
                <a:schemeClr val="tx1"/>
              </a:solidFill>
              <a:effectLst/>
              <a:latin typeface="Tahoma" pitchFamily="34" charset="0"/>
              <a:cs typeface="Tahoma" pitchFamily="34" charset="0"/>
            </a:endParaRPr>
          </a:p>
          <a:p>
            <a:pPr marL="0" marR="0" lvl="0" indent="450850" algn="just" defTabSz="914400" rtl="0" eaLnBrk="0" fontAlgn="base" latinLnBrk="0" hangingPunct="0">
              <a:lnSpc>
                <a:spcPct val="100000"/>
              </a:lnSpc>
              <a:spcBef>
                <a:spcPct val="0"/>
              </a:spcBef>
              <a:spcAft>
                <a:spcPct val="0"/>
              </a:spcAft>
              <a:buClrTx/>
              <a:buSzTx/>
              <a:buFont typeface="Wingdings" pitchFamily="2" charset="2"/>
              <a:buChar char="v"/>
              <a:tabLst/>
            </a:pPr>
            <a:r>
              <a:rPr kumimoji="0" lang="uk-UA" b="1"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У Тюмені затримано сімнадцятилітнього юнака, що забив своїх батьків залізними прутами, бо вони не пускали його в комп’ютерний клуб. Убивство скоїв підліток зі своїм приятелем. За їхнім задумом цей злочин мав покласти початок серії убивств у місті: горе-гравці збиралися грабувати й убивати батьків інших фанатів комп’ютерних ігор.</a:t>
            </a:r>
            <a:endParaRPr kumimoji="0" lang="ru-RU" b="1" i="0" u="none" strike="noStrike" cap="none" normalizeH="0" baseline="0" dirty="0" smtClean="0">
              <a:ln>
                <a:noFill/>
              </a:ln>
              <a:solidFill>
                <a:schemeClr val="tx1"/>
              </a:solidFill>
              <a:effectLst/>
              <a:latin typeface="Tahoma" pitchFamily="34" charset="0"/>
              <a:cs typeface="Tahoma" pitchFamily="34" charset="0"/>
            </a:endParaRPr>
          </a:p>
          <a:p>
            <a:pPr marL="0" marR="0" lvl="0" indent="450850" algn="just" defTabSz="914400" rtl="0" eaLnBrk="0" fontAlgn="base" latinLnBrk="0" hangingPunct="0">
              <a:lnSpc>
                <a:spcPct val="100000"/>
              </a:lnSpc>
              <a:spcBef>
                <a:spcPct val="0"/>
              </a:spcBef>
              <a:spcAft>
                <a:spcPct val="0"/>
              </a:spcAft>
              <a:buClrTx/>
              <a:buSzTx/>
              <a:buFont typeface="Wingdings" pitchFamily="2" charset="2"/>
              <a:buChar char="v"/>
              <a:tabLst/>
            </a:pPr>
            <a:r>
              <a:rPr kumimoji="0" lang="uk-UA" b="1"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Двадцятидворічний безробітний китаєць украв у матері 2900 юанів (майже 300 доларів), що збирався витратити на комп’ютерний клуб. Коли мати влаштувала своєму чаду скандал, той її просто отруїв. Батько нещасного знайшов труп дружини через півтора місяці після вбивства в шухляді для білизни. Убивцю страчено.</a:t>
            </a:r>
            <a:endParaRPr kumimoji="0" lang="uk-UA" b="1" i="0" u="none" strike="noStrike" cap="none" normalizeH="0" baseline="0" dirty="0" smtClean="0">
              <a:ln>
                <a:noFill/>
              </a:ln>
              <a:solidFill>
                <a:schemeClr val="tx1"/>
              </a:solidFill>
              <a:effectLst/>
              <a:latin typeface="Tahoma" pitchFamily="34" charset="0"/>
              <a:cs typeface="Tahoma" pitchFamily="34" charset="0"/>
            </a:endParaRPr>
          </a:p>
        </p:txBody>
      </p:sp>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170</TotalTime>
  <Words>861</Words>
  <Application>Microsoft Office PowerPoint</Application>
  <PresentationFormat>Экран (4:3)</PresentationFormat>
  <Paragraphs>74</Paragraphs>
  <Slides>15</Slides>
  <Notes>0</Notes>
  <HiddenSlides>0</HiddenSlides>
  <MMClips>0</MMClips>
  <ScaleCrop>false</ScaleCrop>
  <HeadingPairs>
    <vt:vector size="6" baseType="variant">
      <vt:variant>
        <vt:lpstr>Тема</vt:lpstr>
      </vt:variant>
      <vt:variant>
        <vt:i4>1</vt:i4>
      </vt:variant>
      <vt:variant>
        <vt:lpstr>Внедренные серверы OLE</vt:lpstr>
      </vt:variant>
      <vt:variant>
        <vt:i4>1</vt:i4>
      </vt:variant>
      <vt:variant>
        <vt:lpstr>Заголовки слайдов</vt:lpstr>
      </vt:variant>
      <vt:variant>
        <vt:i4>15</vt:i4>
      </vt:variant>
    </vt:vector>
  </HeadingPairs>
  <TitlesOfParts>
    <vt:vector size="17" baseType="lpstr">
      <vt:lpstr>Тема Office</vt:lpstr>
      <vt:lpstr>SAX XML Reader 5.0</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vector>
  </TitlesOfParts>
  <Company>Reanimator Extreme Edition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User</dc:creator>
  <cp:lastModifiedBy>User</cp:lastModifiedBy>
  <cp:revision>22</cp:revision>
  <dcterms:created xsi:type="dcterms:W3CDTF">2015-02-11T17:22:13Z</dcterms:created>
  <dcterms:modified xsi:type="dcterms:W3CDTF">2015-02-12T21:31:58Z</dcterms:modified>
</cp:coreProperties>
</file>