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6" r:id="rId3"/>
    <p:sldId id="257" r:id="rId4"/>
    <p:sldId id="259" r:id="rId5"/>
    <p:sldId id="265" r:id="rId6"/>
    <p:sldId id="260" r:id="rId7"/>
    <p:sldId id="262" r:id="rId8"/>
    <p:sldId id="261" r:id="rId9"/>
    <p:sldId id="264" r:id="rId10"/>
    <p:sldId id="266" r:id="rId11"/>
    <p:sldId id="267" r:id="rId12"/>
    <p:sldId id="272" r:id="rId13"/>
    <p:sldId id="270" r:id="rId14"/>
    <p:sldId id="274" r:id="rId15"/>
    <p:sldId id="275" r:id="rId16"/>
    <p:sldId id="279" r:id="rId17"/>
    <p:sldId id="280" r:id="rId18"/>
    <p:sldId id="28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168" autoAdjust="0"/>
  </p:normalViewPr>
  <p:slideViewPr>
    <p:cSldViewPr>
      <p:cViewPr varScale="1">
        <p:scale>
          <a:sx n="88" d="100"/>
          <a:sy n="88" d="100"/>
        </p:scale>
        <p:origin x="-9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E5276-81BD-4FEC-A02B-0858491A6C6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F544C88D-A0F9-4498-AEAD-D6F15EADB126}">
      <dgm:prSet phldrT="[Текст]"/>
      <dgm:spPr/>
      <dgm:t>
        <a:bodyPr/>
        <a:lstStyle/>
        <a:p>
          <a:r>
            <a:rPr lang="ru-RU" b="1" dirty="0" err="1">
              <a:solidFill>
                <a:srgbClr val="0000FF"/>
              </a:solidFill>
            </a:rPr>
            <a:t>пожежа</a:t>
          </a:r>
          <a:r>
            <a:rPr lang="ru-RU" b="1" dirty="0">
              <a:solidFill>
                <a:srgbClr val="0000FF"/>
              </a:solidFill>
            </a:rPr>
            <a:t> </a:t>
          </a:r>
        </a:p>
      </dgm:t>
    </dgm:pt>
    <dgm:pt modelId="{BD326D2B-5A14-4D1C-BDE4-A3886FCE7469}" type="parTrans" cxnId="{EF5A0A63-2C0E-4376-832A-1BAFF2970453}">
      <dgm:prSet/>
      <dgm:spPr/>
      <dgm:t>
        <a:bodyPr/>
        <a:lstStyle/>
        <a:p>
          <a:endParaRPr lang="ru-RU"/>
        </a:p>
      </dgm:t>
    </dgm:pt>
    <dgm:pt modelId="{FADE8DB2-C71E-4CF4-A27B-E8701C5A32F0}" type="sibTrans" cxnId="{EF5A0A63-2C0E-4376-832A-1BAFF2970453}">
      <dgm:prSet/>
      <dgm:spPr/>
      <dgm:t>
        <a:bodyPr/>
        <a:lstStyle/>
        <a:p>
          <a:endParaRPr lang="ru-RU"/>
        </a:p>
      </dgm:t>
    </dgm:pt>
    <dgm:pt modelId="{0D390290-7E5C-46FA-8BCB-DAA53E908410}">
      <dgm:prSet phldrT="[Текст]"/>
      <dgm:spPr/>
      <dgm:t>
        <a:bodyPr/>
        <a:lstStyle/>
        <a:p>
          <a:r>
            <a:rPr lang="ru-RU" b="1" dirty="0" err="1">
              <a:solidFill>
                <a:srgbClr val="0000FF"/>
              </a:solidFill>
            </a:rPr>
            <a:t>грунтова</a:t>
          </a:r>
          <a:r>
            <a:rPr lang="ru-RU" b="1" dirty="0">
              <a:solidFill>
                <a:srgbClr val="0000FF"/>
              </a:solidFill>
            </a:rPr>
            <a:t> </a:t>
          </a:r>
        </a:p>
      </dgm:t>
    </dgm:pt>
    <dgm:pt modelId="{FCA519C4-0F9A-4701-94F9-01713CE9DB5E}" type="parTrans" cxnId="{F6108CA9-1214-439C-8E58-9868D5DE03A3}">
      <dgm:prSet/>
      <dgm:spPr/>
      <dgm:t>
        <a:bodyPr/>
        <a:lstStyle/>
        <a:p>
          <a:endParaRPr lang="ru-RU"/>
        </a:p>
      </dgm:t>
    </dgm:pt>
    <dgm:pt modelId="{BD7EF1DD-8B8C-4112-91D5-41343E3E4B05}" type="sibTrans" cxnId="{F6108CA9-1214-439C-8E58-9868D5DE03A3}">
      <dgm:prSet/>
      <dgm:spPr/>
      <dgm:t>
        <a:bodyPr/>
        <a:lstStyle/>
        <a:p>
          <a:endParaRPr lang="ru-RU"/>
        </a:p>
      </dgm:t>
    </dgm:pt>
    <dgm:pt modelId="{EC3F64F4-53E4-46E9-987F-545B4AC30446}">
      <dgm:prSet phldrT="[Текст]"/>
      <dgm:spPr/>
      <dgm:t>
        <a:bodyPr/>
        <a:lstStyle/>
        <a:p>
          <a:r>
            <a:rPr lang="ru-RU" b="1" dirty="0" err="1">
              <a:solidFill>
                <a:srgbClr val="0000FF"/>
              </a:solidFill>
            </a:rPr>
            <a:t>низова</a:t>
          </a:r>
          <a:r>
            <a:rPr lang="ru-RU" b="1" dirty="0">
              <a:solidFill>
                <a:srgbClr val="0000FF"/>
              </a:solidFill>
            </a:rPr>
            <a:t> </a:t>
          </a:r>
        </a:p>
      </dgm:t>
    </dgm:pt>
    <dgm:pt modelId="{85ABDAB5-A299-49A5-ADC5-3BC60EEC6778}" type="parTrans" cxnId="{A7C0C4CE-EE55-4B80-B6C1-5E20003C6B24}">
      <dgm:prSet/>
      <dgm:spPr/>
      <dgm:t>
        <a:bodyPr/>
        <a:lstStyle/>
        <a:p>
          <a:endParaRPr lang="ru-RU"/>
        </a:p>
      </dgm:t>
    </dgm:pt>
    <dgm:pt modelId="{9BEA2640-F8AD-4184-91F9-F695748AA6A0}" type="sibTrans" cxnId="{A7C0C4CE-EE55-4B80-B6C1-5E20003C6B24}">
      <dgm:prSet/>
      <dgm:spPr/>
      <dgm:t>
        <a:bodyPr/>
        <a:lstStyle/>
        <a:p>
          <a:endParaRPr lang="ru-RU"/>
        </a:p>
      </dgm:t>
    </dgm:pt>
    <dgm:pt modelId="{E72A34DA-582D-4C80-9C62-EB6A5247F9C0}">
      <dgm:prSet/>
      <dgm:spPr/>
      <dgm:t>
        <a:bodyPr/>
        <a:lstStyle/>
        <a:p>
          <a:r>
            <a:rPr lang="ru-RU" b="1" dirty="0" err="1">
              <a:solidFill>
                <a:srgbClr val="0000FF"/>
              </a:solidFill>
            </a:rPr>
            <a:t>верхова</a:t>
          </a:r>
          <a:r>
            <a:rPr lang="ru-RU" b="1" dirty="0">
              <a:solidFill>
                <a:srgbClr val="0000FF"/>
              </a:solidFill>
            </a:rPr>
            <a:t> </a:t>
          </a:r>
        </a:p>
      </dgm:t>
    </dgm:pt>
    <dgm:pt modelId="{DCCE171A-A84C-4532-8760-EE49A8DE3172}" type="parTrans" cxnId="{7C0E6AD6-1276-43A6-892A-75D3D78F2F46}">
      <dgm:prSet/>
      <dgm:spPr/>
      <dgm:t>
        <a:bodyPr/>
        <a:lstStyle/>
        <a:p>
          <a:endParaRPr lang="ru-RU"/>
        </a:p>
      </dgm:t>
    </dgm:pt>
    <dgm:pt modelId="{DBB38675-AFD1-467E-A101-6B1738A3C697}" type="sibTrans" cxnId="{7C0E6AD6-1276-43A6-892A-75D3D78F2F46}">
      <dgm:prSet/>
      <dgm:spPr/>
      <dgm:t>
        <a:bodyPr/>
        <a:lstStyle/>
        <a:p>
          <a:endParaRPr lang="ru-RU"/>
        </a:p>
      </dgm:t>
    </dgm:pt>
    <dgm:pt modelId="{826E8717-EE17-4A5B-BF81-D49D93A06432}" type="pres">
      <dgm:prSet presAssocID="{63AE5276-81BD-4FEC-A02B-0858491A6C6E}" presName="hierChild1" presStyleCnt="0">
        <dgm:presLayoutVars>
          <dgm:chPref val="1"/>
          <dgm:dir/>
          <dgm:animOne val="branch"/>
          <dgm:animLvl val="lvl"/>
          <dgm:resizeHandles/>
        </dgm:presLayoutVars>
      </dgm:prSet>
      <dgm:spPr/>
      <dgm:t>
        <a:bodyPr/>
        <a:lstStyle/>
        <a:p>
          <a:endParaRPr lang="ru-RU"/>
        </a:p>
      </dgm:t>
    </dgm:pt>
    <dgm:pt modelId="{A96D3064-F7CA-4510-BC5C-647E995894FA}" type="pres">
      <dgm:prSet presAssocID="{F544C88D-A0F9-4498-AEAD-D6F15EADB126}" presName="hierRoot1" presStyleCnt="0"/>
      <dgm:spPr/>
    </dgm:pt>
    <dgm:pt modelId="{DA46F346-02C3-49BA-884C-03143DBE35C7}" type="pres">
      <dgm:prSet presAssocID="{F544C88D-A0F9-4498-AEAD-D6F15EADB126}" presName="composite" presStyleCnt="0"/>
      <dgm:spPr/>
    </dgm:pt>
    <dgm:pt modelId="{9F4DDD59-2E57-46CC-BE02-97E56D4D5ADB}" type="pres">
      <dgm:prSet presAssocID="{F544C88D-A0F9-4498-AEAD-D6F15EADB126}" presName="background" presStyleLbl="node0" presStyleIdx="0" presStyleCnt="1"/>
      <dgm:spPr/>
    </dgm:pt>
    <dgm:pt modelId="{64785231-D29A-4881-A349-429AB1501EB5}" type="pres">
      <dgm:prSet presAssocID="{F544C88D-A0F9-4498-AEAD-D6F15EADB126}" presName="text" presStyleLbl="fgAcc0" presStyleIdx="0" presStyleCnt="1" custLinFactNeighborX="-8176" custLinFactNeighborY="-14053">
        <dgm:presLayoutVars>
          <dgm:chPref val="3"/>
        </dgm:presLayoutVars>
      </dgm:prSet>
      <dgm:spPr/>
      <dgm:t>
        <a:bodyPr/>
        <a:lstStyle/>
        <a:p>
          <a:endParaRPr lang="ru-RU"/>
        </a:p>
      </dgm:t>
    </dgm:pt>
    <dgm:pt modelId="{611EABD4-71CC-4CB4-9B04-EC5D47F140B6}" type="pres">
      <dgm:prSet presAssocID="{F544C88D-A0F9-4498-AEAD-D6F15EADB126}" presName="hierChild2" presStyleCnt="0"/>
      <dgm:spPr/>
    </dgm:pt>
    <dgm:pt modelId="{4834FC29-FF51-46BF-B0CC-D95E7BE98E9F}" type="pres">
      <dgm:prSet presAssocID="{FCA519C4-0F9A-4701-94F9-01713CE9DB5E}" presName="Name10" presStyleLbl="parChTrans1D2" presStyleIdx="0" presStyleCnt="3"/>
      <dgm:spPr/>
      <dgm:t>
        <a:bodyPr/>
        <a:lstStyle/>
        <a:p>
          <a:endParaRPr lang="ru-RU"/>
        </a:p>
      </dgm:t>
    </dgm:pt>
    <dgm:pt modelId="{96E309F9-2EA9-4243-A425-8FEAC580DB63}" type="pres">
      <dgm:prSet presAssocID="{0D390290-7E5C-46FA-8BCB-DAA53E908410}" presName="hierRoot2" presStyleCnt="0"/>
      <dgm:spPr/>
    </dgm:pt>
    <dgm:pt modelId="{FFC45685-EF09-47A3-A91D-B27A4982A062}" type="pres">
      <dgm:prSet presAssocID="{0D390290-7E5C-46FA-8BCB-DAA53E908410}" presName="composite2" presStyleCnt="0"/>
      <dgm:spPr/>
    </dgm:pt>
    <dgm:pt modelId="{4CDDD537-76CA-4BA3-B87C-93011BD50707}" type="pres">
      <dgm:prSet presAssocID="{0D390290-7E5C-46FA-8BCB-DAA53E908410}" presName="background2" presStyleLbl="node2" presStyleIdx="0" presStyleCnt="3"/>
      <dgm:spPr/>
    </dgm:pt>
    <dgm:pt modelId="{A1513ECE-3732-461F-896E-DD43C5149D0A}" type="pres">
      <dgm:prSet presAssocID="{0D390290-7E5C-46FA-8BCB-DAA53E908410}" presName="text2" presStyleLbl="fgAcc2" presStyleIdx="0" presStyleCnt="3" custLinFactNeighborX="-2469" custLinFactNeighborY="2916">
        <dgm:presLayoutVars>
          <dgm:chPref val="3"/>
        </dgm:presLayoutVars>
      </dgm:prSet>
      <dgm:spPr/>
      <dgm:t>
        <a:bodyPr/>
        <a:lstStyle/>
        <a:p>
          <a:endParaRPr lang="ru-RU"/>
        </a:p>
      </dgm:t>
    </dgm:pt>
    <dgm:pt modelId="{4D6A47D4-860E-45E5-AC67-68F19967A154}" type="pres">
      <dgm:prSet presAssocID="{0D390290-7E5C-46FA-8BCB-DAA53E908410}" presName="hierChild3" presStyleCnt="0"/>
      <dgm:spPr/>
    </dgm:pt>
    <dgm:pt modelId="{0C543FF3-8841-4C62-B5DE-1DFD697860C3}" type="pres">
      <dgm:prSet presAssocID="{DCCE171A-A84C-4532-8760-EE49A8DE3172}" presName="Name10" presStyleLbl="parChTrans1D2" presStyleIdx="1" presStyleCnt="3"/>
      <dgm:spPr/>
      <dgm:t>
        <a:bodyPr/>
        <a:lstStyle/>
        <a:p>
          <a:endParaRPr lang="ru-RU"/>
        </a:p>
      </dgm:t>
    </dgm:pt>
    <dgm:pt modelId="{498812C9-1A39-436F-A5C5-BC064F19AF1D}" type="pres">
      <dgm:prSet presAssocID="{E72A34DA-582D-4C80-9C62-EB6A5247F9C0}" presName="hierRoot2" presStyleCnt="0"/>
      <dgm:spPr/>
    </dgm:pt>
    <dgm:pt modelId="{76A47902-3912-44D2-BE96-5E3A2CA6E1D6}" type="pres">
      <dgm:prSet presAssocID="{E72A34DA-582D-4C80-9C62-EB6A5247F9C0}" presName="composite2" presStyleCnt="0"/>
      <dgm:spPr/>
    </dgm:pt>
    <dgm:pt modelId="{1FF8DD7A-7ECA-4D99-94BB-B5B8F3BFF993}" type="pres">
      <dgm:prSet presAssocID="{E72A34DA-582D-4C80-9C62-EB6A5247F9C0}" presName="background2" presStyleLbl="node2" presStyleIdx="1" presStyleCnt="3"/>
      <dgm:spPr/>
    </dgm:pt>
    <dgm:pt modelId="{33CE2711-2137-4854-BF6F-88A03AA9A429}" type="pres">
      <dgm:prSet presAssocID="{E72A34DA-582D-4C80-9C62-EB6A5247F9C0}" presName="text2" presStyleLbl="fgAcc2" presStyleIdx="1" presStyleCnt="3" custLinFactNeighborX="-2516" custLinFactNeighborY="-2159">
        <dgm:presLayoutVars>
          <dgm:chPref val="3"/>
        </dgm:presLayoutVars>
      </dgm:prSet>
      <dgm:spPr/>
      <dgm:t>
        <a:bodyPr/>
        <a:lstStyle/>
        <a:p>
          <a:endParaRPr lang="ru-RU"/>
        </a:p>
      </dgm:t>
    </dgm:pt>
    <dgm:pt modelId="{3A923CFA-FD73-49A8-BE0D-832C12CC0735}" type="pres">
      <dgm:prSet presAssocID="{E72A34DA-582D-4C80-9C62-EB6A5247F9C0}" presName="hierChild3" presStyleCnt="0"/>
      <dgm:spPr/>
    </dgm:pt>
    <dgm:pt modelId="{85A4D502-DBCE-4872-A32F-58E71926C48B}" type="pres">
      <dgm:prSet presAssocID="{85ABDAB5-A299-49A5-ADC5-3BC60EEC6778}" presName="Name10" presStyleLbl="parChTrans1D2" presStyleIdx="2" presStyleCnt="3"/>
      <dgm:spPr/>
      <dgm:t>
        <a:bodyPr/>
        <a:lstStyle/>
        <a:p>
          <a:endParaRPr lang="ru-RU"/>
        </a:p>
      </dgm:t>
    </dgm:pt>
    <dgm:pt modelId="{48AB9190-AD44-44EC-AD87-394B47E8A644}" type="pres">
      <dgm:prSet presAssocID="{EC3F64F4-53E4-46E9-987F-545B4AC30446}" presName="hierRoot2" presStyleCnt="0"/>
      <dgm:spPr/>
    </dgm:pt>
    <dgm:pt modelId="{1593FEF8-AE8F-4286-B596-53BD9D7E452A}" type="pres">
      <dgm:prSet presAssocID="{EC3F64F4-53E4-46E9-987F-545B4AC30446}" presName="composite2" presStyleCnt="0"/>
      <dgm:spPr/>
    </dgm:pt>
    <dgm:pt modelId="{833CD518-B67F-4E4D-8447-EF63D61F4262}" type="pres">
      <dgm:prSet presAssocID="{EC3F64F4-53E4-46E9-987F-545B4AC30446}" presName="background2" presStyleLbl="node2" presStyleIdx="2" presStyleCnt="3"/>
      <dgm:spPr/>
    </dgm:pt>
    <dgm:pt modelId="{0500C93B-D4CE-4FA3-9A3D-A26FADDD7EDC}" type="pres">
      <dgm:prSet presAssocID="{EC3F64F4-53E4-46E9-987F-545B4AC30446}" presName="text2" presStyleLbl="fgAcc2" presStyleIdx="2" presStyleCnt="3">
        <dgm:presLayoutVars>
          <dgm:chPref val="3"/>
        </dgm:presLayoutVars>
      </dgm:prSet>
      <dgm:spPr/>
      <dgm:t>
        <a:bodyPr/>
        <a:lstStyle/>
        <a:p>
          <a:endParaRPr lang="ru-RU"/>
        </a:p>
      </dgm:t>
    </dgm:pt>
    <dgm:pt modelId="{625AED30-7BE2-4767-A46F-C9C262566BA1}" type="pres">
      <dgm:prSet presAssocID="{EC3F64F4-53E4-46E9-987F-545B4AC30446}" presName="hierChild3" presStyleCnt="0"/>
      <dgm:spPr/>
    </dgm:pt>
  </dgm:ptLst>
  <dgm:cxnLst>
    <dgm:cxn modelId="{B1880673-176D-4DA9-9D3B-C7B9893FC3E9}" type="presOf" srcId="{FCA519C4-0F9A-4701-94F9-01713CE9DB5E}" destId="{4834FC29-FF51-46BF-B0CC-D95E7BE98E9F}" srcOrd="0" destOrd="0" presId="urn:microsoft.com/office/officeart/2005/8/layout/hierarchy1"/>
    <dgm:cxn modelId="{5FB4B805-1380-4032-9A83-AB7AE85450EB}" type="presOf" srcId="{0D390290-7E5C-46FA-8BCB-DAA53E908410}" destId="{A1513ECE-3732-461F-896E-DD43C5149D0A}" srcOrd="0" destOrd="0" presId="urn:microsoft.com/office/officeart/2005/8/layout/hierarchy1"/>
    <dgm:cxn modelId="{C06D2913-18DD-4B7F-8E40-0088B18054C1}" type="presOf" srcId="{F544C88D-A0F9-4498-AEAD-D6F15EADB126}" destId="{64785231-D29A-4881-A349-429AB1501EB5}" srcOrd="0" destOrd="0" presId="urn:microsoft.com/office/officeart/2005/8/layout/hierarchy1"/>
    <dgm:cxn modelId="{F6108CA9-1214-439C-8E58-9868D5DE03A3}" srcId="{F544C88D-A0F9-4498-AEAD-D6F15EADB126}" destId="{0D390290-7E5C-46FA-8BCB-DAA53E908410}" srcOrd="0" destOrd="0" parTransId="{FCA519C4-0F9A-4701-94F9-01713CE9DB5E}" sibTransId="{BD7EF1DD-8B8C-4112-91D5-41343E3E4B05}"/>
    <dgm:cxn modelId="{A7C0C4CE-EE55-4B80-B6C1-5E20003C6B24}" srcId="{F544C88D-A0F9-4498-AEAD-D6F15EADB126}" destId="{EC3F64F4-53E4-46E9-987F-545B4AC30446}" srcOrd="2" destOrd="0" parTransId="{85ABDAB5-A299-49A5-ADC5-3BC60EEC6778}" sibTransId="{9BEA2640-F8AD-4184-91F9-F695748AA6A0}"/>
    <dgm:cxn modelId="{D8B3BDB7-2BB3-4C4B-9861-53B134BB820D}" type="presOf" srcId="{EC3F64F4-53E4-46E9-987F-545B4AC30446}" destId="{0500C93B-D4CE-4FA3-9A3D-A26FADDD7EDC}" srcOrd="0" destOrd="0" presId="urn:microsoft.com/office/officeart/2005/8/layout/hierarchy1"/>
    <dgm:cxn modelId="{A9DA0F81-31AD-45C7-8CF1-F6CD9EEDEB0B}" type="presOf" srcId="{DCCE171A-A84C-4532-8760-EE49A8DE3172}" destId="{0C543FF3-8841-4C62-B5DE-1DFD697860C3}" srcOrd="0" destOrd="0" presId="urn:microsoft.com/office/officeart/2005/8/layout/hierarchy1"/>
    <dgm:cxn modelId="{0C44317A-A80D-4706-945D-AEFF16039548}" type="presOf" srcId="{85ABDAB5-A299-49A5-ADC5-3BC60EEC6778}" destId="{85A4D502-DBCE-4872-A32F-58E71926C48B}" srcOrd="0" destOrd="0" presId="urn:microsoft.com/office/officeart/2005/8/layout/hierarchy1"/>
    <dgm:cxn modelId="{65F6698F-E907-40B3-861A-A77869706810}" type="presOf" srcId="{E72A34DA-582D-4C80-9C62-EB6A5247F9C0}" destId="{33CE2711-2137-4854-BF6F-88A03AA9A429}" srcOrd="0" destOrd="0" presId="urn:microsoft.com/office/officeart/2005/8/layout/hierarchy1"/>
    <dgm:cxn modelId="{7C0E6AD6-1276-43A6-892A-75D3D78F2F46}" srcId="{F544C88D-A0F9-4498-AEAD-D6F15EADB126}" destId="{E72A34DA-582D-4C80-9C62-EB6A5247F9C0}" srcOrd="1" destOrd="0" parTransId="{DCCE171A-A84C-4532-8760-EE49A8DE3172}" sibTransId="{DBB38675-AFD1-467E-A101-6B1738A3C697}"/>
    <dgm:cxn modelId="{EF5A0A63-2C0E-4376-832A-1BAFF2970453}" srcId="{63AE5276-81BD-4FEC-A02B-0858491A6C6E}" destId="{F544C88D-A0F9-4498-AEAD-D6F15EADB126}" srcOrd="0" destOrd="0" parTransId="{BD326D2B-5A14-4D1C-BDE4-A3886FCE7469}" sibTransId="{FADE8DB2-C71E-4CF4-A27B-E8701C5A32F0}"/>
    <dgm:cxn modelId="{C7E6CEF8-68DF-4C92-A8AE-D8E3388BF8F9}" type="presOf" srcId="{63AE5276-81BD-4FEC-A02B-0858491A6C6E}" destId="{826E8717-EE17-4A5B-BF81-D49D93A06432}" srcOrd="0" destOrd="0" presId="urn:microsoft.com/office/officeart/2005/8/layout/hierarchy1"/>
    <dgm:cxn modelId="{6C4CE906-44D1-48EA-B023-FEAA728C11D9}" type="presParOf" srcId="{826E8717-EE17-4A5B-BF81-D49D93A06432}" destId="{A96D3064-F7CA-4510-BC5C-647E995894FA}" srcOrd="0" destOrd="0" presId="urn:microsoft.com/office/officeart/2005/8/layout/hierarchy1"/>
    <dgm:cxn modelId="{2892D122-B9C1-4CB1-A138-C6D46E42344A}" type="presParOf" srcId="{A96D3064-F7CA-4510-BC5C-647E995894FA}" destId="{DA46F346-02C3-49BA-884C-03143DBE35C7}" srcOrd="0" destOrd="0" presId="urn:microsoft.com/office/officeart/2005/8/layout/hierarchy1"/>
    <dgm:cxn modelId="{49EE077E-E495-4A01-A72E-C4342E564AB2}" type="presParOf" srcId="{DA46F346-02C3-49BA-884C-03143DBE35C7}" destId="{9F4DDD59-2E57-46CC-BE02-97E56D4D5ADB}" srcOrd="0" destOrd="0" presId="urn:microsoft.com/office/officeart/2005/8/layout/hierarchy1"/>
    <dgm:cxn modelId="{40D31991-AED1-4C01-9568-4E24124E4CB5}" type="presParOf" srcId="{DA46F346-02C3-49BA-884C-03143DBE35C7}" destId="{64785231-D29A-4881-A349-429AB1501EB5}" srcOrd="1" destOrd="0" presId="urn:microsoft.com/office/officeart/2005/8/layout/hierarchy1"/>
    <dgm:cxn modelId="{5141FAC7-D2B7-4687-AE5C-82C941082CC5}" type="presParOf" srcId="{A96D3064-F7CA-4510-BC5C-647E995894FA}" destId="{611EABD4-71CC-4CB4-9B04-EC5D47F140B6}" srcOrd="1" destOrd="0" presId="urn:microsoft.com/office/officeart/2005/8/layout/hierarchy1"/>
    <dgm:cxn modelId="{A57B835C-CDB5-48EA-AC55-AE20668A5F14}" type="presParOf" srcId="{611EABD4-71CC-4CB4-9B04-EC5D47F140B6}" destId="{4834FC29-FF51-46BF-B0CC-D95E7BE98E9F}" srcOrd="0" destOrd="0" presId="urn:microsoft.com/office/officeart/2005/8/layout/hierarchy1"/>
    <dgm:cxn modelId="{9209F12B-D448-4137-8741-4F0E4CC87024}" type="presParOf" srcId="{611EABD4-71CC-4CB4-9B04-EC5D47F140B6}" destId="{96E309F9-2EA9-4243-A425-8FEAC580DB63}" srcOrd="1" destOrd="0" presId="urn:microsoft.com/office/officeart/2005/8/layout/hierarchy1"/>
    <dgm:cxn modelId="{D0C0FDBB-6A6B-4595-B65E-05DB5F91F34B}" type="presParOf" srcId="{96E309F9-2EA9-4243-A425-8FEAC580DB63}" destId="{FFC45685-EF09-47A3-A91D-B27A4982A062}" srcOrd="0" destOrd="0" presId="urn:microsoft.com/office/officeart/2005/8/layout/hierarchy1"/>
    <dgm:cxn modelId="{59810D6A-4E01-4171-8408-3277D0E27D32}" type="presParOf" srcId="{FFC45685-EF09-47A3-A91D-B27A4982A062}" destId="{4CDDD537-76CA-4BA3-B87C-93011BD50707}" srcOrd="0" destOrd="0" presId="urn:microsoft.com/office/officeart/2005/8/layout/hierarchy1"/>
    <dgm:cxn modelId="{5811CF2C-23DB-474A-9F86-31521D480B07}" type="presParOf" srcId="{FFC45685-EF09-47A3-A91D-B27A4982A062}" destId="{A1513ECE-3732-461F-896E-DD43C5149D0A}" srcOrd="1" destOrd="0" presId="urn:microsoft.com/office/officeart/2005/8/layout/hierarchy1"/>
    <dgm:cxn modelId="{82A8C490-1E96-49FE-810B-4AFEE2985D7E}" type="presParOf" srcId="{96E309F9-2EA9-4243-A425-8FEAC580DB63}" destId="{4D6A47D4-860E-45E5-AC67-68F19967A154}" srcOrd="1" destOrd="0" presId="urn:microsoft.com/office/officeart/2005/8/layout/hierarchy1"/>
    <dgm:cxn modelId="{F3EB9C8F-215D-4402-9AE0-6E53F8612A6C}" type="presParOf" srcId="{611EABD4-71CC-4CB4-9B04-EC5D47F140B6}" destId="{0C543FF3-8841-4C62-B5DE-1DFD697860C3}" srcOrd="2" destOrd="0" presId="urn:microsoft.com/office/officeart/2005/8/layout/hierarchy1"/>
    <dgm:cxn modelId="{06069D62-A058-49C7-B329-7AAF10E94CC3}" type="presParOf" srcId="{611EABD4-71CC-4CB4-9B04-EC5D47F140B6}" destId="{498812C9-1A39-436F-A5C5-BC064F19AF1D}" srcOrd="3" destOrd="0" presId="urn:microsoft.com/office/officeart/2005/8/layout/hierarchy1"/>
    <dgm:cxn modelId="{BD8A0D83-A78B-4420-8E7D-D3EFEE492BDE}" type="presParOf" srcId="{498812C9-1A39-436F-A5C5-BC064F19AF1D}" destId="{76A47902-3912-44D2-BE96-5E3A2CA6E1D6}" srcOrd="0" destOrd="0" presId="urn:microsoft.com/office/officeart/2005/8/layout/hierarchy1"/>
    <dgm:cxn modelId="{04A7D161-3208-41BF-8289-F8F0C6E5F007}" type="presParOf" srcId="{76A47902-3912-44D2-BE96-5E3A2CA6E1D6}" destId="{1FF8DD7A-7ECA-4D99-94BB-B5B8F3BFF993}" srcOrd="0" destOrd="0" presId="urn:microsoft.com/office/officeart/2005/8/layout/hierarchy1"/>
    <dgm:cxn modelId="{085CEDF4-3AB6-4856-9D33-A4F7170F9CBE}" type="presParOf" srcId="{76A47902-3912-44D2-BE96-5E3A2CA6E1D6}" destId="{33CE2711-2137-4854-BF6F-88A03AA9A429}" srcOrd="1" destOrd="0" presId="urn:microsoft.com/office/officeart/2005/8/layout/hierarchy1"/>
    <dgm:cxn modelId="{953006EB-25DA-4C03-9FF0-9DB340114FFE}" type="presParOf" srcId="{498812C9-1A39-436F-A5C5-BC064F19AF1D}" destId="{3A923CFA-FD73-49A8-BE0D-832C12CC0735}" srcOrd="1" destOrd="0" presId="urn:microsoft.com/office/officeart/2005/8/layout/hierarchy1"/>
    <dgm:cxn modelId="{78D40685-A2CE-4300-BAB4-92E1E5869488}" type="presParOf" srcId="{611EABD4-71CC-4CB4-9B04-EC5D47F140B6}" destId="{85A4D502-DBCE-4872-A32F-58E71926C48B}" srcOrd="4" destOrd="0" presId="urn:microsoft.com/office/officeart/2005/8/layout/hierarchy1"/>
    <dgm:cxn modelId="{CA43058C-F54D-4505-A575-D24DA22990E3}" type="presParOf" srcId="{611EABD4-71CC-4CB4-9B04-EC5D47F140B6}" destId="{48AB9190-AD44-44EC-AD87-394B47E8A644}" srcOrd="5" destOrd="0" presId="urn:microsoft.com/office/officeart/2005/8/layout/hierarchy1"/>
    <dgm:cxn modelId="{8772838E-9438-46EA-881C-4794BED9FC59}" type="presParOf" srcId="{48AB9190-AD44-44EC-AD87-394B47E8A644}" destId="{1593FEF8-AE8F-4286-B596-53BD9D7E452A}" srcOrd="0" destOrd="0" presId="urn:microsoft.com/office/officeart/2005/8/layout/hierarchy1"/>
    <dgm:cxn modelId="{518DFA63-E303-4204-980F-8956D1B7BAF5}" type="presParOf" srcId="{1593FEF8-AE8F-4286-B596-53BD9D7E452A}" destId="{833CD518-B67F-4E4D-8447-EF63D61F4262}" srcOrd="0" destOrd="0" presId="urn:microsoft.com/office/officeart/2005/8/layout/hierarchy1"/>
    <dgm:cxn modelId="{4414EE17-6CB4-406C-89A0-303DDBDC69A3}" type="presParOf" srcId="{1593FEF8-AE8F-4286-B596-53BD9D7E452A}" destId="{0500C93B-D4CE-4FA3-9A3D-A26FADDD7EDC}" srcOrd="1" destOrd="0" presId="urn:microsoft.com/office/officeart/2005/8/layout/hierarchy1"/>
    <dgm:cxn modelId="{1572B5CB-16B3-4B8F-8613-28E140A637E2}" type="presParOf" srcId="{48AB9190-AD44-44EC-AD87-394B47E8A644}" destId="{625AED30-7BE2-4767-A46F-C9C262566BA1}"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366865A3-488E-4EA4-95CD-2CAE64CCEA4D}"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ru-RU"/>
        </a:p>
      </dgm:t>
    </dgm:pt>
    <dgm:pt modelId="{B5ABB0BE-829B-40D7-A170-B18424B930E1}">
      <dgm:prSet phldrT="[Текст]"/>
      <dgm:spPr/>
      <dgm:t>
        <a:bodyPr/>
        <a:lstStyle/>
        <a:p>
          <a:r>
            <a:rPr lang="uk-UA" b="1" dirty="0" smtClean="0">
              <a:solidFill>
                <a:srgbClr val="FF0000"/>
              </a:solidFill>
              <a:latin typeface="Tahoma" pitchFamily="34" charset="0"/>
              <a:cs typeface="Tahoma" pitchFamily="34" charset="0"/>
            </a:rPr>
            <a:t>Легкозаймисті </a:t>
          </a:r>
          <a:endParaRPr lang="ru-RU" b="1" dirty="0">
            <a:solidFill>
              <a:srgbClr val="FF0000"/>
            </a:solidFill>
            <a:latin typeface="Tahoma" pitchFamily="34" charset="0"/>
            <a:cs typeface="Tahoma" pitchFamily="34" charset="0"/>
          </a:endParaRPr>
        </a:p>
      </dgm:t>
    </dgm:pt>
    <dgm:pt modelId="{F00BAF87-02B6-416B-B81E-ADF860145F81}" type="parTrans" cxnId="{9B905A90-7A7F-420F-9997-830609F2218A}">
      <dgm:prSet/>
      <dgm:spPr/>
      <dgm:t>
        <a:bodyPr/>
        <a:lstStyle/>
        <a:p>
          <a:endParaRPr lang="ru-RU"/>
        </a:p>
      </dgm:t>
    </dgm:pt>
    <dgm:pt modelId="{75E94216-99F1-4D66-A302-CC7C03848576}" type="sibTrans" cxnId="{9B905A90-7A7F-420F-9997-830609F2218A}">
      <dgm:prSet/>
      <dgm:spPr/>
      <dgm:t>
        <a:bodyPr/>
        <a:lstStyle/>
        <a:p>
          <a:endParaRPr lang="ru-RU"/>
        </a:p>
      </dgm:t>
    </dgm:pt>
    <dgm:pt modelId="{1C542110-E576-4904-937D-F955B5B630D7}">
      <dgm:prSet phldrT="[Текст]"/>
      <dgm:spPr/>
      <dgm:t>
        <a:bodyPr/>
        <a:lstStyle/>
        <a:p>
          <a:r>
            <a:rPr lang="uk-UA" b="1" dirty="0" smtClean="0">
              <a:solidFill>
                <a:srgbClr val="FF0000"/>
              </a:solidFill>
              <a:latin typeface="Tahoma" pitchFamily="34" charset="0"/>
              <a:cs typeface="Tahoma" pitchFamily="34" charset="0"/>
            </a:rPr>
            <a:t>Горючі</a:t>
          </a:r>
          <a:r>
            <a:rPr lang="uk-UA" dirty="0" smtClean="0"/>
            <a:t> </a:t>
          </a:r>
          <a:endParaRPr lang="ru-RU" dirty="0"/>
        </a:p>
      </dgm:t>
    </dgm:pt>
    <dgm:pt modelId="{E961D612-C699-45D5-AC46-16B6244E1E42}" type="parTrans" cxnId="{79919E88-E5C6-4C7A-B829-D11B8DC73F98}">
      <dgm:prSet/>
      <dgm:spPr/>
      <dgm:t>
        <a:bodyPr/>
        <a:lstStyle/>
        <a:p>
          <a:endParaRPr lang="ru-RU"/>
        </a:p>
      </dgm:t>
    </dgm:pt>
    <dgm:pt modelId="{5E22AE5A-AC75-4041-910C-BB4EFD0DFEA2}" type="sibTrans" cxnId="{79919E88-E5C6-4C7A-B829-D11B8DC73F98}">
      <dgm:prSet/>
      <dgm:spPr/>
      <dgm:t>
        <a:bodyPr/>
        <a:lstStyle/>
        <a:p>
          <a:endParaRPr lang="ru-RU"/>
        </a:p>
      </dgm:t>
    </dgm:pt>
    <dgm:pt modelId="{E184A32E-13C9-4252-8DF8-F7ABAB0C53E3}">
      <dgm:prSet phldrT="[Текст]"/>
      <dgm:spPr/>
      <dgm:t>
        <a:bodyPr/>
        <a:lstStyle/>
        <a:p>
          <a:r>
            <a:rPr lang="uk-UA" b="1" dirty="0" smtClean="0">
              <a:solidFill>
                <a:srgbClr val="FF0000"/>
              </a:solidFill>
              <a:latin typeface="Tahoma" pitchFamily="34" charset="0"/>
              <a:cs typeface="Tahoma" pitchFamily="34" charset="0"/>
            </a:rPr>
            <a:t>Негорючі</a:t>
          </a:r>
          <a:r>
            <a:rPr lang="uk-UA" dirty="0" smtClean="0"/>
            <a:t> </a:t>
          </a:r>
          <a:endParaRPr lang="ru-RU" dirty="0"/>
        </a:p>
      </dgm:t>
    </dgm:pt>
    <dgm:pt modelId="{A3647BA7-4EC1-4CB2-BE9E-AC1F435523DD}" type="parTrans" cxnId="{4F58F651-435C-447A-B39A-54C08E53A949}">
      <dgm:prSet/>
      <dgm:spPr/>
      <dgm:t>
        <a:bodyPr/>
        <a:lstStyle/>
        <a:p>
          <a:endParaRPr lang="ru-RU"/>
        </a:p>
      </dgm:t>
    </dgm:pt>
    <dgm:pt modelId="{E59F8957-D35D-4AA0-8DA5-A53EA23E62B9}" type="sibTrans" cxnId="{4F58F651-435C-447A-B39A-54C08E53A949}">
      <dgm:prSet/>
      <dgm:spPr/>
      <dgm:t>
        <a:bodyPr/>
        <a:lstStyle/>
        <a:p>
          <a:endParaRPr lang="ru-RU"/>
        </a:p>
      </dgm:t>
    </dgm:pt>
    <dgm:pt modelId="{E1296F9F-563C-4576-9D1C-E259C1BEFEA6}">
      <dgm:prSet phldrT="[Текст]"/>
      <dgm:spPr/>
      <dgm:t>
        <a:bodyPr/>
        <a:lstStyle/>
        <a:p>
          <a:r>
            <a:rPr lang="uk-UA" b="1" dirty="0" err="1" smtClean="0">
              <a:solidFill>
                <a:srgbClr val="FF0000"/>
              </a:solidFill>
              <a:latin typeface="Tahoma" pitchFamily="34" charset="0"/>
              <a:cs typeface="Tahoma" pitchFamily="34" charset="0"/>
            </a:rPr>
            <a:t>Важкозаймисті</a:t>
          </a:r>
          <a:r>
            <a:rPr lang="uk-UA" b="1" dirty="0" smtClean="0">
              <a:solidFill>
                <a:srgbClr val="FF0000"/>
              </a:solidFill>
              <a:latin typeface="Tahoma" pitchFamily="34" charset="0"/>
              <a:cs typeface="Tahoma" pitchFamily="34" charset="0"/>
            </a:rPr>
            <a:t> </a:t>
          </a:r>
          <a:endParaRPr lang="ru-RU" b="1" dirty="0">
            <a:solidFill>
              <a:srgbClr val="FF0000"/>
            </a:solidFill>
            <a:latin typeface="Tahoma" pitchFamily="34" charset="0"/>
            <a:cs typeface="Tahoma" pitchFamily="34" charset="0"/>
          </a:endParaRPr>
        </a:p>
      </dgm:t>
    </dgm:pt>
    <dgm:pt modelId="{3EFCF587-1E9E-41CC-BE51-7F223B8E6C78}" type="parTrans" cxnId="{863A2EBB-8144-4DD3-8B28-93FCAB1708DA}">
      <dgm:prSet/>
      <dgm:spPr/>
      <dgm:t>
        <a:bodyPr/>
        <a:lstStyle/>
        <a:p>
          <a:endParaRPr lang="ru-RU"/>
        </a:p>
      </dgm:t>
    </dgm:pt>
    <dgm:pt modelId="{3CDADC3A-E209-4BF8-BE19-3F28E2C4945D}" type="sibTrans" cxnId="{863A2EBB-8144-4DD3-8B28-93FCAB1708DA}">
      <dgm:prSet/>
      <dgm:spPr/>
      <dgm:t>
        <a:bodyPr/>
        <a:lstStyle/>
        <a:p>
          <a:endParaRPr lang="ru-RU"/>
        </a:p>
      </dgm:t>
    </dgm:pt>
    <dgm:pt modelId="{AEA1F2B7-EB30-460F-B982-A2EB56943FE2}" type="pres">
      <dgm:prSet presAssocID="{366865A3-488E-4EA4-95CD-2CAE64CCEA4D}" presName="diagram" presStyleCnt="0">
        <dgm:presLayoutVars>
          <dgm:chPref val="1"/>
          <dgm:dir/>
          <dgm:animOne val="branch"/>
          <dgm:animLvl val="lvl"/>
          <dgm:resizeHandles val="exact"/>
        </dgm:presLayoutVars>
      </dgm:prSet>
      <dgm:spPr/>
      <dgm:t>
        <a:bodyPr/>
        <a:lstStyle/>
        <a:p>
          <a:endParaRPr lang="ru-RU"/>
        </a:p>
      </dgm:t>
    </dgm:pt>
    <dgm:pt modelId="{EF1016A8-7760-4838-9223-911886F90CCA}" type="pres">
      <dgm:prSet presAssocID="{B5ABB0BE-829B-40D7-A170-B18424B930E1}" presName="root1" presStyleCnt="0"/>
      <dgm:spPr/>
    </dgm:pt>
    <dgm:pt modelId="{94BF55FE-F087-419D-BB3B-FA6644B71850}" type="pres">
      <dgm:prSet presAssocID="{B5ABB0BE-829B-40D7-A170-B18424B930E1}" presName="LevelOneTextNode" presStyleLbl="node0" presStyleIdx="0" presStyleCnt="2" custScaleX="117822" custLinFactY="65550" custLinFactNeighborX="9268" custLinFactNeighborY="100000">
        <dgm:presLayoutVars>
          <dgm:chPref val="3"/>
        </dgm:presLayoutVars>
      </dgm:prSet>
      <dgm:spPr/>
      <dgm:t>
        <a:bodyPr/>
        <a:lstStyle/>
        <a:p>
          <a:endParaRPr lang="ru-RU"/>
        </a:p>
      </dgm:t>
    </dgm:pt>
    <dgm:pt modelId="{1A5A24A6-7B8A-4B7D-B848-AB9DD7CB60E5}" type="pres">
      <dgm:prSet presAssocID="{B5ABB0BE-829B-40D7-A170-B18424B930E1}" presName="level2hierChild" presStyleCnt="0"/>
      <dgm:spPr/>
    </dgm:pt>
    <dgm:pt modelId="{4DA439F3-A7C7-40AB-B993-847332DAA4D2}" type="pres">
      <dgm:prSet presAssocID="{E961D612-C699-45D5-AC46-16B6244E1E42}" presName="conn2-1" presStyleLbl="parChTrans1D2" presStyleIdx="0" presStyleCnt="2"/>
      <dgm:spPr/>
      <dgm:t>
        <a:bodyPr/>
        <a:lstStyle/>
        <a:p>
          <a:endParaRPr lang="ru-RU"/>
        </a:p>
      </dgm:t>
    </dgm:pt>
    <dgm:pt modelId="{068B62C3-E282-4D6F-9098-2CD7FB1295D9}" type="pres">
      <dgm:prSet presAssocID="{E961D612-C699-45D5-AC46-16B6244E1E42}" presName="connTx" presStyleLbl="parChTrans1D2" presStyleIdx="0" presStyleCnt="2"/>
      <dgm:spPr/>
      <dgm:t>
        <a:bodyPr/>
        <a:lstStyle/>
        <a:p>
          <a:endParaRPr lang="ru-RU"/>
        </a:p>
      </dgm:t>
    </dgm:pt>
    <dgm:pt modelId="{993BC19E-B234-40CB-8B87-0511EC02A335}" type="pres">
      <dgm:prSet presAssocID="{1C542110-E576-4904-937D-F955B5B630D7}" presName="root2" presStyleCnt="0"/>
      <dgm:spPr/>
    </dgm:pt>
    <dgm:pt modelId="{E3A0DE53-E2DD-48A4-84D3-9459477DFC1F}" type="pres">
      <dgm:prSet presAssocID="{1C542110-E576-4904-937D-F955B5B630D7}" presName="LevelTwoTextNode" presStyleLbl="node2" presStyleIdx="0" presStyleCnt="2" custLinFactNeighborX="-3106" custLinFactNeighborY="-35003">
        <dgm:presLayoutVars>
          <dgm:chPref val="3"/>
        </dgm:presLayoutVars>
      </dgm:prSet>
      <dgm:spPr/>
      <dgm:t>
        <a:bodyPr/>
        <a:lstStyle/>
        <a:p>
          <a:endParaRPr lang="ru-RU"/>
        </a:p>
      </dgm:t>
    </dgm:pt>
    <dgm:pt modelId="{80759BE5-B3AD-4F11-89AE-DAE09A5E8BCD}" type="pres">
      <dgm:prSet presAssocID="{1C542110-E576-4904-937D-F955B5B630D7}" presName="level3hierChild" presStyleCnt="0"/>
      <dgm:spPr/>
    </dgm:pt>
    <dgm:pt modelId="{A1B32524-5A3D-4347-A6D3-1C056AF3409F}" type="pres">
      <dgm:prSet presAssocID="{A3647BA7-4EC1-4CB2-BE9E-AC1F435523DD}" presName="conn2-1" presStyleLbl="parChTrans1D2" presStyleIdx="1" presStyleCnt="2"/>
      <dgm:spPr/>
      <dgm:t>
        <a:bodyPr/>
        <a:lstStyle/>
        <a:p>
          <a:endParaRPr lang="ru-RU"/>
        </a:p>
      </dgm:t>
    </dgm:pt>
    <dgm:pt modelId="{C9A89B6F-D803-4FF6-A945-A374A2C7269F}" type="pres">
      <dgm:prSet presAssocID="{A3647BA7-4EC1-4CB2-BE9E-AC1F435523DD}" presName="connTx" presStyleLbl="parChTrans1D2" presStyleIdx="1" presStyleCnt="2"/>
      <dgm:spPr/>
      <dgm:t>
        <a:bodyPr/>
        <a:lstStyle/>
        <a:p>
          <a:endParaRPr lang="ru-RU"/>
        </a:p>
      </dgm:t>
    </dgm:pt>
    <dgm:pt modelId="{6340F947-F7F6-47AC-944C-1AE80AADE244}" type="pres">
      <dgm:prSet presAssocID="{E184A32E-13C9-4252-8DF8-F7ABAB0C53E3}" presName="root2" presStyleCnt="0"/>
      <dgm:spPr/>
    </dgm:pt>
    <dgm:pt modelId="{43508AA8-2604-4426-8BCC-801D8BB34CF9}" type="pres">
      <dgm:prSet presAssocID="{E184A32E-13C9-4252-8DF8-F7ABAB0C53E3}" presName="LevelTwoTextNode" presStyleLbl="node2" presStyleIdx="1" presStyleCnt="2" custLinFactX="-50900" custLinFactY="-50003" custLinFactNeighborX="-100000" custLinFactNeighborY="-100000">
        <dgm:presLayoutVars>
          <dgm:chPref val="3"/>
        </dgm:presLayoutVars>
      </dgm:prSet>
      <dgm:spPr/>
      <dgm:t>
        <a:bodyPr/>
        <a:lstStyle/>
        <a:p>
          <a:endParaRPr lang="ru-RU"/>
        </a:p>
      </dgm:t>
    </dgm:pt>
    <dgm:pt modelId="{81A065EB-540C-4A6B-9733-7DC9E3C5EC44}" type="pres">
      <dgm:prSet presAssocID="{E184A32E-13C9-4252-8DF8-F7ABAB0C53E3}" presName="level3hierChild" presStyleCnt="0"/>
      <dgm:spPr/>
    </dgm:pt>
    <dgm:pt modelId="{E57201E8-6231-4C03-AC5C-F32393FE75D7}" type="pres">
      <dgm:prSet presAssocID="{E1296F9F-563C-4576-9D1C-E259C1BEFEA6}" presName="root1" presStyleCnt="0"/>
      <dgm:spPr/>
    </dgm:pt>
    <dgm:pt modelId="{7516918A-301F-4F65-BD3F-531BE219EA94}" type="pres">
      <dgm:prSet presAssocID="{E1296F9F-563C-4576-9D1C-E259C1BEFEA6}" presName="LevelOneTextNode" presStyleLbl="node0" presStyleIdx="1" presStyleCnt="2" custLinFactX="42987" custLinFactNeighborX="100000" custLinFactNeighborY="45858">
        <dgm:presLayoutVars>
          <dgm:chPref val="3"/>
        </dgm:presLayoutVars>
      </dgm:prSet>
      <dgm:spPr/>
      <dgm:t>
        <a:bodyPr/>
        <a:lstStyle/>
        <a:p>
          <a:endParaRPr lang="ru-RU"/>
        </a:p>
      </dgm:t>
    </dgm:pt>
    <dgm:pt modelId="{4AEDA294-547F-48B3-A063-B9B357607AAB}" type="pres">
      <dgm:prSet presAssocID="{E1296F9F-563C-4576-9D1C-E259C1BEFEA6}" presName="level2hierChild" presStyleCnt="0"/>
      <dgm:spPr/>
    </dgm:pt>
  </dgm:ptLst>
  <dgm:cxnLst>
    <dgm:cxn modelId="{3FEEB9C7-D5D8-4063-9961-A8B9FA67040D}" type="presOf" srcId="{366865A3-488E-4EA4-95CD-2CAE64CCEA4D}" destId="{AEA1F2B7-EB30-460F-B982-A2EB56943FE2}" srcOrd="0" destOrd="0" presId="urn:microsoft.com/office/officeart/2005/8/layout/hierarchy2"/>
    <dgm:cxn modelId="{60383FC1-C941-4714-8391-921055494FF5}" type="presOf" srcId="{E1296F9F-563C-4576-9D1C-E259C1BEFEA6}" destId="{7516918A-301F-4F65-BD3F-531BE219EA94}" srcOrd="0" destOrd="0" presId="urn:microsoft.com/office/officeart/2005/8/layout/hierarchy2"/>
    <dgm:cxn modelId="{12B1190E-1338-4050-AD5E-8ADE62DD14B9}" type="presOf" srcId="{A3647BA7-4EC1-4CB2-BE9E-AC1F435523DD}" destId="{C9A89B6F-D803-4FF6-A945-A374A2C7269F}" srcOrd="1" destOrd="0" presId="urn:microsoft.com/office/officeart/2005/8/layout/hierarchy2"/>
    <dgm:cxn modelId="{9B905A90-7A7F-420F-9997-830609F2218A}" srcId="{366865A3-488E-4EA4-95CD-2CAE64CCEA4D}" destId="{B5ABB0BE-829B-40D7-A170-B18424B930E1}" srcOrd="0" destOrd="0" parTransId="{F00BAF87-02B6-416B-B81E-ADF860145F81}" sibTransId="{75E94216-99F1-4D66-A302-CC7C03848576}"/>
    <dgm:cxn modelId="{250387E8-FD9F-4D0E-8E33-4C29AEA41D99}" type="presOf" srcId="{E184A32E-13C9-4252-8DF8-F7ABAB0C53E3}" destId="{43508AA8-2604-4426-8BCC-801D8BB34CF9}" srcOrd="0" destOrd="0" presId="urn:microsoft.com/office/officeart/2005/8/layout/hierarchy2"/>
    <dgm:cxn modelId="{2541EB2F-5EB5-4208-BF2B-3DDA0DD696EB}" type="presOf" srcId="{E961D612-C699-45D5-AC46-16B6244E1E42}" destId="{068B62C3-E282-4D6F-9098-2CD7FB1295D9}" srcOrd="1" destOrd="0" presId="urn:microsoft.com/office/officeart/2005/8/layout/hierarchy2"/>
    <dgm:cxn modelId="{4F58F651-435C-447A-B39A-54C08E53A949}" srcId="{B5ABB0BE-829B-40D7-A170-B18424B930E1}" destId="{E184A32E-13C9-4252-8DF8-F7ABAB0C53E3}" srcOrd="1" destOrd="0" parTransId="{A3647BA7-4EC1-4CB2-BE9E-AC1F435523DD}" sibTransId="{E59F8957-D35D-4AA0-8DA5-A53EA23E62B9}"/>
    <dgm:cxn modelId="{FE68DDC4-365F-4602-A4A1-18CD1BA88CC8}" type="presOf" srcId="{1C542110-E576-4904-937D-F955B5B630D7}" destId="{E3A0DE53-E2DD-48A4-84D3-9459477DFC1F}" srcOrd="0" destOrd="0" presId="urn:microsoft.com/office/officeart/2005/8/layout/hierarchy2"/>
    <dgm:cxn modelId="{863A2EBB-8144-4DD3-8B28-93FCAB1708DA}" srcId="{366865A3-488E-4EA4-95CD-2CAE64CCEA4D}" destId="{E1296F9F-563C-4576-9D1C-E259C1BEFEA6}" srcOrd="1" destOrd="0" parTransId="{3EFCF587-1E9E-41CC-BE51-7F223B8E6C78}" sibTransId="{3CDADC3A-E209-4BF8-BE19-3F28E2C4945D}"/>
    <dgm:cxn modelId="{476E34F2-5362-4970-AA29-BD2A3DE8ABFD}" type="presOf" srcId="{A3647BA7-4EC1-4CB2-BE9E-AC1F435523DD}" destId="{A1B32524-5A3D-4347-A6D3-1C056AF3409F}" srcOrd="0" destOrd="0" presId="urn:microsoft.com/office/officeart/2005/8/layout/hierarchy2"/>
    <dgm:cxn modelId="{1A2AC17C-372D-441B-B949-5373E4BD274F}" type="presOf" srcId="{B5ABB0BE-829B-40D7-A170-B18424B930E1}" destId="{94BF55FE-F087-419D-BB3B-FA6644B71850}" srcOrd="0" destOrd="0" presId="urn:microsoft.com/office/officeart/2005/8/layout/hierarchy2"/>
    <dgm:cxn modelId="{79919E88-E5C6-4C7A-B829-D11B8DC73F98}" srcId="{B5ABB0BE-829B-40D7-A170-B18424B930E1}" destId="{1C542110-E576-4904-937D-F955B5B630D7}" srcOrd="0" destOrd="0" parTransId="{E961D612-C699-45D5-AC46-16B6244E1E42}" sibTransId="{5E22AE5A-AC75-4041-910C-BB4EFD0DFEA2}"/>
    <dgm:cxn modelId="{59BB5F71-869C-491E-9A7C-299594649524}" type="presOf" srcId="{E961D612-C699-45D5-AC46-16B6244E1E42}" destId="{4DA439F3-A7C7-40AB-B993-847332DAA4D2}" srcOrd="0" destOrd="0" presId="urn:microsoft.com/office/officeart/2005/8/layout/hierarchy2"/>
    <dgm:cxn modelId="{051AE6D2-7938-4558-9D04-B0A71D23EBFA}" type="presParOf" srcId="{AEA1F2B7-EB30-460F-B982-A2EB56943FE2}" destId="{EF1016A8-7760-4838-9223-911886F90CCA}" srcOrd="0" destOrd="0" presId="urn:microsoft.com/office/officeart/2005/8/layout/hierarchy2"/>
    <dgm:cxn modelId="{61BA15FE-3292-47AA-B866-B0D8E6E4258C}" type="presParOf" srcId="{EF1016A8-7760-4838-9223-911886F90CCA}" destId="{94BF55FE-F087-419D-BB3B-FA6644B71850}" srcOrd="0" destOrd="0" presId="urn:microsoft.com/office/officeart/2005/8/layout/hierarchy2"/>
    <dgm:cxn modelId="{048B200B-C102-4AD6-AD99-862F542D2905}" type="presParOf" srcId="{EF1016A8-7760-4838-9223-911886F90CCA}" destId="{1A5A24A6-7B8A-4B7D-B848-AB9DD7CB60E5}" srcOrd="1" destOrd="0" presId="urn:microsoft.com/office/officeart/2005/8/layout/hierarchy2"/>
    <dgm:cxn modelId="{1B246CC2-3769-4DA3-A2B6-E5C48E5A44AF}" type="presParOf" srcId="{1A5A24A6-7B8A-4B7D-B848-AB9DD7CB60E5}" destId="{4DA439F3-A7C7-40AB-B993-847332DAA4D2}" srcOrd="0" destOrd="0" presId="urn:microsoft.com/office/officeart/2005/8/layout/hierarchy2"/>
    <dgm:cxn modelId="{C1A706CD-C1C2-46D3-9860-75BDDA80A462}" type="presParOf" srcId="{4DA439F3-A7C7-40AB-B993-847332DAA4D2}" destId="{068B62C3-E282-4D6F-9098-2CD7FB1295D9}" srcOrd="0" destOrd="0" presId="urn:microsoft.com/office/officeart/2005/8/layout/hierarchy2"/>
    <dgm:cxn modelId="{39D9A98F-89E0-4AF7-8C36-17F8C05D92FC}" type="presParOf" srcId="{1A5A24A6-7B8A-4B7D-B848-AB9DD7CB60E5}" destId="{993BC19E-B234-40CB-8B87-0511EC02A335}" srcOrd="1" destOrd="0" presId="urn:microsoft.com/office/officeart/2005/8/layout/hierarchy2"/>
    <dgm:cxn modelId="{824F8438-442E-4FC5-9F72-9006978550A7}" type="presParOf" srcId="{993BC19E-B234-40CB-8B87-0511EC02A335}" destId="{E3A0DE53-E2DD-48A4-84D3-9459477DFC1F}" srcOrd="0" destOrd="0" presId="urn:microsoft.com/office/officeart/2005/8/layout/hierarchy2"/>
    <dgm:cxn modelId="{D71E5446-EB37-41B7-BC76-B72307AD84A3}" type="presParOf" srcId="{993BC19E-B234-40CB-8B87-0511EC02A335}" destId="{80759BE5-B3AD-4F11-89AE-DAE09A5E8BCD}" srcOrd="1" destOrd="0" presId="urn:microsoft.com/office/officeart/2005/8/layout/hierarchy2"/>
    <dgm:cxn modelId="{E4E228EA-1E9E-46C9-83DE-545ECFA9868B}" type="presParOf" srcId="{1A5A24A6-7B8A-4B7D-B848-AB9DD7CB60E5}" destId="{A1B32524-5A3D-4347-A6D3-1C056AF3409F}" srcOrd="2" destOrd="0" presId="urn:microsoft.com/office/officeart/2005/8/layout/hierarchy2"/>
    <dgm:cxn modelId="{C8106F9C-CB31-4213-A8DF-C7989413A12B}" type="presParOf" srcId="{A1B32524-5A3D-4347-A6D3-1C056AF3409F}" destId="{C9A89B6F-D803-4FF6-A945-A374A2C7269F}" srcOrd="0" destOrd="0" presId="urn:microsoft.com/office/officeart/2005/8/layout/hierarchy2"/>
    <dgm:cxn modelId="{D015F959-EB77-41A2-909E-6511C7B9A5E5}" type="presParOf" srcId="{1A5A24A6-7B8A-4B7D-B848-AB9DD7CB60E5}" destId="{6340F947-F7F6-47AC-944C-1AE80AADE244}" srcOrd="3" destOrd="0" presId="urn:microsoft.com/office/officeart/2005/8/layout/hierarchy2"/>
    <dgm:cxn modelId="{830FA5A1-541C-4506-AFEB-8F72C0A75835}" type="presParOf" srcId="{6340F947-F7F6-47AC-944C-1AE80AADE244}" destId="{43508AA8-2604-4426-8BCC-801D8BB34CF9}" srcOrd="0" destOrd="0" presId="urn:microsoft.com/office/officeart/2005/8/layout/hierarchy2"/>
    <dgm:cxn modelId="{D79C25F6-DF39-4870-AC98-06C769802ED1}" type="presParOf" srcId="{6340F947-F7F6-47AC-944C-1AE80AADE244}" destId="{81A065EB-540C-4A6B-9733-7DC9E3C5EC44}" srcOrd="1" destOrd="0" presId="urn:microsoft.com/office/officeart/2005/8/layout/hierarchy2"/>
    <dgm:cxn modelId="{2D4BD583-1B13-4A53-B41A-49EE8D234FB2}" type="presParOf" srcId="{AEA1F2B7-EB30-460F-B982-A2EB56943FE2}" destId="{E57201E8-6231-4C03-AC5C-F32393FE75D7}" srcOrd="1" destOrd="0" presId="urn:microsoft.com/office/officeart/2005/8/layout/hierarchy2"/>
    <dgm:cxn modelId="{47681A2A-309D-40BF-BF46-8F42EE7A01BF}" type="presParOf" srcId="{E57201E8-6231-4C03-AC5C-F32393FE75D7}" destId="{7516918A-301F-4F65-BD3F-531BE219EA94}" srcOrd="0" destOrd="0" presId="urn:microsoft.com/office/officeart/2005/8/layout/hierarchy2"/>
    <dgm:cxn modelId="{AABDD96B-1DB0-490B-8F0A-A35B139B4133}" type="presParOf" srcId="{E57201E8-6231-4C03-AC5C-F32393FE75D7}" destId="{4AEDA294-547F-48B3-A063-B9B357607AAB}"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9D4EC-D3C3-4514-8A48-FCF46B2FF44E}" type="datetimeFigureOut">
              <a:rPr lang="ru-RU" smtClean="0"/>
              <a:pPr/>
              <a:t>13.02.2015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9663A-516B-4AC5-85EF-CF9FB6D8D76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A9663A-516B-4AC5-85EF-CF9FB6D8D76B}"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21CD9F-DEEF-4340-A120-3BE6CB9538C0}"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C904B7-DC6F-445E-B18D-590099D30E9D}"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758B91-629A-4D9E-BB0F-60C93B8A202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904B7-DC6F-445E-B18D-590099D30E9D}" type="datetimeFigureOut">
              <a:rPr lang="ru-RU" smtClean="0"/>
              <a:pPr/>
              <a:t>13.02.2015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58B91-629A-4D9E-BB0F-60C93B8A202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721231" cy="6858000"/>
          </a:xfrm>
          <a:prstGeom prst="rect">
            <a:avLst/>
          </a:prstGeom>
          <a:noFill/>
          <a:ln w="9525">
            <a:noFill/>
            <a:miter lim="800000"/>
            <a:headEnd/>
            <a:tailEnd/>
          </a:ln>
          <a:effectLst/>
        </p:spPr>
      </p:pic>
      <p:sp>
        <p:nvSpPr>
          <p:cNvPr id="3" name="Прямоугольник 2"/>
          <p:cNvSpPr/>
          <p:nvPr/>
        </p:nvSpPr>
        <p:spPr>
          <a:xfrm>
            <a:off x="500034" y="142852"/>
            <a:ext cx="8358246" cy="646331"/>
          </a:xfrm>
          <a:prstGeom prst="rect">
            <a:avLst/>
          </a:prstGeom>
        </p:spPr>
        <p:txBody>
          <a:bodyPr wrap="square">
            <a:spAutoFit/>
          </a:bodyPr>
          <a:lstStyle/>
          <a:p>
            <a:pPr algn="ctr"/>
            <a:r>
              <a:rPr lang="uk-UA" b="1" dirty="0" err="1" smtClean="0">
                <a:solidFill>
                  <a:srgbClr val="FFFF00"/>
                </a:solidFill>
                <a:latin typeface="Verdana" pitchFamily="34" charset="0"/>
                <a:cs typeface="Times New Roman" pitchFamily="18" charset="0"/>
              </a:rPr>
              <a:t>Верхняцька</a:t>
            </a:r>
            <a:r>
              <a:rPr lang="uk-UA" b="1" dirty="0" smtClean="0">
                <a:solidFill>
                  <a:srgbClr val="FFFF00"/>
                </a:solidFill>
                <a:latin typeface="Verdana" pitchFamily="34" charset="0"/>
                <a:cs typeface="Times New Roman" pitchFamily="18" charset="0"/>
              </a:rPr>
              <a:t> загальноосвітня школа І-ІІІ ступенів №2</a:t>
            </a:r>
          </a:p>
          <a:p>
            <a:pPr algn="ctr"/>
            <a:r>
              <a:rPr lang="uk-UA" b="1" dirty="0" err="1" smtClean="0">
                <a:solidFill>
                  <a:srgbClr val="FFFF00"/>
                </a:solidFill>
                <a:latin typeface="Verdana" pitchFamily="34" charset="0"/>
                <a:cs typeface="Times New Roman" pitchFamily="18" charset="0"/>
              </a:rPr>
              <a:t>Христинівської</a:t>
            </a:r>
            <a:r>
              <a:rPr lang="uk-UA" b="1" dirty="0" smtClean="0">
                <a:solidFill>
                  <a:srgbClr val="FFFF00"/>
                </a:solidFill>
                <a:latin typeface="Verdana" pitchFamily="34" charset="0"/>
                <a:cs typeface="Times New Roman" pitchFamily="18" charset="0"/>
              </a:rPr>
              <a:t> районної ради Черкаської області</a:t>
            </a:r>
            <a:endParaRPr lang="ru-RU" dirty="0">
              <a:solidFill>
                <a:srgbClr val="FFFF00"/>
              </a:solidFill>
            </a:endParaRPr>
          </a:p>
        </p:txBody>
      </p:sp>
      <p:sp>
        <p:nvSpPr>
          <p:cNvPr id="4" name="Прямоугольник 3"/>
          <p:cNvSpPr/>
          <p:nvPr/>
        </p:nvSpPr>
        <p:spPr>
          <a:xfrm>
            <a:off x="142844" y="1357298"/>
            <a:ext cx="8286808" cy="1754326"/>
          </a:xfrm>
          <a:prstGeom prst="rect">
            <a:avLst/>
          </a:prstGeom>
        </p:spPr>
        <p:txBody>
          <a:bodyPr wrap="square">
            <a:spAutoFit/>
          </a:bodyPr>
          <a:lstStyle/>
          <a:p>
            <a:pPr algn="ctr"/>
            <a:r>
              <a:rPr lang="ru-RU" sz="5400" b="1" dirty="0" smtClean="0">
                <a:solidFill>
                  <a:srgbClr val="0000FF"/>
                </a:solidFill>
              </a:rPr>
              <a:t>ТЕМА:</a:t>
            </a:r>
            <a:r>
              <a:rPr lang="ru-RU" sz="5400" b="1" dirty="0" smtClean="0"/>
              <a:t> </a:t>
            </a:r>
            <a:r>
              <a:rPr lang="ru-RU" sz="5400" b="1" i="1" dirty="0" smtClean="0">
                <a:solidFill>
                  <a:srgbClr val="FFFF00"/>
                </a:solidFill>
              </a:rPr>
              <a:t>ЯКЩО ВИНИКЛА ПОЖЕЖА</a:t>
            </a:r>
            <a:endParaRPr lang="ru-RU" sz="5400" i="1" dirty="0">
              <a:solidFill>
                <a:srgbClr val="FFFF00"/>
              </a:solidFill>
            </a:endParaRPr>
          </a:p>
        </p:txBody>
      </p:sp>
      <p:sp>
        <p:nvSpPr>
          <p:cNvPr id="5" name="Прямоугольник 4"/>
          <p:cNvSpPr/>
          <p:nvPr/>
        </p:nvSpPr>
        <p:spPr>
          <a:xfrm>
            <a:off x="357158" y="4214818"/>
            <a:ext cx="7858180" cy="2554545"/>
          </a:xfrm>
          <a:prstGeom prst="rect">
            <a:avLst/>
          </a:prstGeom>
        </p:spPr>
        <p:txBody>
          <a:bodyPr wrap="square">
            <a:spAutoFit/>
          </a:bodyPr>
          <a:lstStyle/>
          <a:p>
            <a:pPr algn="ctr"/>
            <a:r>
              <a:rPr lang="uk-UA" sz="2800" b="1" dirty="0" smtClean="0">
                <a:solidFill>
                  <a:srgbClr val="0000FF"/>
                </a:solidFill>
                <a:latin typeface="Verdana" pitchFamily="34" charset="0"/>
                <a:cs typeface="Times New Roman" pitchFamily="18" charset="0"/>
              </a:rPr>
              <a:t>5 клас</a:t>
            </a:r>
          </a:p>
          <a:p>
            <a:r>
              <a:rPr lang="uk-UA" sz="2400" b="1" dirty="0" smtClean="0">
                <a:solidFill>
                  <a:srgbClr val="0000FF"/>
                </a:solidFill>
                <a:latin typeface="Verdana" pitchFamily="34" charset="0"/>
                <a:cs typeface="Times New Roman" pitchFamily="18" charset="0"/>
              </a:rPr>
              <a:t>Предмет:</a:t>
            </a:r>
            <a:r>
              <a:rPr lang="uk-UA" sz="2400" b="1" dirty="0" smtClean="0">
                <a:solidFill>
                  <a:srgbClr val="000000"/>
                </a:solidFill>
                <a:latin typeface="Verdana" pitchFamily="34" charset="0"/>
                <a:cs typeface="Times New Roman" pitchFamily="18" charset="0"/>
              </a:rPr>
              <a:t> Основи здоров'я                       </a:t>
            </a:r>
            <a:r>
              <a:rPr lang="uk-UA" sz="2400" b="1" dirty="0" smtClean="0">
                <a:solidFill>
                  <a:srgbClr val="0000FF"/>
                </a:solidFill>
                <a:latin typeface="Verdana" pitchFamily="34" charset="0"/>
                <a:cs typeface="Times New Roman" pitchFamily="18" charset="0"/>
              </a:rPr>
              <a:t>Учитель:</a:t>
            </a:r>
            <a:r>
              <a:rPr lang="uk-UA" sz="2400" b="1" dirty="0" smtClean="0">
                <a:solidFill>
                  <a:srgbClr val="000000"/>
                </a:solidFill>
                <a:latin typeface="Verdana" pitchFamily="34" charset="0"/>
                <a:cs typeface="Times New Roman" pitchFamily="18" charset="0"/>
              </a:rPr>
              <a:t>Лазнева Ніла Петрівна</a:t>
            </a:r>
          </a:p>
          <a:p>
            <a:endParaRPr lang="uk-UA" sz="2800" b="1" dirty="0">
              <a:solidFill>
                <a:srgbClr val="000000"/>
              </a:solidFill>
              <a:latin typeface="Verdana" pitchFamily="34" charset="0"/>
              <a:cs typeface="Times New Roman" pitchFamily="18" charset="0"/>
            </a:endParaRPr>
          </a:p>
          <a:p>
            <a:endParaRPr lang="uk-UA" sz="2800" b="1" dirty="0" smtClean="0">
              <a:solidFill>
                <a:srgbClr val="000000"/>
              </a:solidFill>
              <a:latin typeface="Verdana" pitchFamily="34" charset="0"/>
              <a:cs typeface="Times New Roman" pitchFamily="18" charset="0"/>
            </a:endParaRPr>
          </a:p>
          <a:p>
            <a:pPr algn="ctr"/>
            <a:r>
              <a:rPr lang="uk-UA" sz="2800" b="1" dirty="0">
                <a:solidFill>
                  <a:srgbClr val="000000"/>
                </a:solidFill>
                <a:latin typeface="Verdana" pitchFamily="34" charset="0"/>
                <a:cs typeface="Times New Roman" pitchFamily="18" charset="0"/>
              </a:rPr>
              <a:t> </a:t>
            </a:r>
            <a:r>
              <a:rPr lang="uk-UA" sz="2800" b="1" dirty="0" smtClean="0">
                <a:solidFill>
                  <a:srgbClr val="000000"/>
                </a:solidFill>
                <a:latin typeface="Verdana" pitchFamily="34" charset="0"/>
                <a:cs typeface="Times New Roman" pitchFamily="18" charset="0"/>
              </a:rPr>
              <a:t>   </a:t>
            </a:r>
            <a:r>
              <a:rPr lang="uk-UA" sz="1600" b="1" dirty="0" smtClean="0">
                <a:solidFill>
                  <a:srgbClr val="000000"/>
                </a:solidFill>
                <a:latin typeface="Verdana" pitchFamily="34" charset="0"/>
                <a:cs typeface="Times New Roman" pitchFamily="18" charset="0"/>
              </a:rPr>
              <a:t>2015 рік</a:t>
            </a:r>
            <a:endParaRPr lang="ru-RU" sz="1600" dirty="0"/>
          </a:p>
        </p:txBody>
      </p:sp>
      <p:pic>
        <p:nvPicPr>
          <p:cNvPr id="6" name="Picture 4" descr="http://30astr-mdou10.caduk.ru/images/p44_stixi-pozharnaya-bezopasnost-dlya-detej-9.jpg"/>
          <p:cNvPicPr>
            <a:picLocks noChangeAspect="1" noChangeArrowheads="1"/>
          </p:cNvPicPr>
          <p:nvPr/>
        </p:nvPicPr>
        <p:blipFill>
          <a:blip r:embed="rId3" cstate="print"/>
          <a:srcRect t="38547" r="-379"/>
          <a:stretch>
            <a:fillRect/>
          </a:stretch>
        </p:blipFill>
        <p:spPr bwMode="auto">
          <a:xfrm>
            <a:off x="6643702" y="4071942"/>
            <a:ext cx="2949969"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91511" y="0"/>
            <a:ext cx="9435511" cy="6858000"/>
          </a:xfrm>
          <a:prstGeom prst="rect">
            <a:avLst/>
          </a:prstGeom>
          <a:noFill/>
          <a:ln w="9525">
            <a:noFill/>
            <a:miter lim="800000"/>
            <a:headEnd/>
            <a:tailEnd/>
          </a:ln>
          <a:effectLst/>
        </p:spPr>
      </p:pic>
      <p:sp>
        <p:nvSpPr>
          <p:cNvPr id="3" name="Прямоугольник 2"/>
          <p:cNvSpPr/>
          <p:nvPr/>
        </p:nvSpPr>
        <p:spPr>
          <a:xfrm>
            <a:off x="785786" y="357166"/>
            <a:ext cx="8358214" cy="1384995"/>
          </a:xfrm>
          <a:prstGeom prst="rect">
            <a:avLst/>
          </a:prstGeom>
        </p:spPr>
        <p:txBody>
          <a:bodyPr wrap="square">
            <a:spAutoFit/>
          </a:bodyPr>
          <a:lstStyle/>
          <a:p>
            <a:pPr lvl="0" indent="212725" eaLnBrk="0" fontAlgn="base" hangingPunct="0">
              <a:spcBef>
                <a:spcPct val="0"/>
              </a:spcBef>
              <a:spcAft>
                <a:spcPct val="0"/>
              </a:spcAft>
              <a:buBlip>
                <a:blip r:embed="rId3"/>
              </a:buBlip>
            </a:pPr>
            <a:r>
              <a:rPr lang="uk-UA" sz="2800" b="1" dirty="0" smtClean="0">
                <a:solidFill>
                  <a:srgbClr val="0000FF"/>
                </a:solidFill>
                <a:latin typeface="Tahoma" pitchFamily="34" charset="0"/>
                <a:ea typeface="Times New Roman" pitchFamily="18" charset="0"/>
                <a:cs typeface="Tahoma" pitchFamily="34" charset="0"/>
              </a:rPr>
              <a:t>Якщо загорівся одяг, слід зупинитися, впасти на землю та покачатися, щоб збити полум'я. Пригадай, як це треба робити.</a:t>
            </a:r>
          </a:p>
        </p:txBody>
      </p:sp>
      <p:sp>
        <p:nvSpPr>
          <p:cNvPr id="4" name="Прямоугольник 3"/>
          <p:cNvSpPr/>
          <p:nvPr/>
        </p:nvSpPr>
        <p:spPr>
          <a:xfrm>
            <a:off x="285720" y="4572008"/>
            <a:ext cx="8286808" cy="1815882"/>
          </a:xfrm>
          <a:prstGeom prst="rect">
            <a:avLst/>
          </a:prstGeom>
        </p:spPr>
        <p:txBody>
          <a:bodyPr wrap="square">
            <a:spAutoFit/>
          </a:bodyPr>
          <a:lstStyle/>
          <a:p>
            <a:pPr lvl="0" indent="212725" eaLnBrk="0" fontAlgn="base" hangingPunct="0">
              <a:spcBef>
                <a:spcPct val="0"/>
              </a:spcBef>
              <a:spcAft>
                <a:spcPct val="0"/>
              </a:spcAft>
              <a:buBlip>
                <a:blip r:embed="rId3"/>
              </a:buBlip>
            </a:pPr>
            <a:r>
              <a:rPr lang="uk-UA" sz="2800" b="1" dirty="0" smtClean="0">
                <a:solidFill>
                  <a:srgbClr val="0000FF"/>
                </a:solidFill>
                <a:latin typeface="Tahoma" pitchFamily="34" charset="0"/>
                <a:ea typeface="Times New Roman" pitchFamily="18" charset="0"/>
                <a:cs typeface="Tahoma" pitchFamily="34" charset="0"/>
              </a:rPr>
              <a:t>Якщо швидкість поширення вогню невелика, можна виходити проти вітру відкритими ділянками (галявинами, дорогами, струмками, річечками).</a:t>
            </a:r>
            <a:r>
              <a:rPr lang="ru-RU" sz="2800" b="1" dirty="0" smtClean="0">
                <a:solidFill>
                  <a:srgbClr val="0000FF"/>
                </a:solidFill>
                <a:latin typeface="Tahoma" pitchFamily="34" charset="0"/>
                <a:cs typeface="Tahoma" pitchFamily="34" charset="0"/>
              </a:rPr>
              <a:t> </a:t>
            </a:r>
          </a:p>
        </p:txBody>
      </p:sp>
      <p:pic>
        <p:nvPicPr>
          <p:cNvPr id="7169" name="Picture 1"/>
          <p:cNvPicPr>
            <a:picLocks noChangeAspect="1" noChangeArrowheads="1"/>
          </p:cNvPicPr>
          <p:nvPr/>
        </p:nvPicPr>
        <p:blipFill>
          <a:blip r:embed="rId4"/>
          <a:srcRect/>
          <a:stretch>
            <a:fillRect/>
          </a:stretch>
        </p:blipFill>
        <p:spPr bwMode="auto">
          <a:xfrm>
            <a:off x="214282" y="2000240"/>
            <a:ext cx="3286148" cy="22145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170" name="Picture 2"/>
          <p:cNvPicPr>
            <a:picLocks noChangeAspect="1" noChangeArrowheads="1"/>
          </p:cNvPicPr>
          <p:nvPr/>
        </p:nvPicPr>
        <p:blipFill>
          <a:blip r:embed="rId5"/>
          <a:srcRect/>
          <a:stretch>
            <a:fillRect/>
          </a:stretch>
        </p:blipFill>
        <p:spPr bwMode="auto">
          <a:xfrm>
            <a:off x="5143504" y="2143116"/>
            <a:ext cx="3357586" cy="21431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2900"/>
            <a:ext cx="9435511" cy="7000900"/>
          </a:xfrm>
          <a:prstGeom prst="rect">
            <a:avLst/>
          </a:prstGeom>
          <a:noFill/>
          <a:ln w="9525">
            <a:noFill/>
            <a:miter lim="800000"/>
            <a:headEnd/>
            <a:tailEnd/>
          </a:ln>
          <a:effectLst/>
        </p:spPr>
      </p:pic>
      <p:sp>
        <p:nvSpPr>
          <p:cNvPr id="4098" name="Rectangle 2"/>
          <p:cNvSpPr>
            <a:spLocks noChangeArrowheads="1"/>
          </p:cNvSpPr>
          <p:nvPr/>
        </p:nvSpPr>
        <p:spPr bwMode="auto">
          <a:xfrm>
            <a:off x="0" y="0"/>
            <a:ext cx="935834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Дії у випадку загоряння одягу</a:t>
            </a:r>
            <a:endParaRPr kumimoji="0" lang="ru-RU" sz="3200" b="0" i="0" u="none" strike="noStrike" cap="none" normalizeH="0" baseline="0" dirty="0" smtClean="0">
              <a:ln>
                <a:noFill/>
              </a:ln>
              <a:solidFill>
                <a:srgbClr val="FFFF00"/>
              </a:solidFill>
              <a:effectLst/>
              <a:latin typeface="Tahoma" pitchFamily="34"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У випадку загоряння одягу необхідно пам’ятати таку послідовність дій.</a:t>
            </a:r>
            <a:endParaRPr kumimoji="0" lang="ru-RU" sz="2000" b="1" i="0" u="none" strike="noStrike" cap="none" normalizeH="0" baseline="0" dirty="0" smtClean="0">
              <a:ln>
                <a:noFill/>
              </a:ln>
              <a:solidFill>
                <a:srgbClr val="0000FF"/>
              </a:solidFill>
              <a:effectLst/>
              <a:latin typeface="Tahoma" pitchFamily="34"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1. Зупиніться!</a:t>
            </a:r>
            <a:endParaRPr kumimoji="0" lang="ru-RU" sz="2000" b="1" i="0" u="none" strike="noStrike" cap="none" normalizeH="0" baseline="0" dirty="0" smtClean="0">
              <a:ln>
                <a:noFill/>
              </a:ln>
              <a:solidFill>
                <a:srgbClr val="FF0000"/>
              </a:solidFill>
              <a:effectLst/>
              <a:latin typeface="Tahoma" pitchFamily="34"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2. Падайте.</a:t>
            </a:r>
            <a:endParaRPr kumimoji="0" lang="ru-RU" sz="2000" b="1" i="0" u="none" strike="noStrike" cap="none" normalizeH="0" baseline="0" dirty="0" smtClean="0">
              <a:ln>
                <a:noFill/>
              </a:ln>
              <a:solidFill>
                <a:srgbClr val="FF0000"/>
              </a:solidFill>
              <a:effectLst/>
              <a:latin typeface="Tahoma" pitchFamily="34"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3. Качайтесь!</a:t>
            </a:r>
            <a:endParaRPr kumimoji="0" lang="ru-RU" sz="2000" b="1" i="0" u="none" strike="noStrike" cap="none" normalizeH="0" baseline="0" dirty="0" smtClean="0">
              <a:ln>
                <a:noFill/>
              </a:ln>
              <a:solidFill>
                <a:srgbClr val="FF0000"/>
              </a:solidFill>
              <a:effectLst/>
              <a:latin typeface="Tahoma" pitchFamily="34"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sng" strike="noStrike" cap="none" normalizeH="0" baseline="0" dirty="0" smtClean="0">
                <a:ln>
                  <a:noFill/>
                </a:ln>
                <a:solidFill>
                  <a:srgbClr val="FFFF00"/>
                </a:solidFill>
                <a:effectLst/>
                <a:latin typeface="Tahoma" pitchFamily="34" charset="0"/>
                <a:ea typeface="Times New Roman" pitchFamily="18" charset="0"/>
                <a:cs typeface="Tahoma" pitchFamily="34" charset="0"/>
              </a:rPr>
              <a:t>Зупиніться!</a:t>
            </a:r>
            <a:r>
              <a:rPr kumimoji="0" lang="uk-UA" sz="20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uk-UA" sz="20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Ця дія означає те, що у випадку загоряння одягу на вас(чи на іншій людині), необхідно подолати відчуття страху, паніки, болю і примусити себе(чи іншу людину) не бігти, а зупинитися, щоб не дати вогню розгорятися все більше і більше.</a:t>
            </a:r>
            <a:endParaRPr kumimoji="0" lang="ru-RU" sz="2000" b="1" i="0" u="none" strike="noStrike" cap="none" normalizeH="0" baseline="0" dirty="0" smtClean="0">
              <a:ln>
                <a:noFill/>
              </a:ln>
              <a:solidFill>
                <a:srgbClr val="0000FF"/>
              </a:solidFill>
              <a:effectLst/>
              <a:latin typeface="Tahoma" pitchFamily="34"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sng" strike="noStrike" cap="none" normalizeH="0" baseline="0" dirty="0" smtClean="0">
                <a:ln>
                  <a:noFill/>
                </a:ln>
                <a:solidFill>
                  <a:srgbClr val="FFFF00"/>
                </a:solidFill>
                <a:effectLst/>
                <a:latin typeface="Tahoma" pitchFamily="34" charset="0"/>
                <a:ea typeface="Times New Roman" pitchFamily="18" charset="0"/>
                <a:cs typeface="Tahoma" pitchFamily="34" charset="0"/>
              </a:rPr>
              <a:t>Падайте!</a:t>
            </a:r>
            <a:r>
              <a:rPr kumimoji="0" lang="uk-UA" sz="20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uk-UA" sz="20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Ця дія означає, що у випадку загоряння одягу на собі(чи іншій людині), необхідно упасти на землю. Якщо ви допомагаєте іншій людині, намагайтесь накинути на неї ковдру або іншу щільну тканину(краще мокру). Не накривайте обличчя, щоб запобігти опіків шкіри. Якщо у вас немає підручних засобів гасіння вогню, використовуйте таке правило:</a:t>
            </a:r>
            <a:endParaRPr kumimoji="0" lang="ru-RU" sz="2000" b="1" i="0" u="none" strike="noStrike" cap="none" normalizeH="0" baseline="0" dirty="0" smtClean="0">
              <a:ln>
                <a:noFill/>
              </a:ln>
              <a:solidFill>
                <a:srgbClr val="0000FF"/>
              </a:solidFill>
              <a:effectLst/>
              <a:latin typeface="Tahoma" pitchFamily="34"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sng" strike="noStrike" cap="none" normalizeH="0" baseline="0" dirty="0" smtClean="0">
                <a:ln>
                  <a:noFill/>
                </a:ln>
                <a:solidFill>
                  <a:srgbClr val="FFFF00"/>
                </a:solidFill>
                <a:effectLst/>
                <a:latin typeface="Tahoma" pitchFamily="34" charset="0"/>
                <a:ea typeface="Times New Roman" pitchFamily="18" charset="0"/>
                <a:cs typeface="Tahoma" pitchFamily="34" charset="0"/>
              </a:rPr>
              <a:t>Качайтесь!</a:t>
            </a:r>
            <a:r>
              <a:rPr kumimoji="0" lang="uk-UA" sz="20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uk-UA" sz="20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Вогонь можна погасити, якщо качатись по землі або підлозі, намагаючись погасити вогонь на собі. Необхідно пам’ятати про захист обличчя та очей від вогню.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  Після того, як вдалося погасити вогонь, негайно викликайте «Швидку допомогу» (</a:t>
            </a:r>
            <a:r>
              <a:rPr kumimoji="0" lang="uk-UA" sz="2000" b="1" i="1"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103</a:t>
            </a:r>
            <a:r>
              <a:rPr kumimoji="0" lang="uk-UA" sz="20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a:t>
            </a:r>
            <a:endParaRPr kumimoji="0" lang="uk-UA" sz="2000" b="1" i="0" u="none" strike="noStrike" cap="none" normalizeH="0" baseline="0" dirty="0" smtClean="0">
              <a:ln>
                <a:noFill/>
              </a:ln>
              <a:solidFill>
                <a:srgbClr val="0000FF"/>
              </a:solidFill>
              <a:effectLst/>
              <a:latin typeface="Tahoma" pitchFamily="34" charset="0"/>
              <a:cs typeface="Tahoma" pitchFamily="34" charset="0"/>
            </a:endParaRPr>
          </a:p>
        </p:txBody>
      </p:sp>
      <p:pic>
        <p:nvPicPr>
          <p:cNvPr id="4097" name="Picture 1" descr="14"/>
          <p:cNvPicPr>
            <a:picLocks noChangeAspect="1" noChangeArrowheads="1"/>
          </p:cNvPicPr>
          <p:nvPr/>
        </p:nvPicPr>
        <p:blipFill>
          <a:blip r:embed="rId3" cstate="print"/>
          <a:srcRect/>
          <a:stretch>
            <a:fillRect/>
          </a:stretch>
        </p:blipFill>
        <p:spPr bwMode="auto">
          <a:xfrm>
            <a:off x="3357554" y="928670"/>
            <a:ext cx="4762500" cy="116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9" name="Rectangle 3"/>
          <p:cNvSpPr>
            <a:spLocks noChangeArrowheads="1"/>
          </p:cNvSpPr>
          <p:nvPr/>
        </p:nvSpPr>
        <p:spPr bwMode="auto">
          <a:xfrm>
            <a:off x="0" y="1619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srcRect/>
          <a:stretch>
            <a:fillRect/>
          </a:stretch>
        </p:blipFill>
        <p:spPr bwMode="auto">
          <a:xfrm>
            <a:off x="-142908" y="0"/>
            <a:ext cx="9435511" cy="6858000"/>
          </a:xfrm>
          <a:prstGeom prst="rect">
            <a:avLst/>
          </a:prstGeom>
          <a:noFill/>
          <a:ln w="9525">
            <a:noFill/>
            <a:miter lim="800000"/>
            <a:headEnd/>
            <a:tailEnd/>
          </a:ln>
          <a:effectLst/>
        </p:spPr>
      </p:pic>
      <p:sp>
        <p:nvSpPr>
          <p:cNvPr id="4" name="Прямоугольник 3"/>
          <p:cNvSpPr/>
          <p:nvPr/>
        </p:nvSpPr>
        <p:spPr>
          <a:xfrm>
            <a:off x="2286000" y="2551837"/>
            <a:ext cx="4572000" cy="646331"/>
          </a:xfrm>
          <a:prstGeom prst="rect">
            <a:avLst/>
          </a:prstGeom>
        </p:spPr>
        <p:txBody>
          <a:bodyPr>
            <a:spAutoFit/>
          </a:bodyPr>
          <a:lstStyle/>
          <a:p>
            <a:r>
              <a:rPr lang="ru-RU" dirty="0" smtClean="0"/>
              <a:t/>
            </a:r>
            <a:br>
              <a:rPr lang="ru-RU" dirty="0" smtClean="0"/>
            </a:br>
            <a:endParaRPr lang="ru-RU" dirty="0"/>
          </a:p>
        </p:txBody>
      </p:sp>
      <p:sp>
        <p:nvSpPr>
          <p:cNvPr id="5" name="Прямоугольник 4"/>
          <p:cNvSpPr/>
          <p:nvPr/>
        </p:nvSpPr>
        <p:spPr>
          <a:xfrm>
            <a:off x="285720" y="0"/>
            <a:ext cx="8072494" cy="707886"/>
          </a:xfrm>
          <a:prstGeom prst="rect">
            <a:avLst/>
          </a:prstGeom>
        </p:spPr>
        <p:txBody>
          <a:bodyPr wrap="square">
            <a:spAutoFit/>
          </a:bodyPr>
          <a:lstStyle/>
          <a:p>
            <a:pPr algn="ctr">
              <a:spcBef>
                <a:spcPct val="50000"/>
              </a:spcBef>
            </a:pPr>
            <a:r>
              <a:rPr lang="uk-UA" sz="4000" b="1" dirty="0" smtClean="0">
                <a:solidFill>
                  <a:srgbClr val="FFFF00"/>
                </a:solidFill>
              </a:rPr>
              <a:t>ОСНОВНІ  ПРИЧИНИ  ПОЖЕЖ</a:t>
            </a:r>
            <a:endParaRPr lang="uk-UA" sz="4000" b="1" dirty="0">
              <a:solidFill>
                <a:srgbClr val="FFFF00"/>
              </a:solidFill>
            </a:endParaRPr>
          </a:p>
        </p:txBody>
      </p:sp>
      <p:sp>
        <p:nvSpPr>
          <p:cNvPr id="6" name="Прямоугольник 5"/>
          <p:cNvSpPr/>
          <p:nvPr/>
        </p:nvSpPr>
        <p:spPr>
          <a:xfrm>
            <a:off x="357158" y="2571744"/>
            <a:ext cx="6500842" cy="646331"/>
          </a:xfrm>
          <a:prstGeom prst="rect">
            <a:avLst/>
          </a:prstGeom>
        </p:spPr>
        <p:txBody>
          <a:bodyPr wrap="square">
            <a:spAutoFit/>
          </a:bodyPr>
          <a:lstStyle/>
          <a:p>
            <a:r>
              <a:rPr lang="ru-RU"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8" name="Прямоугольник 7"/>
          <p:cNvSpPr/>
          <p:nvPr/>
        </p:nvSpPr>
        <p:spPr>
          <a:xfrm>
            <a:off x="285720" y="3214686"/>
            <a:ext cx="5500726" cy="1569660"/>
          </a:xfrm>
          <a:prstGeom prst="rect">
            <a:avLst/>
          </a:prstGeom>
        </p:spPr>
        <p:txBody>
          <a:bodyPr wrap="square">
            <a:spAutoFit/>
          </a:bodyPr>
          <a:lstStyle/>
          <a:p>
            <a:pPr algn="ctr">
              <a:spcBef>
                <a:spcPct val="50000"/>
              </a:spcBef>
            </a:pPr>
            <a:r>
              <a:rPr lang="uk-UA" sz="3200" b="1" dirty="0" smtClean="0">
                <a:solidFill>
                  <a:srgbClr val="0000FF"/>
                </a:solidFill>
                <a:latin typeface="Tahoma" pitchFamily="34" charset="0"/>
                <a:cs typeface="Tahoma" pitchFamily="34" charset="0"/>
              </a:rPr>
              <a:t>Залишення  без нагляду  джерела  відкритого полум’я</a:t>
            </a:r>
            <a:endParaRPr lang="uk-UA" sz="3200" b="1" dirty="0">
              <a:solidFill>
                <a:srgbClr val="0000FF"/>
              </a:solidFill>
              <a:latin typeface="Tahoma" pitchFamily="34" charset="0"/>
              <a:cs typeface="Tahoma" pitchFamily="34" charset="0"/>
            </a:endParaRPr>
          </a:p>
        </p:txBody>
      </p:sp>
      <p:sp>
        <p:nvSpPr>
          <p:cNvPr id="10" name="Прямоугольник 9"/>
          <p:cNvSpPr/>
          <p:nvPr/>
        </p:nvSpPr>
        <p:spPr>
          <a:xfrm>
            <a:off x="2928926" y="1000108"/>
            <a:ext cx="6429420" cy="1754326"/>
          </a:xfrm>
          <a:prstGeom prst="rect">
            <a:avLst/>
          </a:prstGeom>
        </p:spPr>
        <p:txBody>
          <a:bodyPr wrap="square">
            <a:spAutoFit/>
          </a:bodyPr>
          <a:lstStyle/>
          <a:p>
            <a:pPr algn="ctr">
              <a:spcBef>
                <a:spcPct val="50000"/>
              </a:spcBef>
            </a:pPr>
            <a:r>
              <a:rPr lang="uk-UA" sz="3600" b="1" dirty="0" smtClean="0">
                <a:solidFill>
                  <a:srgbClr val="0000FF"/>
                </a:solidFill>
              </a:rPr>
              <a:t>Використання  несправного електрообладнання  та  приладів </a:t>
            </a:r>
            <a:endParaRPr lang="uk-UA" sz="3600" b="1" dirty="0">
              <a:solidFill>
                <a:srgbClr val="0000FF"/>
              </a:solidFill>
            </a:endParaRPr>
          </a:p>
        </p:txBody>
      </p:sp>
      <p:sp>
        <p:nvSpPr>
          <p:cNvPr id="11" name="Прямоугольник 10"/>
          <p:cNvSpPr/>
          <p:nvPr/>
        </p:nvSpPr>
        <p:spPr>
          <a:xfrm>
            <a:off x="3571868" y="4857760"/>
            <a:ext cx="5072066" cy="1569660"/>
          </a:xfrm>
          <a:prstGeom prst="rect">
            <a:avLst/>
          </a:prstGeom>
        </p:spPr>
        <p:txBody>
          <a:bodyPr wrap="square">
            <a:spAutoFit/>
          </a:bodyPr>
          <a:lstStyle/>
          <a:p>
            <a:pPr algn="ctr"/>
            <a:r>
              <a:rPr lang="uk-UA" sz="3200" b="1" dirty="0" smtClean="0">
                <a:solidFill>
                  <a:srgbClr val="0000FF"/>
                </a:solidFill>
                <a:latin typeface="Tahoma" pitchFamily="34" charset="0"/>
                <a:cs typeface="Tahoma" pitchFamily="34" charset="0"/>
              </a:rPr>
              <a:t>Необережне   використання  пальних матеріалів</a:t>
            </a:r>
            <a:endParaRPr lang="uk-UA" sz="3200" b="1" dirty="0">
              <a:solidFill>
                <a:srgbClr val="0000FF"/>
              </a:solidFill>
              <a:latin typeface="Tahoma" pitchFamily="34" charset="0"/>
              <a:cs typeface="Tahoma" pitchFamily="34" charset="0"/>
            </a:endParaRPr>
          </a:p>
        </p:txBody>
      </p:sp>
      <p:pic>
        <p:nvPicPr>
          <p:cNvPr id="12" name="Picture 1036" descr="2"/>
          <p:cNvPicPr>
            <a:picLocks noChangeAspect="1" noChangeArrowheads="1"/>
          </p:cNvPicPr>
          <p:nvPr/>
        </p:nvPicPr>
        <p:blipFill>
          <a:blip r:embed="rId3" cstate="print"/>
          <a:srcRect/>
          <a:stretch>
            <a:fillRect/>
          </a:stretch>
        </p:blipFill>
        <p:spPr bwMode="auto">
          <a:xfrm>
            <a:off x="500035" y="4929198"/>
            <a:ext cx="2714644" cy="17145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2" name="Picture 4" descr="http://www.edu54.ru/sites/default/files/images/2010/09/22cf276fe0765360ac24193d41038b7e193f8e1b.preview.jpg"/>
          <p:cNvPicPr>
            <a:picLocks noChangeAspect="1" noChangeArrowheads="1"/>
          </p:cNvPicPr>
          <p:nvPr/>
        </p:nvPicPr>
        <p:blipFill>
          <a:blip r:embed="rId4"/>
          <a:srcRect l="4881" t="15235" r="5639" b="21484"/>
          <a:stretch>
            <a:fillRect/>
          </a:stretch>
        </p:blipFill>
        <p:spPr bwMode="auto">
          <a:xfrm>
            <a:off x="500034" y="1000108"/>
            <a:ext cx="2357454" cy="23145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5"/>
          <p:cNvPicPr>
            <a:picLocks noChangeAspect="1" noChangeArrowheads="1"/>
          </p:cNvPicPr>
          <p:nvPr/>
        </p:nvPicPr>
        <p:blipFill>
          <a:blip r:embed="rId5"/>
          <a:srcRect l="10714" t="8013" r="28062" b="7852"/>
          <a:stretch>
            <a:fillRect/>
          </a:stretch>
        </p:blipFill>
        <p:spPr bwMode="auto">
          <a:xfrm>
            <a:off x="6143636" y="3000372"/>
            <a:ext cx="3000364" cy="19533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sp>
        <p:nvSpPr>
          <p:cNvPr id="2" name="Прямоугольник 1"/>
          <p:cNvSpPr/>
          <p:nvPr/>
        </p:nvSpPr>
        <p:spPr>
          <a:xfrm>
            <a:off x="2285984" y="571480"/>
            <a:ext cx="6643734" cy="1477328"/>
          </a:xfrm>
          <a:prstGeom prst="rect">
            <a:avLst/>
          </a:prstGeom>
        </p:spPr>
        <p:txBody>
          <a:bodyPr wrap="square">
            <a:spAutoFit/>
          </a:bodyPr>
          <a:lstStyle/>
          <a:p>
            <a:pPr algn="ctr">
              <a:spcBef>
                <a:spcPct val="50000"/>
              </a:spcBef>
            </a:pPr>
            <a:r>
              <a:rPr lang="uk-UA" sz="3600" b="1" dirty="0" smtClean="0">
                <a:solidFill>
                  <a:srgbClr val="0000FF"/>
                </a:solidFill>
                <a:latin typeface="Tahoma" pitchFamily="34" charset="0"/>
                <a:cs typeface="Tahoma" pitchFamily="34" charset="0"/>
              </a:rPr>
              <a:t>Порушення  правил </a:t>
            </a:r>
          </a:p>
          <a:p>
            <a:pPr algn="ctr">
              <a:spcBef>
                <a:spcPct val="50000"/>
              </a:spcBef>
            </a:pPr>
            <a:r>
              <a:rPr lang="uk-UA" sz="3600" b="1" dirty="0" smtClean="0">
                <a:solidFill>
                  <a:srgbClr val="0000FF"/>
                </a:solidFill>
                <a:latin typeface="Tahoma" pitchFamily="34" charset="0"/>
                <a:cs typeface="Tahoma" pitchFamily="34" charset="0"/>
              </a:rPr>
              <a:t> безпеки при  палінні</a:t>
            </a:r>
            <a:endParaRPr lang="uk-UA" sz="3600" b="1" dirty="0">
              <a:solidFill>
                <a:srgbClr val="0000FF"/>
              </a:solidFill>
              <a:latin typeface="Tahoma" pitchFamily="34" charset="0"/>
              <a:cs typeface="Tahoma" pitchFamily="34" charset="0"/>
            </a:endParaRPr>
          </a:p>
        </p:txBody>
      </p:sp>
      <p:sp>
        <p:nvSpPr>
          <p:cNvPr id="3" name="Прямоугольник 2"/>
          <p:cNvSpPr/>
          <p:nvPr/>
        </p:nvSpPr>
        <p:spPr>
          <a:xfrm>
            <a:off x="3786182" y="4143380"/>
            <a:ext cx="4929222" cy="2308324"/>
          </a:xfrm>
          <a:prstGeom prst="rect">
            <a:avLst/>
          </a:prstGeom>
        </p:spPr>
        <p:txBody>
          <a:bodyPr wrap="square">
            <a:spAutoFit/>
          </a:bodyPr>
          <a:lstStyle/>
          <a:p>
            <a:r>
              <a:rPr lang="uk-UA" sz="3600" b="1" dirty="0" smtClean="0">
                <a:solidFill>
                  <a:srgbClr val="0000FF"/>
                </a:solidFill>
                <a:latin typeface="Tahoma" pitchFamily="34" charset="0"/>
                <a:cs typeface="Tahoma" pitchFamily="34" charset="0"/>
              </a:rPr>
              <a:t>Сушіння </a:t>
            </a:r>
          </a:p>
          <a:p>
            <a:r>
              <a:rPr lang="uk-UA" sz="3600" b="1" dirty="0" smtClean="0">
                <a:solidFill>
                  <a:srgbClr val="0000FF"/>
                </a:solidFill>
                <a:latin typeface="Tahoma" pitchFamily="34" charset="0"/>
                <a:cs typeface="Tahoma" pitchFamily="34" charset="0"/>
              </a:rPr>
              <a:t>одягу та взуття на </a:t>
            </a:r>
          </a:p>
          <a:p>
            <a:r>
              <a:rPr lang="uk-UA" sz="3600" b="1" dirty="0" smtClean="0">
                <a:solidFill>
                  <a:srgbClr val="0000FF"/>
                </a:solidFill>
                <a:latin typeface="Tahoma" pitchFamily="34" charset="0"/>
                <a:cs typeface="Tahoma" pitchFamily="34" charset="0"/>
              </a:rPr>
              <a:t>електрообігрівачах</a:t>
            </a:r>
          </a:p>
          <a:p>
            <a:r>
              <a:rPr lang="uk-UA" sz="3600" b="1" dirty="0" smtClean="0">
                <a:solidFill>
                  <a:srgbClr val="0000FF"/>
                </a:solidFill>
                <a:latin typeface="Tahoma" pitchFamily="34" charset="0"/>
                <a:cs typeface="Tahoma" pitchFamily="34" charset="0"/>
              </a:rPr>
              <a:t> та над плитою</a:t>
            </a:r>
            <a:endParaRPr lang="ru-RU" sz="3600" dirty="0">
              <a:solidFill>
                <a:srgbClr val="0000FF"/>
              </a:solidFill>
              <a:latin typeface="Tahoma" pitchFamily="34" charset="0"/>
              <a:cs typeface="Tahoma" pitchFamily="34" charset="0"/>
            </a:endParaRPr>
          </a:p>
        </p:txBody>
      </p:sp>
      <p:sp>
        <p:nvSpPr>
          <p:cNvPr id="4" name="Прямоугольник 3"/>
          <p:cNvSpPr/>
          <p:nvPr/>
        </p:nvSpPr>
        <p:spPr>
          <a:xfrm>
            <a:off x="357158" y="2428868"/>
            <a:ext cx="6500858" cy="1200329"/>
          </a:xfrm>
          <a:prstGeom prst="rect">
            <a:avLst/>
          </a:prstGeom>
        </p:spPr>
        <p:txBody>
          <a:bodyPr wrap="square">
            <a:spAutoFit/>
          </a:bodyPr>
          <a:lstStyle/>
          <a:p>
            <a:r>
              <a:rPr lang="uk-UA" sz="3600" b="1" dirty="0" smtClean="0">
                <a:solidFill>
                  <a:srgbClr val="0000FF"/>
                </a:solidFill>
                <a:latin typeface="Tahoma" pitchFamily="34" charset="0"/>
                <a:cs typeface="Tahoma" pitchFamily="34" charset="0"/>
              </a:rPr>
              <a:t>Необережне поводження </a:t>
            </a:r>
          </a:p>
          <a:p>
            <a:r>
              <a:rPr lang="uk-UA" sz="3600" b="1" dirty="0" smtClean="0">
                <a:solidFill>
                  <a:srgbClr val="0000FF"/>
                </a:solidFill>
                <a:latin typeface="Tahoma" pitchFamily="34" charset="0"/>
                <a:cs typeface="Tahoma" pitchFamily="34" charset="0"/>
              </a:rPr>
              <a:t>дітей з сірниками</a:t>
            </a:r>
            <a:endParaRPr lang="ru-RU" sz="3600" b="1" dirty="0">
              <a:solidFill>
                <a:srgbClr val="0000FF"/>
              </a:solidFill>
              <a:latin typeface="Tahoma" pitchFamily="34" charset="0"/>
              <a:cs typeface="Tahoma" pitchFamily="34" charset="0"/>
            </a:endParaRPr>
          </a:p>
        </p:txBody>
      </p:sp>
      <p:pic>
        <p:nvPicPr>
          <p:cNvPr id="21506" name="Picture 2" descr="http://im7-tub-ua.yandex.net/i?id=125500734-50-72&amp;n=21"/>
          <p:cNvPicPr>
            <a:picLocks noChangeAspect="1" noChangeArrowheads="1"/>
          </p:cNvPicPr>
          <p:nvPr/>
        </p:nvPicPr>
        <p:blipFill>
          <a:blip r:embed="rId3"/>
          <a:srcRect/>
          <a:stretch>
            <a:fillRect/>
          </a:stretch>
        </p:blipFill>
        <p:spPr bwMode="auto">
          <a:xfrm>
            <a:off x="357158" y="357166"/>
            <a:ext cx="2514617" cy="17145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4" descr="1"/>
          <p:cNvPicPr>
            <a:picLocks noChangeAspect="1" noChangeArrowheads="1"/>
          </p:cNvPicPr>
          <p:nvPr/>
        </p:nvPicPr>
        <p:blipFill>
          <a:blip r:embed="rId4" cstate="print"/>
          <a:srcRect/>
          <a:stretch>
            <a:fillRect/>
          </a:stretch>
        </p:blipFill>
        <p:spPr>
          <a:xfrm>
            <a:off x="6604291" y="3000372"/>
            <a:ext cx="2727232" cy="1830770"/>
          </a:xfrm>
          <a:prstGeom prst="snip2DiagRect">
            <a:avLst>
              <a:gd name="adj1" fmla="val 14218"/>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6" descr="3"/>
          <p:cNvPicPr>
            <a:picLocks noChangeAspect="1" noChangeArrowheads="1"/>
          </p:cNvPicPr>
          <p:nvPr/>
        </p:nvPicPr>
        <p:blipFill>
          <a:blip r:embed="rId5" cstate="print"/>
          <a:srcRect/>
          <a:stretch>
            <a:fillRect/>
          </a:stretch>
        </p:blipFill>
        <p:spPr>
          <a:xfrm>
            <a:off x="214283" y="4714884"/>
            <a:ext cx="2666524" cy="17478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a:srcRect/>
          <a:stretch>
            <a:fillRect/>
          </a:stretch>
        </p:blipFill>
        <p:spPr bwMode="auto">
          <a:xfrm>
            <a:off x="142844" y="214290"/>
            <a:ext cx="1214446" cy="1867822"/>
          </a:xfrm>
          <a:prstGeom prst="rect">
            <a:avLst/>
          </a:prstGeom>
          <a:ln>
            <a:noFill/>
          </a:ln>
          <a:effectLst>
            <a:softEdge rad="112500"/>
          </a:effectLst>
        </p:spPr>
      </p:pic>
      <p:sp>
        <p:nvSpPr>
          <p:cNvPr id="12293" name="Text Box 5"/>
          <p:cNvSpPr txBox="1">
            <a:spLocks noChangeArrowheads="1"/>
          </p:cNvSpPr>
          <p:nvPr/>
        </p:nvSpPr>
        <p:spPr bwMode="auto">
          <a:xfrm>
            <a:off x="285720" y="2000240"/>
            <a:ext cx="8858280" cy="3323987"/>
          </a:xfrm>
          <a:prstGeom prst="rect">
            <a:avLst/>
          </a:prstGeom>
          <a:noFill/>
          <a:ln w="12700" cap="sq">
            <a:noFill/>
            <a:miter lim="800000"/>
            <a:headEnd type="none" w="sm" len="sm"/>
            <a:tailEnd type="none" w="sm" len="sm"/>
          </a:ln>
        </p:spPr>
        <p:txBody>
          <a:bodyPr wrap="square">
            <a:spAutoFit/>
          </a:bodyPr>
          <a:lstStyle/>
          <a:p>
            <a:pPr>
              <a:spcBef>
                <a:spcPct val="50000"/>
              </a:spcBef>
            </a:pPr>
            <a:r>
              <a:rPr lang="uk-UA" sz="2000" dirty="0">
                <a:solidFill>
                  <a:srgbClr val="0000FF"/>
                </a:solidFill>
                <a:latin typeface="Tahoma" pitchFamily="34" charset="0"/>
                <a:cs typeface="Tahoma" pitchFamily="34" charset="0"/>
              </a:rPr>
              <a:t>    </a:t>
            </a:r>
            <a:r>
              <a:rPr lang="uk-UA" sz="2000" b="1" dirty="0">
                <a:solidFill>
                  <a:srgbClr val="0000FF"/>
                </a:solidFill>
                <a:latin typeface="Tahoma" pitchFamily="34" charset="0"/>
                <a:cs typeface="Tahoma" pitchFamily="34" charset="0"/>
              </a:rPr>
              <a:t>Якщо в твоїй квартирі трапилося  займання,  а  дорослих немає вдома, насамперед  зателефонуй до пожежної охорони за номером  01. </a:t>
            </a:r>
            <a:endParaRPr lang="uk-UA" sz="2000" b="1" dirty="0" smtClean="0">
              <a:solidFill>
                <a:srgbClr val="0000FF"/>
              </a:solidFill>
              <a:latin typeface="Tahoma" pitchFamily="34" charset="0"/>
              <a:cs typeface="Tahoma" pitchFamily="34" charset="0"/>
            </a:endParaRPr>
          </a:p>
          <a:p>
            <a:pPr>
              <a:spcBef>
                <a:spcPct val="50000"/>
              </a:spcBef>
            </a:pPr>
            <a:r>
              <a:rPr lang="uk-UA" sz="2000" b="1" dirty="0" smtClean="0">
                <a:solidFill>
                  <a:srgbClr val="0000FF"/>
                </a:solidFill>
                <a:latin typeface="Tahoma" pitchFamily="34" charset="0"/>
                <a:cs typeface="Tahoma" pitchFamily="34" charset="0"/>
              </a:rPr>
              <a:t>При </a:t>
            </a:r>
            <a:r>
              <a:rPr lang="uk-UA" sz="2000" b="1" dirty="0">
                <a:solidFill>
                  <a:srgbClr val="0000FF"/>
                </a:solidFill>
                <a:latin typeface="Tahoma" pitchFamily="34" charset="0"/>
                <a:cs typeface="Tahoma" pitchFamily="34" charset="0"/>
              </a:rPr>
              <a:t>цьому повідом черговому:                              </a:t>
            </a:r>
            <a:endParaRPr lang="uk-UA" sz="2000" b="1" dirty="0" smtClean="0">
              <a:solidFill>
                <a:srgbClr val="0000FF"/>
              </a:solidFill>
              <a:latin typeface="Tahoma" pitchFamily="34" charset="0"/>
              <a:cs typeface="Tahoma" pitchFamily="34" charset="0"/>
            </a:endParaRPr>
          </a:p>
          <a:p>
            <a:pPr>
              <a:spcBef>
                <a:spcPct val="50000"/>
              </a:spcBef>
            </a:pPr>
            <a:r>
              <a:rPr lang="uk-UA" sz="2000" b="1" dirty="0" smtClean="0">
                <a:solidFill>
                  <a:srgbClr val="0000FF"/>
                </a:solidFill>
                <a:latin typeface="Tahoma" pitchFamily="34" charset="0"/>
                <a:cs typeface="Tahoma" pitchFamily="34" charset="0"/>
              </a:rPr>
              <a:t>  </a:t>
            </a:r>
            <a:r>
              <a:rPr lang="uk-UA" sz="2000" b="1" dirty="0">
                <a:solidFill>
                  <a:srgbClr val="0000FF"/>
                </a:solidFill>
                <a:latin typeface="Tahoma" pitchFamily="34" charset="0"/>
                <a:cs typeface="Tahoma" pitchFamily="34" charset="0"/>
              </a:rPr>
              <a:t>1.Причину виклику  (що  саме  палає</a:t>
            </a:r>
            <a:r>
              <a:rPr lang="uk-UA" sz="2000" b="1" dirty="0" smtClean="0">
                <a:solidFill>
                  <a:srgbClr val="0000FF"/>
                </a:solidFill>
                <a:latin typeface="Tahoma" pitchFamily="34" charset="0"/>
                <a:cs typeface="Tahoma" pitchFamily="34" charset="0"/>
              </a:rPr>
              <a:t>);</a:t>
            </a:r>
            <a:r>
              <a:rPr lang="ru-RU" sz="2000" b="1" dirty="0" smtClean="0">
                <a:solidFill>
                  <a:srgbClr val="0000FF"/>
                </a:solidFill>
                <a:latin typeface="Tahoma" pitchFamily="34" charset="0"/>
                <a:ea typeface="Times New Roman" pitchFamily="18" charset="0"/>
                <a:cs typeface="Tahoma" pitchFamily="34" charset="0"/>
              </a:rPr>
              <a:t> </a:t>
            </a:r>
            <a:endParaRPr lang="uk-UA" sz="2000" b="1" dirty="0" smtClean="0">
              <a:solidFill>
                <a:srgbClr val="0000FF"/>
              </a:solidFill>
              <a:latin typeface="Tahoma" pitchFamily="34" charset="0"/>
              <a:cs typeface="Tahoma" pitchFamily="34" charset="0"/>
            </a:endParaRPr>
          </a:p>
          <a:p>
            <a:pPr>
              <a:spcBef>
                <a:spcPct val="50000"/>
              </a:spcBef>
            </a:pPr>
            <a:r>
              <a:rPr lang="uk-UA" sz="2000" b="1" dirty="0" smtClean="0">
                <a:solidFill>
                  <a:srgbClr val="0000FF"/>
                </a:solidFill>
                <a:latin typeface="Tahoma" pitchFamily="34" charset="0"/>
                <a:cs typeface="Tahoma" pitchFamily="34" charset="0"/>
              </a:rPr>
              <a:t>  2.Точну </a:t>
            </a:r>
            <a:r>
              <a:rPr lang="uk-UA" sz="2000" b="1" dirty="0">
                <a:solidFill>
                  <a:srgbClr val="0000FF"/>
                </a:solidFill>
                <a:latin typeface="Tahoma" pitchFamily="34" charset="0"/>
                <a:cs typeface="Tahoma" pitchFamily="34" charset="0"/>
              </a:rPr>
              <a:t>адресу (вулицю, номер дому і квартири</a:t>
            </a:r>
            <a:r>
              <a:rPr lang="uk-UA" sz="2000" b="1" dirty="0" smtClean="0">
                <a:solidFill>
                  <a:srgbClr val="0000FF"/>
                </a:solidFill>
                <a:latin typeface="Tahoma" pitchFamily="34" charset="0"/>
                <a:cs typeface="Tahoma" pitchFamily="34" charset="0"/>
              </a:rPr>
              <a:t>,</a:t>
            </a:r>
          </a:p>
          <a:p>
            <a:pPr>
              <a:spcBef>
                <a:spcPct val="50000"/>
              </a:spcBef>
            </a:pPr>
            <a:r>
              <a:rPr lang="uk-UA" sz="2000" b="1" dirty="0" smtClean="0">
                <a:solidFill>
                  <a:srgbClr val="0000FF"/>
                </a:solidFill>
                <a:latin typeface="Tahoma" pitchFamily="34" charset="0"/>
                <a:cs typeface="Tahoma" pitchFamily="34" charset="0"/>
              </a:rPr>
              <a:t> </a:t>
            </a:r>
            <a:r>
              <a:rPr lang="uk-UA" sz="2000" b="1" dirty="0">
                <a:solidFill>
                  <a:srgbClr val="0000FF"/>
                </a:solidFill>
                <a:latin typeface="Tahoma" pitchFamily="34" charset="0"/>
                <a:cs typeface="Tahoma" pitchFamily="34" charset="0"/>
              </a:rPr>
              <a:t>поверх, під'їзд, код);                                    </a:t>
            </a:r>
            <a:endParaRPr lang="uk-UA" sz="2000" b="1" dirty="0" smtClean="0">
              <a:solidFill>
                <a:srgbClr val="0000FF"/>
              </a:solidFill>
              <a:latin typeface="Tahoma" pitchFamily="34" charset="0"/>
              <a:cs typeface="Tahoma" pitchFamily="34" charset="0"/>
            </a:endParaRPr>
          </a:p>
          <a:p>
            <a:pPr>
              <a:spcBef>
                <a:spcPct val="50000"/>
              </a:spcBef>
            </a:pPr>
            <a:r>
              <a:rPr lang="uk-UA" sz="2000" b="1" dirty="0" smtClean="0">
                <a:solidFill>
                  <a:srgbClr val="0000FF"/>
                </a:solidFill>
                <a:latin typeface="Tahoma" pitchFamily="34" charset="0"/>
                <a:cs typeface="Tahoma" pitchFamily="34" charset="0"/>
              </a:rPr>
              <a:t> </a:t>
            </a:r>
            <a:r>
              <a:rPr lang="uk-UA" sz="2000" b="1" dirty="0">
                <a:solidFill>
                  <a:srgbClr val="0000FF"/>
                </a:solidFill>
                <a:latin typeface="Tahoma" pitchFamily="34" charset="0"/>
                <a:cs typeface="Tahoma" pitchFamily="34" charset="0"/>
              </a:rPr>
              <a:t>3.Своє прізвище і номер телефону. </a:t>
            </a:r>
          </a:p>
        </p:txBody>
      </p:sp>
      <p:sp>
        <p:nvSpPr>
          <p:cNvPr id="12294" name="Text Box 6"/>
          <p:cNvSpPr txBox="1">
            <a:spLocks noChangeArrowheads="1"/>
          </p:cNvSpPr>
          <p:nvPr/>
        </p:nvSpPr>
        <p:spPr bwMode="auto">
          <a:xfrm>
            <a:off x="428596" y="5214950"/>
            <a:ext cx="8477280" cy="1631216"/>
          </a:xfrm>
          <a:prstGeom prst="rect">
            <a:avLst/>
          </a:prstGeom>
          <a:noFill/>
          <a:ln w="12700" cap="sq">
            <a:noFill/>
            <a:miter lim="800000"/>
            <a:headEnd type="none" w="sm" len="sm"/>
            <a:tailEnd type="none" w="sm" len="sm"/>
          </a:ln>
        </p:spPr>
        <p:txBody>
          <a:bodyPr wrap="square">
            <a:spAutoFit/>
          </a:bodyPr>
          <a:lstStyle/>
          <a:p>
            <a:pPr algn="just">
              <a:spcBef>
                <a:spcPct val="50000"/>
              </a:spcBef>
            </a:pPr>
            <a:r>
              <a:rPr lang="ru-RU" sz="2000" b="1" dirty="0">
                <a:solidFill>
                  <a:srgbClr val="FF0000"/>
                </a:solidFill>
              </a:rPr>
              <a:t> </a:t>
            </a:r>
            <a:r>
              <a:rPr lang="uk-UA" sz="2000" b="1" dirty="0">
                <a:solidFill>
                  <a:srgbClr val="FF0000"/>
                </a:solidFill>
              </a:rPr>
              <a:t>Тебе можуть запитати, як краще під'їхати до будинку і скільки в нім під'їздів. Підготуйся до відповіді на ці питання. Якщо вогонь ще невеликий, спробуй впоратися з ним сам, використовуючи підручні засоби для гасіння: щільну мокру тканину і воду. Якщо горіння продовжується, терміново покинь квартиру. </a:t>
            </a:r>
          </a:p>
        </p:txBody>
      </p:sp>
      <p:sp>
        <p:nvSpPr>
          <p:cNvPr id="5" name="Прямоугольник 4"/>
          <p:cNvSpPr/>
          <p:nvPr/>
        </p:nvSpPr>
        <p:spPr>
          <a:xfrm>
            <a:off x="1214414" y="428604"/>
            <a:ext cx="7929586" cy="1631216"/>
          </a:xfrm>
          <a:prstGeom prst="rect">
            <a:avLst/>
          </a:prstGeom>
        </p:spPr>
        <p:txBody>
          <a:bodyPr wrap="square">
            <a:spAutoFit/>
          </a:bodyPr>
          <a:lstStyle/>
          <a:p>
            <a:pPr lvl="0" fontAlgn="base">
              <a:spcBef>
                <a:spcPct val="0"/>
              </a:spcBef>
              <a:spcAft>
                <a:spcPct val="0"/>
              </a:spcAft>
            </a:pPr>
            <a:r>
              <a:rPr lang="ru-RU" sz="2400" b="1" dirty="0" smtClean="0">
                <a:solidFill>
                  <a:srgbClr val="FF0000"/>
                </a:solidFill>
                <a:ea typeface="Times New Roman" pitchFamily="18" charset="0"/>
                <a:cs typeface="Times New Roman" pitchFamily="18" charset="0"/>
              </a:rPr>
              <a:t> </a:t>
            </a:r>
            <a:r>
              <a:rPr lang="ru-RU" sz="2400" b="1" dirty="0" smtClean="0">
                <a:solidFill>
                  <a:srgbClr val="FFFF00"/>
                </a:solidFill>
                <a:latin typeface="Tahoma" pitchFamily="34" charset="0"/>
                <a:ea typeface="Times New Roman" pitchFamily="18" charset="0"/>
                <a:cs typeface="Tahoma" pitchFamily="34" charset="0"/>
              </a:rPr>
              <a:t>Як </a:t>
            </a:r>
            <a:r>
              <a:rPr lang="ru-RU" sz="2400" b="1" dirty="0" err="1" smtClean="0">
                <a:solidFill>
                  <a:srgbClr val="FFFF00"/>
                </a:solidFill>
                <a:latin typeface="Tahoma" pitchFamily="34" charset="0"/>
                <a:ea typeface="Times New Roman" pitchFamily="18" charset="0"/>
                <a:cs typeface="Tahoma" pitchFamily="34" charset="0"/>
              </a:rPr>
              <a:t>викликати</a:t>
            </a:r>
            <a:r>
              <a:rPr lang="ru-RU" sz="2400" b="1" dirty="0" smtClean="0">
                <a:solidFill>
                  <a:srgbClr val="FFFF00"/>
                </a:solidFill>
                <a:latin typeface="Tahoma" pitchFamily="34" charset="0"/>
                <a:ea typeface="Times New Roman" pitchFamily="18" charset="0"/>
                <a:cs typeface="Tahoma" pitchFamily="34" charset="0"/>
              </a:rPr>
              <a:t> </a:t>
            </a:r>
            <a:r>
              <a:rPr lang="ru-RU" sz="2400" b="1" dirty="0" err="1" smtClean="0">
                <a:solidFill>
                  <a:srgbClr val="FFFF00"/>
                </a:solidFill>
                <a:latin typeface="Tahoma" pitchFamily="34" charset="0"/>
                <a:ea typeface="Times New Roman" pitchFamily="18" charset="0"/>
                <a:cs typeface="Tahoma" pitchFamily="34" charset="0"/>
              </a:rPr>
              <a:t>пожежну</a:t>
            </a:r>
            <a:r>
              <a:rPr lang="ru-RU" sz="2400" b="1" dirty="0" smtClean="0">
                <a:solidFill>
                  <a:srgbClr val="FFFF00"/>
                </a:solidFill>
                <a:latin typeface="Tahoma" pitchFamily="34" charset="0"/>
                <a:ea typeface="Times New Roman" pitchFamily="18" charset="0"/>
                <a:cs typeface="Tahoma" pitchFamily="34" charset="0"/>
              </a:rPr>
              <a:t> машину.</a:t>
            </a:r>
          </a:p>
          <a:p>
            <a:pPr lvl="0" fontAlgn="base">
              <a:spcBef>
                <a:spcPct val="0"/>
              </a:spcBef>
              <a:spcAft>
                <a:spcPct val="0"/>
              </a:spcAft>
            </a:pPr>
            <a:r>
              <a:rPr lang="ru-RU" sz="2400" b="1" dirty="0" err="1" smtClean="0">
                <a:solidFill>
                  <a:srgbClr val="FFFF00"/>
                </a:solidFill>
                <a:latin typeface="Tahoma" pitchFamily="34" charset="0"/>
                <a:ea typeface="Times New Roman" pitchFamily="18" charset="0"/>
                <a:cs typeface="Tahoma" pitchFamily="34" charset="0"/>
              </a:rPr>
              <a:t>Запам’ятайте</a:t>
            </a:r>
            <a:r>
              <a:rPr lang="ru-RU" sz="2400" b="1" dirty="0" smtClean="0">
                <a:solidFill>
                  <a:srgbClr val="FFFF00"/>
                </a:solidFill>
                <a:latin typeface="Tahoma" pitchFamily="34" charset="0"/>
                <a:ea typeface="Times New Roman" pitchFamily="18" charset="0"/>
                <a:cs typeface="Tahoma" pitchFamily="34" charset="0"/>
              </a:rPr>
              <a:t>! </a:t>
            </a:r>
            <a:r>
              <a:rPr lang="ru-RU" sz="2400" b="1" dirty="0" err="1" smtClean="0">
                <a:solidFill>
                  <a:srgbClr val="FFFF00"/>
                </a:solidFill>
                <a:latin typeface="Tahoma" pitchFamily="34" charset="0"/>
                <a:ea typeface="Times New Roman" pitchFamily="18" charset="0"/>
                <a:cs typeface="Tahoma" pitchFamily="34" charset="0"/>
              </a:rPr>
              <a:t>Основний</a:t>
            </a:r>
            <a:r>
              <a:rPr lang="ru-RU" sz="2400" b="1" dirty="0" smtClean="0">
                <a:solidFill>
                  <a:srgbClr val="FFFF00"/>
                </a:solidFill>
                <a:latin typeface="Tahoma" pitchFamily="34" charset="0"/>
                <a:ea typeface="Times New Roman" pitchFamily="18" charset="0"/>
                <a:cs typeface="Tahoma" pitchFamily="34" charset="0"/>
              </a:rPr>
              <a:t> шлях </a:t>
            </a:r>
          </a:p>
          <a:p>
            <a:pPr lvl="0" fontAlgn="base">
              <a:spcBef>
                <a:spcPct val="0"/>
              </a:spcBef>
              <a:spcAft>
                <a:spcPct val="0"/>
              </a:spcAft>
            </a:pPr>
            <a:r>
              <a:rPr lang="ru-RU" sz="2400" b="1" dirty="0" err="1" smtClean="0">
                <a:solidFill>
                  <a:srgbClr val="FFFF00"/>
                </a:solidFill>
                <a:latin typeface="Tahoma" pitchFamily="34" charset="0"/>
                <a:ea typeface="Times New Roman" pitchFamily="18" charset="0"/>
                <a:cs typeface="Tahoma" pitchFamily="34" charset="0"/>
              </a:rPr>
              <a:t>Боротьби</a:t>
            </a:r>
            <a:r>
              <a:rPr lang="ru-RU" sz="2400" b="1" dirty="0" smtClean="0">
                <a:solidFill>
                  <a:srgbClr val="FFFF00"/>
                </a:solidFill>
                <a:latin typeface="Tahoma" pitchFamily="34" charset="0"/>
                <a:ea typeface="Times New Roman" pitchFamily="18" charset="0"/>
                <a:cs typeface="Tahoma" pitchFamily="34" charset="0"/>
              </a:rPr>
              <a:t> </a:t>
            </a:r>
            <a:r>
              <a:rPr lang="ru-RU" sz="2400" b="1" dirty="0" err="1" smtClean="0">
                <a:solidFill>
                  <a:srgbClr val="FFFF00"/>
                </a:solidFill>
                <a:latin typeface="Tahoma" pitchFamily="34" charset="0"/>
                <a:ea typeface="Times New Roman" pitchFamily="18" charset="0"/>
                <a:cs typeface="Tahoma" pitchFamily="34" charset="0"/>
              </a:rPr>
              <a:t>з</a:t>
            </a:r>
            <a:r>
              <a:rPr lang="ru-RU" sz="2400" b="1" dirty="0" smtClean="0">
                <a:solidFill>
                  <a:srgbClr val="FFFF00"/>
                </a:solidFill>
                <a:latin typeface="Tahoma" pitchFamily="34" charset="0"/>
                <a:ea typeface="Times New Roman" pitchFamily="18" charset="0"/>
                <a:cs typeface="Tahoma" pitchFamily="34" charset="0"/>
              </a:rPr>
              <a:t> </a:t>
            </a:r>
            <a:r>
              <a:rPr lang="ru-RU" sz="2400" b="1" dirty="0" err="1" smtClean="0">
                <a:solidFill>
                  <a:srgbClr val="FFFF00"/>
                </a:solidFill>
                <a:latin typeface="Tahoma" pitchFamily="34" charset="0"/>
                <a:ea typeface="Times New Roman" pitchFamily="18" charset="0"/>
                <a:cs typeface="Tahoma" pitchFamily="34" charset="0"/>
              </a:rPr>
              <a:t>пожежею</a:t>
            </a:r>
            <a:r>
              <a:rPr lang="ru-RU" sz="2400" b="1" dirty="0" smtClean="0">
                <a:solidFill>
                  <a:srgbClr val="FFFF00"/>
                </a:solidFill>
                <a:latin typeface="Tahoma" pitchFamily="34" charset="0"/>
                <a:ea typeface="Times New Roman" pitchFamily="18" charset="0"/>
                <a:cs typeface="Tahoma" pitchFamily="34" charset="0"/>
              </a:rPr>
              <a:t> —не </a:t>
            </a:r>
            <a:r>
              <a:rPr lang="ru-RU" sz="2400" b="1" dirty="0" err="1" smtClean="0">
                <a:solidFill>
                  <a:srgbClr val="FFFF00"/>
                </a:solidFill>
                <a:latin typeface="Tahoma" pitchFamily="34" charset="0"/>
                <a:ea typeface="Times New Roman" pitchFamily="18" charset="0"/>
                <a:cs typeface="Tahoma" pitchFamily="34" charset="0"/>
              </a:rPr>
              <a:t>допустити</a:t>
            </a:r>
            <a:r>
              <a:rPr lang="ru-RU" sz="2400" b="1" dirty="0" smtClean="0">
                <a:solidFill>
                  <a:srgbClr val="FFFF00"/>
                </a:solidFill>
                <a:latin typeface="Tahoma" pitchFamily="34" charset="0"/>
                <a:ea typeface="Times New Roman" pitchFamily="18" charset="0"/>
                <a:cs typeface="Tahoma" pitchFamily="34" charset="0"/>
              </a:rPr>
              <a:t> </a:t>
            </a:r>
            <a:r>
              <a:rPr lang="ru-RU" sz="2400" b="1" dirty="0" err="1" smtClean="0">
                <a:solidFill>
                  <a:srgbClr val="FFFF00"/>
                </a:solidFill>
                <a:latin typeface="Tahoma" pitchFamily="34" charset="0"/>
                <a:ea typeface="Times New Roman" pitchFamily="18" charset="0"/>
                <a:cs typeface="Tahoma" pitchFamily="34" charset="0"/>
              </a:rPr>
              <a:t>пожежі</a:t>
            </a:r>
            <a:r>
              <a:rPr lang="ru-RU" sz="2400" b="1" dirty="0" smtClean="0">
                <a:solidFill>
                  <a:srgbClr val="FFFF00"/>
                </a:solidFill>
                <a:latin typeface="Tahoma" pitchFamily="34" charset="0"/>
                <a:ea typeface="Times New Roman" pitchFamily="18" charset="0"/>
                <a:cs typeface="Tahoma" pitchFamily="34" charset="0"/>
              </a:rPr>
              <a:t>.</a:t>
            </a:r>
          </a:p>
          <a:p>
            <a:pPr lvl="0" fontAlgn="base">
              <a:spcBef>
                <a:spcPct val="0"/>
              </a:spcBef>
              <a:spcAft>
                <a:spcPct val="0"/>
              </a:spcAft>
            </a:pPr>
            <a:r>
              <a:rPr lang="ru-RU" sz="2800" b="1" dirty="0" smtClean="0">
                <a:solidFill>
                  <a:srgbClr val="FFFF00"/>
                </a:solidFill>
                <a:latin typeface="Tahoma" pitchFamily="34" charset="0"/>
                <a:ea typeface="Times New Roman" pitchFamily="18" charset="0"/>
                <a:cs typeface="Tahoma" pitchFamily="34" charset="0"/>
              </a:rPr>
              <a:t> </a:t>
            </a:r>
            <a:endParaRPr lang="ru-RU" sz="2800" b="1" dirty="0" smtClean="0">
              <a:solidFill>
                <a:srgbClr val="FFFF00"/>
              </a:solidFill>
              <a:latin typeface="Tahoma" pitchFamily="34" charset="0"/>
              <a:cs typeface="Tahoma" pitchFamily="34" charset="0"/>
            </a:endParaRPr>
          </a:p>
        </p:txBody>
      </p:sp>
      <p:pic>
        <p:nvPicPr>
          <p:cNvPr id="6" name="Picture 6"/>
          <p:cNvPicPr>
            <a:picLocks noChangeAspect="1" noChangeArrowheads="1"/>
          </p:cNvPicPr>
          <p:nvPr/>
        </p:nvPicPr>
        <p:blipFill>
          <a:blip r:embed="rId4"/>
          <a:srcRect/>
          <a:stretch>
            <a:fillRect/>
          </a:stretch>
        </p:blipFill>
        <p:spPr bwMode="auto">
          <a:xfrm>
            <a:off x="7025118" y="3000372"/>
            <a:ext cx="2288497"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sp>
        <p:nvSpPr>
          <p:cNvPr id="2" name="Прямоугольник 1"/>
          <p:cNvSpPr/>
          <p:nvPr/>
        </p:nvSpPr>
        <p:spPr>
          <a:xfrm>
            <a:off x="642910" y="357166"/>
            <a:ext cx="7526419" cy="584775"/>
          </a:xfrm>
          <a:prstGeom prst="rect">
            <a:avLst/>
          </a:prstGeom>
        </p:spPr>
        <p:txBody>
          <a:bodyPr wrap="none">
            <a:spAutoFit/>
          </a:bodyPr>
          <a:lstStyle/>
          <a:p>
            <a:r>
              <a:rPr lang="ru-RU" sz="3200" b="1" dirty="0" smtClean="0">
                <a:solidFill>
                  <a:srgbClr val="FFFF00"/>
                </a:solidFill>
                <a:latin typeface="Tahoma" pitchFamily="34" charset="0"/>
                <a:cs typeface="Tahoma" pitchFamily="34" charset="0"/>
              </a:rPr>
              <a:t>Правила </a:t>
            </a:r>
            <a:r>
              <a:rPr lang="ru-RU" sz="3200" b="1" dirty="0" err="1" smtClean="0">
                <a:solidFill>
                  <a:srgbClr val="FFFF00"/>
                </a:solidFill>
                <a:latin typeface="Tahoma" pitchFamily="34" charset="0"/>
                <a:cs typeface="Tahoma" pitchFamily="34" charset="0"/>
              </a:rPr>
              <a:t>протипожежної</a:t>
            </a:r>
            <a:r>
              <a:rPr lang="ru-RU" sz="3200" b="1" dirty="0" smtClean="0">
                <a:solidFill>
                  <a:srgbClr val="FFFF00"/>
                </a:solidFill>
                <a:latin typeface="Tahoma" pitchFamily="34" charset="0"/>
                <a:cs typeface="Tahoma" pitchFamily="34" charset="0"/>
              </a:rPr>
              <a:t> </a:t>
            </a:r>
            <a:r>
              <a:rPr lang="ru-RU" sz="3200" b="1" dirty="0" err="1" smtClean="0">
                <a:solidFill>
                  <a:srgbClr val="FFFF00"/>
                </a:solidFill>
                <a:latin typeface="Tahoma" pitchFamily="34" charset="0"/>
                <a:cs typeface="Tahoma" pitchFamily="34" charset="0"/>
              </a:rPr>
              <a:t>безпеки</a:t>
            </a:r>
            <a:r>
              <a:rPr lang="ru-RU" sz="3200" b="1" dirty="0" smtClean="0">
                <a:solidFill>
                  <a:srgbClr val="FFFF00"/>
                </a:solidFill>
                <a:latin typeface="Tahoma" pitchFamily="34" charset="0"/>
                <a:cs typeface="Tahoma" pitchFamily="34" charset="0"/>
              </a:rPr>
              <a:t> </a:t>
            </a:r>
            <a:endParaRPr lang="ru-RU" sz="3200" dirty="0">
              <a:solidFill>
                <a:srgbClr val="FFFF00"/>
              </a:solidFill>
              <a:latin typeface="Tahoma" pitchFamily="34" charset="0"/>
              <a:cs typeface="Tahoma" pitchFamily="34" charset="0"/>
            </a:endParaRPr>
          </a:p>
        </p:txBody>
      </p:sp>
      <p:sp>
        <p:nvSpPr>
          <p:cNvPr id="3" name="Прямоугольник 2"/>
          <p:cNvSpPr/>
          <p:nvPr/>
        </p:nvSpPr>
        <p:spPr>
          <a:xfrm>
            <a:off x="357158" y="1214422"/>
            <a:ext cx="8358246" cy="2769989"/>
          </a:xfrm>
          <a:prstGeom prst="rect">
            <a:avLst/>
          </a:prstGeom>
        </p:spPr>
        <p:txBody>
          <a:bodyPr wrap="square">
            <a:spAutoFit/>
          </a:bodyPr>
          <a:lstStyle/>
          <a:p>
            <a:r>
              <a:rPr lang="ru-RU" sz="2400" b="1" dirty="0" err="1" smtClean="0">
                <a:solidFill>
                  <a:srgbClr val="FF0000"/>
                </a:solidFill>
              </a:rPr>
              <a:t>Якщо</a:t>
            </a:r>
            <a:r>
              <a:rPr lang="ru-RU" sz="2400" b="1" dirty="0" smtClean="0">
                <a:solidFill>
                  <a:srgbClr val="FF0000"/>
                </a:solidFill>
              </a:rPr>
              <a:t> </a:t>
            </a:r>
            <a:r>
              <a:rPr lang="ru-RU" sz="2400" b="1" dirty="0" err="1" smtClean="0">
                <a:solidFill>
                  <a:srgbClr val="FF0000"/>
                </a:solidFill>
              </a:rPr>
              <a:t>виникла</a:t>
            </a:r>
            <a:r>
              <a:rPr lang="ru-RU" sz="2400" b="1" dirty="0" smtClean="0">
                <a:solidFill>
                  <a:srgbClr val="FF0000"/>
                </a:solidFill>
              </a:rPr>
              <a:t> </a:t>
            </a:r>
            <a:r>
              <a:rPr lang="ru-RU" sz="2400" b="1" dirty="0" err="1" smtClean="0">
                <a:solidFill>
                  <a:srgbClr val="FF0000"/>
                </a:solidFill>
              </a:rPr>
              <a:t>пожежа</a:t>
            </a:r>
            <a:r>
              <a:rPr lang="ru-RU" sz="2400" b="1" dirty="0" smtClean="0">
                <a:solidFill>
                  <a:srgbClr val="FF0000"/>
                </a:solidFill>
              </a:rPr>
              <a:t>, а </a:t>
            </a:r>
            <a:r>
              <a:rPr lang="ru-RU" sz="2400" b="1" dirty="0" err="1" smtClean="0">
                <a:solidFill>
                  <a:srgbClr val="FF0000"/>
                </a:solidFill>
              </a:rPr>
              <a:t>дорослих</a:t>
            </a:r>
            <a:r>
              <a:rPr lang="ru-RU" sz="2400" b="1" dirty="0" smtClean="0">
                <a:solidFill>
                  <a:srgbClr val="FF0000"/>
                </a:solidFill>
              </a:rPr>
              <a:t> </a:t>
            </a:r>
            <a:r>
              <a:rPr lang="ru-RU" sz="2400" b="1" dirty="0" err="1" smtClean="0">
                <a:solidFill>
                  <a:srgbClr val="FF0000"/>
                </a:solidFill>
              </a:rPr>
              <a:t>немає</a:t>
            </a:r>
            <a:r>
              <a:rPr lang="ru-RU" sz="2400" b="1" dirty="0" smtClean="0">
                <a:solidFill>
                  <a:srgbClr val="FF0000"/>
                </a:solidFill>
              </a:rPr>
              <a:t> </a:t>
            </a:r>
            <a:r>
              <a:rPr lang="ru-RU" sz="2400" b="1" dirty="0" err="1" smtClean="0">
                <a:solidFill>
                  <a:srgbClr val="FF0000"/>
                </a:solidFill>
              </a:rPr>
              <a:t>вдом</a:t>
            </a:r>
            <a:r>
              <a:rPr lang="ru-RU" sz="2400" b="1" dirty="0" err="1" smtClean="0">
                <a:solidFill>
                  <a:srgbClr val="CC3300"/>
                </a:solidFill>
              </a:rPr>
              <a:t>а</a:t>
            </a:r>
            <a:r>
              <a:rPr lang="ru-RU" sz="2400" b="1" dirty="0" smtClean="0">
                <a:solidFill>
                  <a:srgbClr val="CC3300"/>
                </a:solidFill>
              </a:rPr>
              <a:t>: </a:t>
            </a:r>
          </a:p>
          <a:p>
            <a:pPr marL="457200" indent="-457200">
              <a:buAutoNum type="arabicPeriod"/>
            </a:pPr>
            <a:r>
              <a:rPr lang="ru-RU" sz="2200" b="1" dirty="0" err="1" smtClean="0">
                <a:solidFill>
                  <a:srgbClr val="0000FF"/>
                </a:solidFill>
                <a:latin typeface="Tahoma" pitchFamily="34" charset="0"/>
                <a:cs typeface="Tahoma" pitchFamily="34" charset="0"/>
              </a:rPr>
              <a:t>Якщо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вогонь</a:t>
            </a:r>
            <a:r>
              <a:rPr lang="ru-RU" sz="2200" b="1" dirty="0" smtClean="0">
                <a:solidFill>
                  <a:srgbClr val="0000FF"/>
                </a:solidFill>
                <a:latin typeface="Tahoma" pitchFamily="34" charset="0"/>
                <a:cs typeface="Tahoma" pitchFamily="34" charset="0"/>
              </a:rPr>
              <a:t> невеликий, накинь на </a:t>
            </a:r>
            <a:r>
              <a:rPr lang="ru-RU" sz="2200" b="1" dirty="0" err="1" smtClean="0">
                <a:solidFill>
                  <a:srgbClr val="0000FF"/>
                </a:solidFill>
                <a:latin typeface="Tahoma" pitchFamily="34" charset="0"/>
                <a:cs typeface="Tahoma" pitchFamily="34" charset="0"/>
              </a:rPr>
              <a:t>нього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товсту</a:t>
            </a:r>
            <a:endParaRPr lang="ru-RU" sz="2200" b="1" dirty="0" smtClean="0">
              <a:solidFill>
                <a:srgbClr val="0000FF"/>
              </a:solidFill>
              <a:latin typeface="Tahoma" pitchFamily="34" charset="0"/>
              <a:cs typeface="Tahoma" pitchFamily="34" charset="0"/>
            </a:endParaRPr>
          </a:p>
          <a:p>
            <a:pPr marL="457200" indent="-457200"/>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ковдрою</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або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залий</a:t>
            </a:r>
            <a:r>
              <a:rPr lang="ru-RU" sz="2200" b="1" dirty="0" smtClean="0">
                <a:solidFill>
                  <a:srgbClr val="0000FF"/>
                </a:solidFill>
                <a:latin typeface="Tahoma" pitchFamily="34" charset="0"/>
                <a:cs typeface="Tahoma" pitchFamily="34" charset="0"/>
              </a:rPr>
              <a:t> водою. </a:t>
            </a:r>
          </a:p>
          <a:p>
            <a:r>
              <a:rPr lang="ru-RU" sz="2200" b="1" dirty="0" smtClean="0">
                <a:solidFill>
                  <a:srgbClr val="0000FF"/>
                </a:solidFill>
                <a:latin typeface="Tahoma" pitchFamily="34" charset="0"/>
                <a:cs typeface="Tahoma" pitchFamily="34" charset="0"/>
              </a:rPr>
              <a:t>2. </a:t>
            </a:r>
            <a:r>
              <a:rPr lang="ru-RU" sz="2200" b="1" dirty="0" err="1" smtClean="0">
                <a:solidFill>
                  <a:srgbClr val="0000FF"/>
                </a:solidFill>
                <a:latin typeface="Tahoma" pitchFamily="34" charset="0"/>
                <a:cs typeface="Tahoma" pitchFamily="34" charset="0"/>
              </a:rPr>
              <a:t>Якщо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горить</a:t>
            </a:r>
            <a:r>
              <a:rPr lang="ru-RU" sz="2200" b="1" dirty="0" smtClean="0">
                <a:solidFill>
                  <a:srgbClr val="0000FF"/>
                </a:solidFill>
                <a:latin typeface="Tahoma" pitchFamily="34" charset="0"/>
                <a:cs typeface="Tahoma" pitchFamily="34" charset="0"/>
              </a:rPr>
              <a:t> шнур </a:t>
            </a:r>
            <a:r>
              <a:rPr lang="ru-RU" sz="2200" b="1" dirty="0" err="1" smtClean="0">
                <a:solidFill>
                  <a:srgbClr val="0000FF"/>
                </a:solidFill>
                <a:latin typeface="Tahoma" pitchFamily="34" charset="0"/>
                <a:cs typeface="Tahoma" pitchFamily="34" charset="0"/>
              </a:rPr>
              <a:t>електроприладу</a:t>
            </a:r>
            <a:r>
              <a:rPr lang="ru-RU" sz="2200" b="1" dirty="0" smtClean="0">
                <a:solidFill>
                  <a:srgbClr val="0000FF"/>
                </a:solidFill>
                <a:latin typeface="Tahoma" pitchFamily="34" charset="0"/>
                <a:cs typeface="Tahoma" pitchFamily="34" charset="0"/>
              </a:rPr>
              <a:t>, перш </a:t>
            </a:r>
            <a:r>
              <a:rPr lang="ru-RU" sz="2200" b="1" dirty="0" err="1" smtClean="0">
                <a:solidFill>
                  <a:srgbClr val="0000FF"/>
                </a:solidFill>
                <a:latin typeface="Tahoma" pitchFamily="34" charset="0"/>
                <a:cs typeface="Tahoma" pitchFamily="34" charset="0"/>
              </a:rPr>
              <a:t>ніж</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залити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полум'я</a:t>
            </a:r>
            <a:r>
              <a:rPr lang="ru-RU" sz="2200" b="1" dirty="0" smtClean="0">
                <a:solidFill>
                  <a:srgbClr val="0000FF"/>
                </a:solidFill>
                <a:latin typeface="Tahoma" pitchFamily="34" charset="0"/>
                <a:cs typeface="Tahoma" pitchFamily="34" charset="0"/>
              </a:rPr>
              <a:t> водою, </a:t>
            </a:r>
            <a:r>
              <a:rPr lang="ru-RU" sz="2200" b="1" dirty="0" err="1" smtClean="0">
                <a:solidFill>
                  <a:srgbClr val="0000FF"/>
                </a:solidFill>
                <a:latin typeface="Tahoma" pitchFamily="34" charset="0"/>
                <a:cs typeface="Tahoma" pitchFamily="34" charset="0"/>
              </a:rPr>
              <a:t>вийми</a:t>
            </a:r>
            <a:r>
              <a:rPr lang="ru-RU" sz="2200" b="1" dirty="0" smtClean="0">
                <a:solidFill>
                  <a:srgbClr val="0000FF"/>
                </a:solidFill>
                <a:latin typeface="Tahoma" pitchFamily="34" charset="0"/>
                <a:cs typeface="Tahoma" pitchFamily="34" charset="0"/>
              </a:rPr>
              <a:t> штепсель </a:t>
            </a:r>
            <a:r>
              <a:rPr lang="ru-RU" sz="2200" b="1" dirty="0" err="1" smtClean="0">
                <a:solidFill>
                  <a:srgbClr val="0000FF"/>
                </a:solidFill>
                <a:latin typeface="Tahoma" pitchFamily="34" charset="0"/>
                <a:cs typeface="Tahoma" pitchFamily="34" charset="0"/>
              </a:rPr>
              <a:t>електроприладу</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a:t>
            </a:r>
            <a:r>
              <a:rPr lang="ru-RU" sz="2200" b="1" dirty="0" smtClean="0">
                <a:solidFill>
                  <a:srgbClr val="0000FF"/>
                </a:solidFill>
                <a:latin typeface="Tahoma" pitchFamily="34" charset="0"/>
                <a:cs typeface="Tahoma" pitchFamily="34" charset="0"/>
              </a:rPr>
              <a:t> розетки.</a:t>
            </a:r>
          </a:p>
          <a:p>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Гасити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увімкнені</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електроприлади</a:t>
            </a:r>
            <a:r>
              <a:rPr lang="ru-RU" sz="2200" b="1" dirty="0" smtClean="0">
                <a:solidFill>
                  <a:srgbClr val="0000FF"/>
                </a:solidFill>
                <a:latin typeface="Tahoma" pitchFamily="34" charset="0"/>
                <a:cs typeface="Tahoma" pitchFamily="34" charset="0"/>
              </a:rPr>
              <a:t> водою не </a:t>
            </a:r>
            <a:r>
              <a:rPr lang="ru-RU" sz="2200" b="1" dirty="0" err="1" smtClean="0">
                <a:solidFill>
                  <a:srgbClr val="0000FF"/>
                </a:solidFill>
                <a:latin typeface="Tahoma" pitchFamily="34" charset="0"/>
                <a:cs typeface="Tahoma" pitchFamily="34" charset="0"/>
              </a:rPr>
              <a:t>можна</a:t>
            </a:r>
            <a:r>
              <a:rPr lang="ru-RU" sz="2200" b="1" dirty="0" smtClean="0">
                <a:solidFill>
                  <a:srgbClr val="0000FF"/>
                </a:solidFill>
                <a:latin typeface="Tahoma" pitchFamily="34" charset="0"/>
                <a:cs typeface="Tahoma" pitchFamily="34" charset="0"/>
              </a:rPr>
              <a:t>! </a:t>
            </a:r>
          </a:p>
          <a:p>
            <a:endParaRPr lang="ru-RU" dirty="0">
              <a:solidFill>
                <a:srgbClr val="0000FF"/>
              </a:solidFill>
            </a:endParaRPr>
          </a:p>
        </p:txBody>
      </p:sp>
      <p:pic>
        <p:nvPicPr>
          <p:cNvPr id="4" name="Picture 7"/>
          <p:cNvPicPr>
            <a:picLocks noChangeAspect="1" noChangeArrowheads="1"/>
          </p:cNvPicPr>
          <p:nvPr/>
        </p:nvPicPr>
        <p:blipFill>
          <a:blip r:embed="rId3">
            <a:lum bright="-2000"/>
          </a:blip>
          <a:srcRect/>
          <a:stretch>
            <a:fillRect/>
          </a:stretch>
        </p:blipFill>
        <p:spPr bwMode="auto">
          <a:xfrm>
            <a:off x="7429520" y="857232"/>
            <a:ext cx="1863600" cy="1785950"/>
          </a:xfrm>
          <a:prstGeom prst="rect">
            <a:avLst/>
          </a:prstGeom>
          <a:ln>
            <a:noFill/>
          </a:ln>
          <a:effectLst>
            <a:softEdge rad="112500"/>
          </a:effectLst>
        </p:spPr>
      </p:pic>
      <p:pic>
        <p:nvPicPr>
          <p:cNvPr id="31746" name="Picture 2" descr="http://litn-andr.narod.ru/data/baby/images/p78_0d443dae-a759-490f-b9ff-33756f600d61.jpg"/>
          <p:cNvPicPr>
            <a:picLocks noChangeAspect="1" noChangeArrowheads="1"/>
          </p:cNvPicPr>
          <p:nvPr/>
        </p:nvPicPr>
        <p:blipFill>
          <a:blip r:embed="rId4"/>
          <a:srcRect l="5859" t="6250" r="54297" b="50000"/>
          <a:stretch>
            <a:fillRect/>
          </a:stretch>
        </p:blipFill>
        <p:spPr bwMode="auto">
          <a:xfrm>
            <a:off x="357158" y="3143248"/>
            <a:ext cx="2301324" cy="1895208"/>
          </a:xfrm>
          <a:prstGeom prst="rect">
            <a:avLst/>
          </a:prstGeom>
          <a:ln>
            <a:noFill/>
          </a:ln>
          <a:effectLst>
            <a:softEdge rad="112500"/>
          </a:effectLst>
        </p:spPr>
      </p:pic>
      <p:sp>
        <p:nvSpPr>
          <p:cNvPr id="6" name="Прямоугольник 5"/>
          <p:cNvSpPr/>
          <p:nvPr/>
        </p:nvSpPr>
        <p:spPr>
          <a:xfrm>
            <a:off x="2786050" y="3571876"/>
            <a:ext cx="5857916" cy="1477328"/>
          </a:xfrm>
          <a:prstGeom prst="rect">
            <a:avLst/>
          </a:prstGeom>
        </p:spPr>
        <p:txBody>
          <a:bodyPr wrap="square">
            <a:spAutoFit/>
          </a:bodyPr>
          <a:lstStyle/>
          <a:p>
            <a:r>
              <a:rPr lang="ru-RU" sz="2200" b="1" dirty="0" smtClean="0">
                <a:solidFill>
                  <a:srgbClr val="0000FF"/>
                </a:solidFill>
                <a:latin typeface="Tahoma" pitchFamily="34" charset="0"/>
                <a:cs typeface="Tahoma" pitchFamily="34" charset="0"/>
              </a:rPr>
              <a:t>3. </a:t>
            </a:r>
            <a:r>
              <a:rPr lang="ru-RU" sz="2200" b="1" dirty="0" err="1" smtClean="0">
                <a:solidFill>
                  <a:srgbClr val="0000FF"/>
                </a:solidFill>
                <a:latin typeface="Tahoma" pitchFamily="34" charset="0"/>
                <a:cs typeface="Tahoma" pitchFamily="34" charset="0"/>
              </a:rPr>
              <a:t>Якщо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тобі</a:t>
            </a:r>
            <a:r>
              <a:rPr lang="ru-RU" sz="2200" b="1" dirty="0" smtClean="0">
                <a:solidFill>
                  <a:srgbClr val="0000FF"/>
                </a:solidFill>
                <a:latin typeface="Tahoma" pitchFamily="34" charset="0"/>
                <a:cs typeface="Tahoma" pitchFamily="34" charset="0"/>
              </a:rPr>
              <a:t> не </a:t>
            </a:r>
            <a:r>
              <a:rPr lang="ru-RU" sz="2200" b="1" dirty="0" err="1" smtClean="0">
                <a:solidFill>
                  <a:srgbClr val="0000FF"/>
                </a:solidFill>
                <a:latin typeface="Tahoma" pitchFamily="34" charset="0"/>
                <a:cs typeface="Tahoma" pitchFamily="34" charset="0"/>
              </a:rPr>
              <a:t>вдалося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самостійно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загасити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вогонь</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вибігай</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квартири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і</a:t>
            </a:r>
            <a:r>
              <a:rPr lang="ru-RU" sz="2200" b="1" dirty="0" smtClean="0">
                <a:solidFill>
                  <a:srgbClr val="0000FF"/>
                </a:solidFill>
                <a:latin typeface="Tahoma" pitchFamily="34" charset="0"/>
                <a:cs typeface="Tahoma" pitchFamily="34" charset="0"/>
              </a:rPr>
              <a:t> клич на </a:t>
            </a:r>
            <a:r>
              <a:rPr lang="ru-RU" sz="2200" b="1" dirty="0" err="1" smtClean="0">
                <a:solidFill>
                  <a:srgbClr val="0000FF"/>
                </a:solidFill>
                <a:latin typeface="Tahoma" pitchFamily="34" charset="0"/>
                <a:cs typeface="Tahoma" pitchFamily="34" charset="0"/>
              </a:rPr>
              <a:t>допомогу</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або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дзвони</a:t>
            </a:r>
            <a:r>
              <a:rPr lang="ru-RU" sz="2200" b="1" dirty="0" smtClean="0">
                <a:solidFill>
                  <a:srgbClr val="0000FF"/>
                </a:solidFill>
                <a:latin typeface="Tahoma" pitchFamily="34" charset="0"/>
                <a:cs typeface="Tahoma" pitchFamily="34" charset="0"/>
              </a:rPr>
              <a:t>                                                            за номером 101.                                             </a:t>
            </a:r>
            <a:r>
              <a:rPr lang="ru-RU" sz="2400" b="1" dirty="0" smtClean="0">
                <a:solidFill>
                  <a:srgbClr val="0000FF"/>
                </a:solidFill>
                <a:latin typeface="Tahoma" pitchFamily="34" charset="0"/>
                <a:cs typeface="Tahoma" pitchFamily="34" charset="0"/>
              </a:rPr>
              <a:t>                                                </a:t>
            </a:r>
          </a:p>
        </p:txBody>
      </p:sp>
      <p:sp>
        <p:nvSpPr>
          <p:cNvPr id="7" name="Прямоугольник 6"/>
          <p:cNvSpPr/>
          <p:nvPr/>
        </p:nvSpPr>
        <p:spPr>
          <a:xfrm>
            <a:off x="142844" y="5288340"/>
            <a:ext cx="5929354" cy="1107996"/>
          </a:xfrm>
          <a:prstGeom prst="rect">
            <a:avLst/>
          </a:prstGeom>
        </p:spPr>
        <p:txBody>
          <a:bodyPr wrap="square">
            <a:spAutoFit/>
          </a:bodyPr>
          <a:lstStyle/>
          <a:p>
            <a:r>
              <a:rPr lang="ru-RU" sz="2200" b="1" dirty="0" smtClean="0">
                <a:solidFill>
                  <a:srgbClr val="0000FF"/>
                </a:solidFill>
                <a:latin typeface="Tahoma" pitchFamily="34" charset="0"/>
                <a:cs typeface="Tahoma" pitchFamily="34" charset="0"/>
              </a:rPr>
              <a:t>4. </a:t>
            </a:r>
            <a:r>
              <a:rPr lang="ru-RU" sz="2200" b="1" dirty="0" err="1" smtClean="0">
                <a:solidFill>
                  <a:srgbClr val="0000FF"/>
                </a:solidFill>
                <a:latin typeface="Tahoma" pitchFamily="34" charset="0"/>
                <a:cs typeface="Tahoma" pitchFamily="34" charset="0"/>
              </a:rPr>
              <a:t>Зателефонувавши</a:t>
            </a:r>
            <a:r>
              <a:rPr lang="ru-RU" sz="2200" b="1" dirty="0" smtClean="0">
                <a:solidFill>
                  <a:srgbClr val="0000FF"/>
                </a:solidFill>
                <a:latin typeface="Tahoma" pitchFamily="34" charset="0"/>
                <a:cs typeface="Tahoma" pitchFamily="34" charset="0"/>
              </a:rPr>
              <a:t> до </a:t>
            </a:r>
            <a:r>
              <a:rPr lang="ru-RU" sz="2200" b="1" dirty="0" err="1" smtClean="0">
                <a:solidFill>
                  <a:srgbClr val="0000FF"/>
                </a:solidFill>
                <a:latin typeface="Tahoma" pitchFamily="34" charset="0"/>
                <a:cs typeface="Tahoma" pitchFamily="34" charset="0"/>
              </a:rPr>
              <a:t>пожежної</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частини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чітко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називай</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свої</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прізвище</a:t>
            </a:r>
            <a:r>
              <a:rPr lang="ru-RU" sz="2200" b="1" dirty="0" smtClean="0">
                <a:solidFill>
                  <a:srgbClr val="0000FF"/>
                </a:solidFill>
                <a:latin typeface="Tahoma" pitchFamily="34" charset="0"/>
                <a:cs typeface="Tahoma" pitchFamily="34" charset="0"/>
              </a:rPr>
              <a:t> та адресу </a:t>
            </a:r>
            <a:r>
              <a:rPr lang="ru-RU" sz="2200" b="1" dirty="0" err="1" smtClean="0">
                <a:solidFill>
                  <a:srgbClr val="0000FF"/>
                </a:solidFill>
                <a:latin typeface="Tahoma" pitchFamily="34" charset="0"/>
                <a:cs typeface="Tahoma" pitchFamily="34" charset="0"/>
              </a:rPr>
              <a:t>і</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повідом</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що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горить</a:t>
            </a:r>
            <a:r>
              <a:rPr lang="ru-RU" sz="2200" b="1" dirty="0" smtClean="0">
                <a:solidFill>
                  <a:srgbClr val="0000FF"/>
                </a:solidFill>
                <a:latin typeface="Tahoma" pitchFamily="34" charset="0"/>
                <a:cs typeface="Tahoma" pitchFamily="34" charset="0"/>
              </a:rPr>
              <a:t>. </a:t>
            </a:r>
          </a:p>
        </p:txBody>
      </p:sp>
      <p:pic>
        <p:nvPicPr>
          <p:cNvPr id="31748" name="Picture 4" descr="http://30astr-mdou10.caduk.ru/images/p44_stixi-pozharnaya-bezopasnost-dlya-detej-9.jpg"/>
          <p:cNvPicPr>
            <a:picLocks noChangeAspect="1" noChangeArrowheads="1"/>
          </p:cNvPicPr>
          <p:nvPr/>
        </p:nvPicPr>
        <p:blipFill>
          <a:blip r:embed="rId5" cstate="print"/>
          <a:srcRect t="38547" r="-379"/>
          <a:stretch>
            <a:fillRect/>
          </a:stretch>
        </p:blipFill>
        <p:spPr bwMode="auto">
          <a:xfrm>
            <a:off x="6661262" y="4705362"/>
            <a:ext cx="2482738" cy="21526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sp>
        <p:nvSpPr>
          <p:cNvPr id="2" name="Прямоугольник 1"/>
          <p:cNvSpPr/>
          <p:nvPr/>
        </p:nvSpPr>
        <p:spPr>
          <a:xfrm>
            <a:off x="357158" y="214290"/>
            <a:ext cx="7143800" cy="2769989"/>
          </a:xfrm>
          <a:prstGeom prst="rect">
            <a:avLst/>
          </a:prstGeom>
        </p:spPr>
        <p:txBody>
          <a:bodyPr wrap="square">
            <a:spAutoFit/>
          </a:bodyPr>
          <a:lstStyle/>
          <a:p>
            <a:endParaRPr lang="ru-RU" sz="2000" dirty="0" smtClean="0">
              <a:solidFill>
                <a:srgbClr val="0000FF"/>
              </a:solidFill>
              <a:latin typeface="Tahoma" pitchFamily="34" charset="0"/>
              <a:cs typeface="Tahoma" pitchFamily="34" charset="0"/>
            </a:endParaRPr>
          </a:p>
          <a:p>
            <a:r>
              <a:rPr lang="ru-RU" sz="2200" b="1" dirty="0" smtClean="0">
                <a:solidFill>
                  <a:srgbClr val="0000FF"/>
                </a:solidFill>
                <a:latin typeface="Tahoma" pitchFamily="34" charset="0"/>
                <a:cs typeface="Tahoma" pitchFamily="34" charset="0"/>
              </a:rPr>
              <a:t>5. Не </a:t>
            </a:r>
            <a:r>
              <a:rPr lang="ru-RU" sz="2200" b="1" dirty="0" err="1" smtClean="0">
                <a:solidFill>
                  <a:srgbClr val="0000FF"/>
                </a:solidFill>
                <a:latin typeface="Tahoma" pitchFamily="34" charset="0"/>
                <a:cs typeface="Tahoma" pitchFamily="34" charset="0"/>
              </a:rPr>
              <a:t>намагайся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врятуватися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від</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пожежі</a:t>
            </a:r>
            <a:r>
              <a:rPr lang="ru-RU" sz="2200" b="1" dirty="0" smtClean="0">
                <a:solidFill>
                  <a:srgbClr val="0000FF"/>
                </a:solidFill>
                <a:latin typeface="Tahoma" pitchFamily="34" charset="0"/>
                <a:cs typeface="Tahoma" pitchFamily="34" charset="0"/>
              </a:rPr>
              <a:t> у </a:t>
            </a:r>
            <a:r>
              <a:rPr lang="ru-RU" sz="2200" b="1" dirty="0" err="1" smtClean="0">
                <a:solidFill>
                  <a:srgbClr val="0000FF"/>
                </a:solidFill>
                <a:latin typeface="Tahoma" pitchFamily="34" charset="0"/>
                <a:cs typeface="Tahoma" pitchFamily="34" charset="0"/>
              </a:rPr>
              <a:t>шафі</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кладовці</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або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іншому</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тісному</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місці</a:t>
            </a:r>
            <a:r>
              <a:rPr lang="ru-RU" sz="2200" b="1" dirty="0" smtClean="0">
                <a:solidFill>
                  <a:srgbClr val="0000FF"/>
                </a:solidFill>
                <a:latin typeface="Tahoma" pitchFamily="34" charset="0"/>
                <a:cs typeface="Tahoma" pitchFamily="34" charset="0"/>
              </a:rPr>
              <a:t> — </a:t>
            </a:r>
            <a:r>
              <a:rPr lang="ru-RU" sz="2200" b="1" dirty="0" err="1" smtClean="0">
                <a:solidFill>
                  <a:srgbClr val="0000FF"/>
                </a:solidFill>
                <a:latin typeface="Tahoma" pitchFamily="34" charset="0"/>
                <a:cs typeface="Tahoma" pitchFamily="34" charset="0"/>
              </a:rPr>
              <a:t>можеш</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учадіти</a:t>
            </a:r>
            <a:r>
              <a:rPr lang="ru-RU" sz="2200" b="1" dirty="0" smtClean="0">
                <a:solidFill>
                  <a:srgbClr val="0000FF"/>
                </a:solidFill>
                <a:latin typeface="Tahoma" pitchFamily="34" charset="0"/>
                <a:cs typeface="Tahoma" pitchFamily="34" charset="0"/>
              </a:rPr>
              <a:t> там </a:t>
            </a:r>
            <a:r>
              <a:rPr lang="ru-RU" sz="2200" b="1" dirty="0" err="1" smtClean="0">
                <a:solidFill>
                  <a:srgbClr val="0000FF"/>
                </a:solidFill>
                <a:latin typeface="Tahoma" pitchFamily="34" charset="0"/>
                <a:cs typeface="Tahoma" pitchFamily="34" charset="0"/>
              </a:rPr>
              <a:t>від</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газів</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що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виділяються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під</a:t>
            </a:r>
            <a:r>
              <a:rPr lang="ru-RU" sz="2200" b="1" dirty="0" smtClean="0">
                <a:solidFill>
                  <a:srgbClr val="0000FF"/>
                </a:solidFill>
                <a:latin typeface="Tahoma" pitchFamily="34" charset="0"/>
                <a:cs typeface="Tahoma" pitchFamily="34" charset="0"/>
              </a:rPr>
              <a:t> час </a:t>
            </a:r>
            <a:r>
              <a:rPr lang="ru-RU" sz="2200" b="1" dirty="0" err="1" smtClean="0">
                <a:solidFill>
                  <a:srgbClr val="0000FF"/>
                </a:solidFill>
                <a:latin typeface="Tahoma" pitchFamily="34" charset="0"/>
                <a:cs typeface="Tahoma" pitchFamily="34" charset="0"/>
              </a:rPr>
              <a:t>горіння</a:t>
            </a:r>
            <a:r>
              <a:rPr lang="ru-RU" sz="2200" b="1" dirty="0" smtClean="0">
                <a:solidFill>
                  <a:srgbClr val="0000FF"/>
                </a:solidFill>
                <a:latin typeface="Tahoma" pitchFamily="34" charset="0"/>
                <a:cs typeface="Tahoma" pitchFamily="34" charset="0"/>
              </a:rPr>
              <a:t>. </a:t>
            </a:r>
          </a:p>
          <a:p>
            <a:r>
              <a:rPr lang="ru-RU" sz="2200" b="1" dirty="0" smtClean="0">
                <a:solidFill>
                  <a:srgbClr val="0000FF"/>
                </a:solidFill>
                <a:latin typeface="Tahoma" pitchFamily="34" charset="0"/>
                <a:cs typeface="Tahoma" pitchFamily="34" charset="0"/>
              </a:rPr>
              <a:t>6. Не </a:t>
            </a:r>
            <a:r>
              <a:rPr lang="ru-RU" sz="2200" b="1" dirty="0" err="1" smtClean="0">
                <a:solidFill>
                  <a:srgbClr val="0000FF"/>
                </a:solidFill>
                <a:latin typeface="Tahoma" pitchFamily="34" charset="0"/>
                <a:cs typeface="Tahoma" pitchFamily="34" charset="0"/>
              </a:rPr>
              <a:t>можна</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відкривати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вікно</a:t>
            </a:r>
            <a:r>
              <a:rPr lang="ru-RU" sz="2200" b="1" dirty="0" smtClean="0">
                <a:solidFill>
                  <a:srgbClr val="0000FF"/>
                </a:solidFill>
                <a:latin typeface="Tahoma" pitchFamily="34" charset="0"/>
                <a:cs typeface="Tahoma" pitchFamily="34" charset="0"/>
              </a:rPr>
              <a:t>, доки </a:t>
            </a:r>
            <a:r>
              <a:rPr lang="ru-RU" sz="2200" b="1" dirty="0" err="1" smtClean="0">
                <a:solidFill>
                  <a:srgbClr val="0000FF"/>
                </a:solidFill>
                <a:latin typeface="Tahoma" pitchFamily="34" charset="0"/>
                <a:cs typeface="Tahoma" pitchFamily="34" charset="0"/>
              </a:rPr>
              <a:t>вогонь</a:t>
            </a:r>
            <a:r>
              <a:rPr lang="ru-RU" sz="2200" b="1" dirty="0" smtClean="0">
                <a:solidFill>
                  <a:srgbClr val="0000FF"/>
                </a:solidFill>
                <a:latin typeface="Tahoma" pitchFamily="34" charset="0"/>
                <a:cs typeface="Tahoma" pitchFamily="34" charset="0"/>
              </a:rPr>
              <a:t> у </a:t>
            </a:r>
            <a:r>
              <a:rPr lang="ru-RU" sz="2200" b="1" dirty="0" err="1" smtClean="0">
                <a:solidFill>
                  <a:srgbClr val="0000FF"/>
                </a:solidFill>
                <a:latin typeface="Tahoma" pitchFamily="34" charset="0"/>
                <a:cs typeface="Tahoma" pitchFamily="34" charset="0"/>
              </a:rPr>
              <a:t>кімнаті</a:t>
            </a:r>
            <a:r>
              <a:rPr lang="ru-RU" sz="2200" b="1" dirty="0" smtClean="0">
                <a:solidFill>
                  <a:srgbClr val="0000FF"/>
                </a:solidFill>
                <a:latin typeface="Tahoma" pitchFamily="34" charset="0"/>
                <a:cs typeface="Tahoma" pitchFamily="34" charset="0"/>
              </a:rPr>
              <a:t> не </a:t>
            </a:r>
            <a:r>
              <a:rPr lang="ru-RU" sz="2200" b="1" dirty="0" err="1" smtClean="0">
                <a:solidFill>
                  <a:srgbClr val="0000FF"/>
                </a:solidFill>
                <a:latin typeface="Tahoma" pitchFamily="34" charset="0"/>
                <a:cs typeface="Tahoma" pitchFamily="34" charset="0"/>
              </a:rPr>
              <a:t>згас</a:t>
            </a:r>
            <a:r>
              <a:rPr lang="ru-RU" sz="2200" b="1" dirty="0" smtClean="0">
                <a:solidFill>
                  <a:srgbClr val="0000FF"/>
                </a:solidFill>
                <a:latin typeface="Tahoma" pitchFamily="34" charset="0"/>
                <a:cs typeface="Tahoma" pitchFamily="34" charset="0"/>
              </a:rPr>
              <a:t> — </a:t>
            </a:r>
            <a:r>
              <a:rPr lang="ru-RU" sz="2200" b="1" dirty="0" err="1" smtClean="0">
                <a:solidFill>
                  <a:srgbClr val="0000FF"/>
                </a:solidFill>
                <a:latin typeface="Tahoma" pitchFamily="34" charset="0"/>
                <a:cs typeface="Tahoma" pitchFamily="34" charset="0"/>
              </a:rPr>
              <a:t>свіже</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повітря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підживить</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його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і</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полум'я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спалахне</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a:t>
            </a:r>
            <a:r>
              <a:rPr lang="ru-RU" sz="2200" b="1" dirty="0" smtClean="0">
                <a:solidFill>
                  <a:srgbClr val="0000FF"/>
                </a:solidFill>
                <a:latin typeface="Tahoma" pitchFamily="34" charset="0"/>
                <a:cs typeface="Tahoma" pitchFamily="34" charset="0"/>
              </a:rPr>
              <a:t> новою силою</a:t>
            </a:r>
            <a:r>
              <a:rPr lang="ru-RU" sz="2200" dirty="0" smtClean="0">
                <a:solidFill>
                  <a:srgbClr val="0000FF"/>
                </a:solidFill>
                <a:latin typeface="Tahoma" pitchFamily="34" charset="0"/>
                <a:cs typeface="Tahoma" pitchFamily="34" charset="0"/>
              </a:rPr>
              <a:t>. </a:t>
            </a:r>
            <a:endParaRPr lang="ru-RU" sz="2200" dirty="0">
              <a:solidFill>
                <a:srgbClr val="0000FF"/>
              </a:solidFill>
              <a:latin typeface="Tahoma" pitchFamily="34" charset="0"/>
              <a:cs typeface="Tahoma" pitchFamily="34" charset="0"/>
            </a:endParaRPr>
          </a:p>
        </p:txBody>
      </p:sp>
      <p:sp>
        <p:nvSpPr>
          <p:cNvPr id="3" name="Прямоугольник 2"/>
          <p:cNvSpPr/>
          <p:nvPr/>
        </p:nvSpPr>
        <p:spPr>
          <a:xfrm>
            <a:off x="214282" y="3286124"/>
            <a:ext cx="5500726" cy="3477875"/>
          </a:xfrm>
          <a:prstGeom prst="rect">
            <a:avLst/>
          </a:prstGeom>
        </p:spPr>
        <p:txBody>
          <a:bodyPr wrap="square">
            <a:spAutoFit/>
          </a:bodyPr>
          <a:lstStyle/>
          <a:p>
            <a:r>
              <a:rPr lang="ru-RU" sz="2200" b="1" dirty="0" smtClean="0">
                <a:solidFill>
                  <a:srgbClr val="0000FF"/>
                </a:solidFill>
                <a:latin typeface="Tahoma" pitchFamily="34" charset="0"/>
                <a:cs typeface="Tahoma" pitchFamily="34" charset="0"/>
              </a:rPr>
              <a:t>7. Доки </a:t>
            </a:r>
            <a:r>
              <a:rPr lang="ru-RU" sz="2200" b="1" dirty="0" err="1" smtClean="0">
                <a:solidFill>
                  <a:srgbClr val="0000FF"/>
                </a:solidFill>
                <a:latin typeface="Tahoma" pitchFamily="34" charset="0"/>
                <a:cs typeface="Tahoma" pitchFamily="34" charset="0"/>
              </a:rPr>
              <a:t>чекаєш</a:t>
            </a:r>
            <a:r>
              <a:rPr lang="ru-RU" sz="2200" b="1" dirty="0" smtClean="0">
                <a:solidFill>
                  <a:srgbClr val="0000FF"/>
                </a:solidFill>
                <a:latin typeface="Tahoma" pitchFamily="34" charset="0"/>
                <a:cs typeface="Tahoma" pitchFamily="34" charset="0"/>
              </a:rPr>
              <a:t> на </a:t>
            </a:r>
            <a:r>
              <a:rPr lang="ru-RU" sz="2200" b="1" dirty="0" err="1" smtClean="0">
                <a:solidFill>
                  <a:srgbClr val="0000FF"/>
                </a:solidFill>
                <a:latin typeface="Tahoma" pitchFamily="34" charset="0"/>
                <a:cs typeface="Tahoma" pitchFamily="34" charset="0"/>
              </a:rPr>
              <a:t>пожежників</a:t>
            </a:r>
            <a:r>
              <a:rPr lang="ru-RU" sz="2200" b="1" dirty="0" smtClean="0">
                <a:solidFill>
                  <a:srgbClr val="0000FF"/>
                </a:solidFill>
                <a:latin typeface="Tahoma" pitchFamily="34" charset="0"/>
                <a:cs typeface="Tahoma" pitchFamily="34" charset="0"/>
              </a:rPr>
              <a:t>, не </a:t>
            </a:r>
            <a:r>
              <a:rPr lang="ru-RU" sz="2200" b="1" dirty="0" err="1" smtClean="0">
                <a:solidFill>
                  <a:srgbClr val="0000FF"/>
                </a:solidFill>
                <a:latin typeface="Tahoma" pitchFamily="34" charset="0"/>
                <a:cs typeface="Tahoma" pitchFamily="34" charset="0"/>
              </a:rPr>
              <a:t>панікуй</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шукай</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вихід</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із</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кімнати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але</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не</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намагайся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вистрибнути</a:t>
            </a:r>
            <a:r>
              <a:rPr lang="ru-RU" sz="2200" b="1" dirty="0" smtClean="0">
                <a:solidFill>
                  <a:srgbClr val="0000FF"/>
                </a:solidFill>
                <a:latin typeface="Tahoma" pitchFamily="34" charset="0"/>
                <a:cs typeface="Tahoma" pitchFamily="34" charset="0"/>
              </a:rPr>
              <a:t> у </a:t>
            </a:r>
            <a:r>
              <a:rPr lang="ru-RU" sz="2200" b="1" dirty="0" err="1" smtClean="0">
                <a:solidFill>
                  <a:srgbClr val="0000FF"/>
                </a:solidFill>
                <a:latin typeface="Tahoma" pitchFamily="34" charset="0"/>
                <a:cs typeface="Tahoma" pitchFamily="34" charset="0"/>
              </a:rPr>
              <a:t>вікно</a:t>
            </a:r>
            <a:r>
              <a:rPr lang="ru-RU" sz="2200" b="1" dirty="0" smtClean="0">
                <a:solidFill>
                  <a:srgbClr val="0000FF"/>
                </a:solidFill>
                <a:latin typeface="Tahoma" pitchFamily="34" charset="0"/>
                <a:cs typeface="Tahoma" pitchFamily="34" charset="0"/>
              </a:rPr>
              <a:t>. </a:t>
            </a:r>
          </a:p>
          <a:p>
            <a:r>
              <a:rPr lang="ru-RU" sz="2200" b="1" dirty="0" smtClean="0">
                <a:solidFill>
                  <a:srgbClr val="0000FF"/>
                </a:solidFill>
                <a:latin typeface="Tahoma" pitchFamily="34" charset="0"/>
                <a:cs typeface="Tahoma" pitchFamily="34" charset="0"/>
              </a:rPr>
              <a:t>8. </a:t>
            </a:r>
            <a:r>
              <a:rPr lang="ru-RU" sz="2200" b="1" dirty="0" err="1" smtClean="0">
                <a:solidFill>
                  <a:srgbClr val="0000FF"/>
                </a:solidFill>
                <a:latin typeface="Tahoma" pitchFamily="34" charset="0"/>
                <a:cs typeface="Tahoma" pitchFamily="34" charset="0"/>
              </a:rPr>
              <a:t>Довірся</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пожежним</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виконуй</a:t>
            </a:r>
            <a:r>
              <a:rPr lang="ru-RU" sz="2200" b="1" dirty="0" smtClean="0">
                <a:solidFill>
                  <a:srgbClr val="0000FF"/>
                </a:solidFill>
                <a:latin typeface="Tahoma" pitchFamily="34" charset="0"/>
                <a:cs typeface="Tahoma" pitchFamily="34" charset="0"/>
              </a:rPr>
              <a:t> усе, </a:t>
            </a:r>
            <a:r>
              <a:rPr lang="ru-RU" sz="2200" b="1" dirty="0" err="1" smtClean="0">
                <a:solidFill>
                  <a:srgbClr val="0000FF"/>
                </a:solidFill>
                <a:latin typeface="Tahoma" pitchFamily="34" charset="0"/>
                <a:cs typeface="Tahoma" pitchFamily="34" charset="0"/>
              </a:rPr>
              <a:t>що</a:t>
            </a:r>
            <a:r>
              <a:rPr lang="ru-RU" sz="2200" b="1" dirty="0" smtClean="0">
                <a:solidFill>
                  <a:srgbClr val="0000FF"/>
                </a:solidFill>
                <a:latin typeface="Tahoma" pitchFamily="34" charset="0"/>
                <a:cs typeface="Tahoma" pitchFamily="34" charset="0"/>
              </a:rPr>
              <a:t> вони </a:t>
            </a:r>
            <a:r>
              <a:rPr lang="ru-RU" sz="2200" b="1" dirty="0" err="1" smtClean="0">
                <a:solidFill>
                  <a:srgbClr val="0000FF"/>
                </a:solidFill>
                <a:latin typeface="Tahoma" pitchFamily="34" charset="0"/>
                <a:cs typeface="Tahoma" pitchFamily="34" charset="0"/>
              </a:rPr>
              <a:t>накажуть</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тобі</a:t>
            </a:r>
            <a:r>
              <a:rPr lang="ru-RU" sz="2200" b="1" dirty="0" smtClean="0">
                <a:solidFill>
                  <a:srgbClr val="0000FF"/>
                </a:solidFill>
                <a:latin typeface="Tahoma" pitchFamily="34" charset="0"/>
                <a:cs typeface="Tahoma" pitchFamily="34" charset="0"/>
              </a:rPr>
              <a:t>. </a:t>
            </a:r>
          </a:p>
          <a:p>
            <a:r>
              <a:rPr lang="ru-RU" sz="2200" b="1" dirty="0" smtClean="0">
                <a:solidFill>
                  <a:srgbClr val="0000FF"/>
                </a:solidFill>
                <a:latin typeface="Tahoma" pitchFamily="34" charset="0"/>
                <a:cs typeface="Tahoma" pitchFamily="34" charset="0"/>
              </a:rPr>
              <a:t>9. </a:t>
            </a:r>
            <a:r>
              <a:rPr lang="ru-RU" sz="2200" b="1" dirty="0" err="1" smtClean="0">
                <a:solidFill>
                  <a:srgbClr val="0000FF"/>
                </a:solidFill>
                <a:latin typeface="Tahoma" pitchFamily="34" charset="0"/>
                <a:cs typeface="Tahoma" pitchFamily="34" charset="0"/>
              </a:rPr>
              <a:t>Якщо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ти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знаєш</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що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хтось</a:t>
            </a:r>
            <a:r>
              <a:rPr lang="ru-RU" sz="2200" b="1" dirty="0" smtClean="0">
                <a:solidFill>
                  <a:srgbClr val="0000FF"/>
                </a:solidFill>
                <a:latin typeface="Tahoma" pitchFamily="34" charset="0"/>
                <a:cs typeface="Tahoma" pitchFamily="34" charset="0"/>
              </a:rPr>
              <a:t> не </a:t>
            </a:r>
            <a:r>
              <a:rPr lang="ru-RU" sz="2200" b="1" dirty="0" err="1" smtClean="0">
                <a:solidFill>
                  <a:srgbClr val="0000FF"/>
                </a:solidFill>
                <a:latin typeface="Tahoma" pitchFamily="34" charset="0"/>
                <a:cs typeface="Tahoma" pitchFamily="34" charset="0"/>
              </a:rPr>
              <a:t>може</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вийти</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з</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будинку</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який</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горить</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повідом</a:t>
            </a:r>
            <a:r>
              <a:rPr lang="ru-RU" sz="2200" b="1" dirty="0" smtClean="0">
                <a:solidFill>
                  <a:srgbClr val="0000FF"/>
                </a:solidFill>
                <a:latin typeface="Tahoma" pitchFamily="34" charset="0"/>
                <a:cs typeface="Tahoma" pitchFamily="34" charset="0"/>
              </a:rPr>
              <a:t> про </a:t>
            </a:r>
            <a:r>
              <a:rPr lang="ru-RU" sz="2200" b="1" dirty="0" err="1" smtClean="0">
                <a:solidFill>
                  <a:srgbClr val="0000FF"/>
                </a:solidFill>
                <a:latin typeface="Tahoma" pitchFamily="34" charset="0"/>
                <a:cs typeface="Tahoma" pitchFamily="34" charset="0"/>
              </a:rPr>
              <a:t>це</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дорослих</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або</a:t>
            </a:r>
            <a:r>
              <a:rPr lang="ru-RU" sz="2200" b="1" dirty="0" smtClean="0">
                <a:solidFill>
                  <a:srgbClr val="0000FF"/>
                </a:solidFill>
                <a:latin typeface="Tahoma" pitchFamily="34" charset="0"/>
                <a:cs typeface="Tahoma" pitchFamily="34" charset="0"/>
              </a:rPr>
              <a:t> </a:t>
            </a:r>
            <a:r>
              <a:rPr lang="ru-RU" sz="2200" b="1" dirty="0" err="1" smtClean="0">
                <a:solidFill>
                  <a:srgbClr val="0000FF"/>
                </a:solidFill>
                <a:latin typeface="Tahoma" pitchFamily="34" charset="0"/>
                <a:cs typeface="Tahoma" pitchFamily="34" charset="0"/>
              </a:rPr>
              <a:t>пожежних</a:t>
            </a:r>
            <a:r>
              <a:rPr lang="ru-RU" sz="2200" b="1" dirty="0" smtClean="0">
                <a:solidFill>
                  <a:srgbClr val="0000FF"/>
                </a:solidFill>
                <a:latin typeface="Tahoma" pitchFamily="34" charset="0"/>
                <a:cs typeface="Tahoma" pitchFamily="34" charset="0"/>
              </a:rPr>
              <a:t>. </a:t>
            </a:r>
            <a:endParaRPr lang="ru-RU" sz="2200" b="1" dirty="0">
              <a:solidFill>
                <a:srgbClr val="0000FF"/>
              </a:solidFill>
              <a:latin typeface="Tahoma" pitchFamily="34" charset="0"/>
              <a:cs typeface="Tahoma" pitchFamily="34" charset="0"/>
            </a:endParaRPr>
          </a:p>
        </p:txBody>
      </p:sp>
      <p:pic>
        <p:nvPicPr>
          <p:cNvPr id="32770" name="Picture 2" descr="http://litn-andr.narod.ru/data/baby/images/p78_0d443dae-a759-490f-b9ff-33756f600d61.jpg"/>
          <p:cNvPicPr>
            <a:picLocks noChangeAspect="1" noChangeArrowheads="1"/>
          </p:cNvPicPr>
          <p:nvPr/>
        </p:nvPicPr>
        <p:blipFill>
          <a:blip r:embed="rId3"/>
          <a:srcRect l="52273" t="27273" r="4546" b="27273"/>
          <a:stretch>
            <a:fillRect/>
          </a:stretch>
        </p:blipFill>
        <p:spPr bwMode="auto">
          <a:xfrm>
            <a:off x="7643802" y="142852"/>
            <a:ext cx="1500198" cy="1184367"/>
          </a:xfrm>
          <a:prstGeom prst="rect">
            <a:avLst/>
          </a:prstGeom>
          <a:ln>
            <a:noFill/>
          </a:ln>
          <a:effectLst>
            <a:softEdge rad="112500"/>
          </a:effectLst>
        </p:spPr>
      </p:pic>
      <p:pic>
        <p:nvPicPr>
          <p:cNvPr id="6" name="Picture 6"/>
          <p:cNvPicPr>
            <a:picLocks noChangeAspect="1" noChangeArrowheads="1"/>
          </p:cNvPicPr>
          <p:nvPr/>
        </p:nvPicPr>
        <p:blipFill>
          <a:blip r:embed="rId4"/>
          <a:srcRect/>
          <a:stretch>
            <a:fillRect/>
          </a:stretch>
        </p:blipFill>
        <p:spPr bwMode="auto">
          <a:xfrm>
            <a:off x="5715008" y="3786190"/>
            <a:ext cx="3712100" cy="2946178"/>
          </a:xfrm>
          <a:prstGeom prst="rect">
            <a:avLst/>
          </a:prstGeom>
          <a:noFill/>
          <a:ln w="9525">
            <a:noFill/>
            <a:miter lim="800000"/>
            <a:headEnd/>
            <a:tailEnd/>
          </a:ln>
          <a:effectLst/>
        </p:spPr>
      </p:pic>
      <p:pic>
        <p:nvPicPr>
          <p:cNvPr id="8" name="Picture 10" descr="http://im3-tub-ua.yandex.net/i?id=203181643-51-72&amp;n=21"/>
          <p:cNvPicPr>
            <a:picLocks noChangeAspect="1" noChangeArrowheads="1"/>
          </p:cNvPicPr>
          <p:nvPr/>
        </p:nvPicPr>
        <p:blipFill>
          <a:blip r:embed="rId5"/>
          <a:srcRect/>
          <a:stretch>
            <a:fillRect/>
          </a:stretch>
        </p:blipFill>
        <p:spPr bwMode="auto">
          <a:xfrm>
            <a:off x="7572396" y="1857364"/>
            <a:ext cx="1795461" cy="12763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srcRect/>
          <a:stretch>
            <a:fillRect/>
          </a:stretch>
        </p:blipFill>
        <p:spPr bwMode="auto">
          <a:xfrm>
            <a:off x="0" y="0"/>
            <a:ext cx="9435511" cy="685800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357158" y="1785926"/>
            <a:ext cx="2057400" cy="1630362"/>
          </a:xfrm>
          <a:prstGeom prst="rect">
            <a:avLst/>
          </a:prstGeom>
          <a:noFill/>
          <a:ln w="12700" cap="sq">
            <a:noFill/>
            <a:miter lim="800000"/>
            <a:headEnd type="none" w="sm" len="sm"/>
            <a:tailEnd type="none" w="sm" len="sm"/>
          </a:ln>
        </p:spPr>
      </p:pic>
      <p:pic>
        <p:nvPicPr>
          <p:cNvPr id="25605" name="Picture 5"/>
          <p:cNvPicPr>
            <a:picLocks noChangeAspect="1" noChangeArrowheads="1"/>
          </p:cNvPicPr>
          <p:nvPr/>
        </p:nvPicPr>
        <p:blipFill>
          <a:blip r:embed="rId5"/>
          <a:srcRect/>
          <a:stretch>
            <a:fillRect/>
          </a:stretch>
        </p:blipFill>
        <p:spPr bwMode="auto">
          <a:xfrm>
            <a:off x="2143108" y="357166"/>
            <a:ext cx="2100262" cy="1660525"/>
          </a:xfrm>
          <a:prstGeom prst="rect">
            <a:avLst/>
          </a:prstGeom>
          <a:noFill/>
          <a:ln w="12700" cap="sq">
            <a:noFill/>
            <a:miter lim="800000"/>
            <a:headEnd type="none" w="sm" len="sm"/>
            <a:tailEnd type="none" w="sm" len="sm"/>
          </a:ln>
        </p:spPr>
      </p:pic>
      <p:pic>
        <p:nvPicPr>
          <p:cNvPr id="25606" name="Picture 6"/>
          <p:cNvPicPr>
            <a:picLocks noChangeAspect="1" noChangeArrowheads="1"/>
          </p:cNvPicPr>
          <p:nvPr/>
        </p:nvPicPr>
        <p:blipFill>
          <a:blip r:embed="rId6"/>
          <a:srcRect/>
          <a:stretch>
            <a:fillRect/>
          </a:stretch>
        </p:blipFill>
        <p:spPr bwMode="auto">
          <a:xfrm>
            <a:off x="4929190" y="357166"/>
            <a:ext cx="2133600" cy="1685925"/>
          </a:xfrm>
          <a:prstGeom prst="rect">
            <a:avLst/>
          </a:prstGeom>
          <a:noFill/>
          <a:ln w="12700" cap="sq">
            <a:noFill/>
            <a:miter lim="800000"/>
            <a:headEnd type="none" w="sm" len="sm"/>
            <a:tailEnd type="none" w="sm" len="sm"/>
          </a:ln>
        </p:spPr>
      </p:pic>
      <p:pic>
        <p:nvPicPr>
          <p:cNvPr id="25607" name="Picture 7"/>
          <p:cNvPicPr>
            <a:picLocks noChangeAspect="1" noChangeArrowheads="1"/>
          </p:cNvPicPr>
          <p:nvPr/>
        </p:nvPicPr>
        <p:blipFill>
          <a:blip r:embed="rId7"/>
          <a:srcRect/>
          <a:stretch>
            <a:fillRect/>
          </a:stretch>
        </p:blipFill>
        <p:spPr bwMode="auto">
          <a:xfrm>
            <a:off x="6715140" y="1785926"/>
            <a:ext cx="2057400" cy="1630362"/>
          </a:xfrm>
          <a:prstGeom prst="rect">
            <a:avLst/>
          </a:prstGeom>
          <a:noFill/>
          <a:ln w="12700" cap="sq">
            <a:noFill/>
            <a:miter lim="800000"/>
            <a:headEnd type="none" w="sm" len="sm"/>
            <a:tailEnd type="none" w="sm" len="sm"/>
          </a:ln>
        </p:spPr>
      </p:pic>
      <p:pic>
        <p:nvPicPr>
          <p:cNvPr id="25608" name="Picture 8"/>
          <p:cNvPicPr>
            <a:picLocks noChangeAspect="1" noChangeArrowheads="1"/>
          </p:cNvPicPr>
          <p:nvPr/>
        </p:nvPicPr>
        <p:blipFill>
          <a:blip r:embed="rId8"/>
          <a:srcRect/>
          <a:stretch>
            <a:fillRect/>
          </a:stretch>
        </p:blipFill>
        <p:spPr bwMode="auto">
          <a:xfrm>
            <a:off x="6357950" y="4357694"/>
            <a:ext cx="1981200" cy="1600200"/>
          </a:xfrm>
          <a:prstGeom prst="rect">
            <a:avLst/>
          </a:prstGeom>
          <a:noFill/>
          <a:ln w="12700" cap="sq">
            <a:noFill/>
            <a:miter lim="800000"/>
            <a:headEnd type="none" w="sm" len="sm"/>
            <a:tailEnd type="none" w="sm" len="sm"/>
          </a:ln>
        </p:spPr>
      </p:pic>
      <p:pic>
        <p:nvPicPr>
          <p:cNvPr id="25609" name="Picture 9"/>
          <p:cNvPicPr>
            <a:picLocks noChangeAspect="1" noChangeArrowheads="1"/>
          </p:cNvPicPr>
          <p:nvPr/>
        </p:nvPicPr>
        <p:blipFill>
          <a:blip r:embed="rId9"/>
          <a:srcRect/>
          <a:stretch>
            <a:fillRect/>
          </a:stretch>
        </p:blipFill>
        <p:spPr bwMode="auto">
          <a:xfrm>
            <a:off x="3571868" y="4357694"/>
            <a:ext cx="1981200" cy="1601787"/>
          </a:xfrm>
          <a:prstGeom prst="rect">
            <a:avLst/>
          </a:prstGeom>
          <a:noFill/>
          <a:ln w="12700" cap="sq">
            <a:noFill/>
            <a:miter lim="800000"/>
            <a:headEnd type="none" w="sm" len="sm"/>
            <a:tailEnd type="none" w="sm" len="sm"/>
          </a:ln>
        </p:spPr>
      </p:pic>
      <p:pic>
        <p:nvPicPr>
          <p:cNvPr id="25610" name="Picture 10"/>
          <p:cNvPicPr>
            <a:picLocks noChangeAspect="1" noChangeArrowheads="1"/>
          </p:cNvPicPr>
          <p:nvPr/>
        </p:nvPicPr>
        <p:blipFill>
          <a:blip r:embed="rId10"/>
          <a:srcRect/>
          <a:stretch>
            <a:fillRect/>
          </a:stretch>
        </p:blipFill>
        <p:spPr bwMode="auto">
          <a:xfrm>
            <a:off x="571472" y="4357694"/>
            <a:ext cx="2057400" cy="1625600"/>
          </a:xfrm>
          <a:prstGeom prst="rect">
            <a:avLst/>
          </a:prstGeom>
          <a:noFill/>
          <a:ln w="12700" cap="sq">
            <a:noFill/>
            <a:miter lim="800000"/>
            <a:headEnd type="none" w="sm" len="sm"/>
            <a:tailEnd type="none" w="sm" len="sm"/>
          </a:ln>
        </p:spPr>
      </p:pic>
      <p:sp>
        <p:nvSpPr>
          <p:cNvPr id="25611" name="Text Box 11"/>
          <p:cNvSpPr txBox="1">
            <a:spLocks noChangeArrowheads="1"/>
          </p:cNvSpPr>
          <p:nvPr/>
        </p:nvSpPr>
        <p:spPr bwMode="auto">
          <a:xfrm>
            <a:off x="2500298" y="2857496"/>
            <a:ext cx="4135437" cy="954107"/>
          </a:xfrm>
          <a:prstGeom prst="rect">
            <a:avLst/>
          </a:prstGeom>
          <a:noFill/>
          <a:ln w="12700" cap="sq">
            <a:noFill/>
            <a:miter lim="800000"/>
            <a:headEnd type="none" w="sm" len="sm"/>
            <a:tailEnd type="none" w="sm" len="sm"/>
          </a:ln>
        </p:spPr>
        <p:txBody>
          <a:bodyPr>
            <a:spAutoFit/>
          </a:bodyPr>
          <a:lstStyle/>
          <a:p>
            <a:pPr algn="ctr">
              <a:spcBef>
                <a:spcPct val="50000"/>
              </a:spcBef>
            </a:pPr>
            <a:r>
              <a:rPr lang="uk-UA" sz="2800" b="1" dirty="0">
                <a:solidFill>
                  <a:srgbClr val="FF0000"/>
                </a:solidFill>
              </a:rPr>
              <a:t>Вихід з помешкання, в якому виникла пожежа</a:t>
            </a:r>
          </a:p>
        </p:txBody>
      </p:sp>
      <p:sp>
        <p:nvSpPr>
          <p:cNvPr id="25612" name="Text Box 12"/>
          <p:cNvSpPr txBox="1">
            <a:spLocks noChangeArrowheads="1"/>
          </p:cNvSpPr>
          <p:nvPr/>
        </p:nvSpPr>
        <p:spPr bwMode="auto">
          <a:xfrm>
            <a:off x="357158" y="3429000"/>
            <a:ext cx="2057400" cy="523875"/>
          </a:xfrm>
          <a:prstGeom prst="rect">
            <a:avLst/>
          </a:prstGeom>
          <a:noFill/>
          <a:ln w="12700" cap="sq">
            <a:noFill/>
            <a:miter lim="800000"/>
            <a:headEnd type="none" w="sm" len="sm"/>
            <a:tailEnd type="none" w="sm" len="sm"/>
          </a:ln>
        </p:spPr>
        <p:txBody>
          <a:bodyPr>
            <a:spAutoFit/>
          </a:bodyPr>
          <a:lstStyle/>
          <a:p>
            <a:pPr algn="ctr">
              <a:spcBef>
                <a:spcPct val="50000"/>
              </a:spcBef>
            </a:pPr>
            <a:r>
              <a:rPr lang="uk-UA" sz="1400" b="1" dirty="0">
                <a:solidFill>
                  <a:srgbClr val="0000FF"/>
                </a:solidFill>
              </a:rPr>
              <a:t>Захистить очі та органи  дихання</a:t>
            </a:r>
          </a:p>
        </p:txBody>
      </p:sp>
      <p:sp>
        <p:nvSpPr>
          <p:cNvPr id="25613" name="Text Box 13"/>
          <p:cNvSpPr txBox="1">
            <a:spLocks noChangeArrowheads="1"/>
          </p:cNvSpPr>
          <p:nvPr/>
        </p:nvSpPr>
        <p:spPr bwMode="auto">
          <a:xfrm>
            <a:off x="2500298" y="2143116"/>
            <a:ext cx="1993900" cy="738664"/>
          </a:xfrm>
          <a:prstGeom prst="rect">
            <a:avLst/>
          </a:prstGeom>
          <a:noFill/>
          <a:ln w="12700" cap="sq">
            <a:noFill/>
            <a:miter lim="800000"/>
            <a:headEnd type="none" w="sm" len="sm"/>
            <a:tailEnd type="none" w="sm" len="sm"/>
          </a:ln>
        </p:spPr>
        <p:txBody>
          <a:bodyPr>
            <a:spAutoFit/>
          </a:bodyPr>
          <a:lstStyle/>
          <a:p>
            <a:pPr algn="ctr">
              <a:spcBef>
                <a:spcPct val="50000"/>
              </a:spcBef>
            </a:pPr>
            <a:r>
              <a:rPr lang="uk-UA" sz="1400" b="1" dirty="0">
                <a:solidFill>
                  <a:srgbClr val="0000FF"/>
                </a:solidFill>
              </a:rPr>
              <a:t>Накритися вологою тканиною і рухатися до виходу</a:t>
            </a:r>
          </a:p>
        </p:txBody>
      </p:sp>
      <p:sp>
        <p:nvSpPr>
          <p:cNvPr id="25614" name="Text Box 14"/>
          <p:cNvSpPr txBox="1">
            <a:spLocks noChangeArrowheads="1"/>
          </p:cNvSpPr>
          <p:nvPr/>
        </p:nvSpPr>
        <p:spPr bwMode="auto">
          <a:xfrm>
            <a:off x="4643438" y="2143116"/>
            <a:ext cx="2133600" cy="307777"/>
          </a:xfrm>
          <a:prstGeom prst="rect">
            <a:avLst/>
          </a:prstGeom>
          <a:noFill/>
          <a:ln w="12700" cap="sq">
            <a:noFill/>
            <a:miter lim="800000"/>
            <a:headEnd type="none" w="sm" len="sm"/>
            <a:tailEnd type="none" w="sm" len="sm"/>
          </a:ln>
        </p:spPr>
        <p:txBody>
          <a:bodyPr>
            <a:spAutoFit/>
          </a:bodyPr>
          <a:lstStyle/>
          <a:p>
            <a:pPr algn="ctr">
              <a:spcBef>
                <a:spcPct val="50000"/>
              </a:spcBef>
            </a:pPr>
            <a:r>
              <a:rPr lang="uk-UA" sz="1400" b="1" dirty="0">
                <a:solidFill>
                  <a:srgbClr val="0000FF"/>
                </a:solidFill>
              </a:rPr>
              <a:t>Взяти  з  собою  ліхтарик</a:t>
            </a:r>
          </a:p>
        </p:txBody>
      </p:sp>
      <p:sp>
        <p:nvSpPr>
          <p:cNvPr id="25615" name="Text Box 15"/>
          <p:cNvSpPr txBox="1">
            <a:spLocks noChangeArrowheads="1"/>
          </p:cNvSpPr>
          <p:nvPr/>
        </p:nvSpPr>
        <p:spPr bwMode="auto">
          <a:xfrm>
            <a:off x="6572264" y="3357562"/>
            <a:ext cx="2438400" cy="523875"/>
          </a:xfrm>
          <a:prstGeom prst="rect">
            <a:avLst/>
          </a:prstGeom>
          <a:noFill/>
          <a:ln w="12700" cap="sq">
            <a:noFill/>
            <a:miter lim="800000"/>
            <a:headEnd type="none" w="sm" len="sm"/>
            <a:tailEnd type="none" w="sm" len="sm"/>
          </a:ln>
        </p:spPr>
        <p:txBody>
          <a:bodyPr>
            <a:spAutoFit/>
          </a:bodyPr>
          <a:lstStyle/>
          <a:p>
            <a:pPr algn="ctr">
              <a:spcBef>
                <a:spcPct val="50000"/>
              </a:spcBef>
            </a:pPr>
            <a:r>
              <a:rPr lang="uk-UA" sz="1400" b="1" dirty="0">
                <a:solidFill>
                  <a:srgbClr val="0000FF"/>
                </a:solidFill>
              </a:rPr>
              <a:t>Не заходити туди, де велика концентрація диму</a:t>
            </a:r>
          </a:p>
        </p:txBody>
      </p:sp>
      <p:sp>
        <p:nvSpPr>
          <p:cNvPr id="25616" name="Text Box 16"/>
          <p:cNvSpPr txBox="1">
            <a:spLocks noChangeArrowheads="1"/>
          </p:cNvSpPr>
          <p:nvPr/>
        </p:nvSpPr>
        <p:spPr bwMode="auto">
          <a:xfrm>
            <a:off x="6429388" y="3857628"/>
            <a:ext cx="2109788" cy="523875"/>
          </a:xfrm>
          <a:prstGeom prst="rect">
            <a:avLst/>
          </a:prstGeom>
          <a:noFill/>
          <a:ln w="12700" cap="sq">
            <a:noFill/>
            <a:miter lim="800000"/>
            <a:headEnd type="none" w="sm" len="sm"/>
            <a:tailEnd type="none" w="sm" len="sm"/>
          </a:ln>
        </p:spPr>
        <p:txBody>
          <a:bodyPr>
            <a:spAutoFit/>
          </a:bodyPr>
          <a:lstStyle/>
          <a:p>
            <a:pPr algn="ctr">
              <a:spcBef>
                <a:spcPct val="50000"/>
              </a:spcBef>
            </a:pPr>
            <a:r>
              <a:rPr lang="uk-UA" sz="1400" b="1" dirty="0">
                <a:solidFill>
                  <a:srgbClr val="0000FF"/>
                </a:solidFill>
              </a:rPr>
              <a:t>Щільно  зачинити за собою  двері</a:t>
            </a:r>
          </a:p>
        </p:txBody>
      </p:sp>
      <p:sp>
        <p:nvSpPr>
          <p:cNvPr id="25618" name="Text Box 18"/>
          <p:cNvSpPr txBox="1">
            <a:spLocks noChangeArrowheads="1"/>
          </p:cNvSpPr>
          <p:nvPr/>
        </p:nvSpPr>
        <p:spPr bwMode="auto">
          <a:xfrm>
            <a:off x="500034" y="3929066"/>
            <a:ext cx="2133600" cy="523220"/>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uk-UA" sz="1400" b="1" dirty="0">
                <a:solidFill>
                  <a:srgbClr val="0000FF"/>
                </a:solidFill>
              </a:rPr>
              <a:t>Йти по не задимленим сходам</a:t>
            </a:r>
          </a:p>
        </p:txBody>
      </p:sp>
      <p:sp>
        <p:nvSpPr>
          <p:cNvPr id="25619" name="Text Box 19"/>
          <p:cNvSpPr txBox="1">
            <a:spLocks noChangeArrowheads="1"/>
          </p:cNvSpPr>
          <p:nvPr/>
        </p:nvSpPr>
        <p:spPr bwMode="auto">
          <a:xfrm>
            <a:off x="3357554" y="3786190"/>
            <a:ext cx="2519362" cy="523875"/>
          </a:xfrm>
          <a:prstGeom prst="rect">
            <a:avLst/>
          </a:prstGeom>
          <a:noFill/>
          <a:ln w="12700" cap="sq">
            <a:noFill/>
            <a:miter lim="800000"/>
            <a:headEnd type="none" w="sm" len="sm"/>
            <a:tailEnd type="none" w="sm" len="sm"/>
          </a:ln>
        </p:spPr>
        <p:txBody>
          <a:bodyPr>
            <a:spAutoFit/>
          </a:bodyPr>
          <a:lstStyle/>
          <a:p>
            <a:pPr algn="ctr">
              <a:spcBef>
                <a:spcPct val="50000"/>
              </a:spcBef>
            </a:pPr>
            <a:r>
              <a:rPr lang="uk-UA" sz="1400" b="1" dirty="0">
                <a:solidFill>
                  <a:srgbClr val="0000FF"/>
                </a:solidFill>
              </a:rPr>
              <a:t>Пересуватися, тримаючись  ближче  до підлоги</a:t>
            </a:r>
          </a:p>
        </p:txBody>
      </p:sp>
      <p:sp>
        <p:nvSpPr>
          <p:cNvPr id="25620" name="AutoShape 20"/>
          <p:cNvSpPr>
            <a:spLocks noChangeArrowheads="1"/>
          </p:cNvSpPr>
          <p:nvPr/>
        </p:nvSpPr>
        <p:spPr bwMode="auto">
          <a:xfrm>
            <a:off x="785786" y="428604"/>
            <a:ext cx="1143000" cy="1209675"/>
          </a:xfrm>
          <a:custGeom>
            <a:avLst/>
            <a:gdLst>
              <a:gd name="T0" fmla="*/ 34798001 w 21600"/>
              <a:gd name="T1" fmla="*/ 0 h 21600"/>
              <a:gd name="T2" fmla="*/ 34798001 w 21600"/>
              <a:gd name="T3" fmla="*/ 38132260 h 21600"/>
              <a:gd name="T4" fmla="*/ 6821275 w 21600"/>
              <a:gd name="T5" fmla="*/ 67746060 h 21600"/>
              <a:gd name="T6" fmla="*/ 60484178 w 21600"/>
              <a:gd name="T7" fmla="*/ 19066102 h 21600"/>
              <a:gd name="T8" fmla="*/ 17694720 60000 65536"/>
              <a:gd name="T9" fmla="*/ 5898240 60000 65536"/>
              <a:gd name="T10" fmla="*/ 5898240 60000 65536"/>
              <a:gd name="T11" fmla="*/ 0 60000 65536"/>
              <a:gd name="T12" fmla="*/ 12427 w 21600"/>
              <a:gd name="T13" fmla="*/ 3696 h 21600"/>
              <a:gd name="T14" fmla="*/ 18004 w 21600"/>
              <a:gd name="T15" fmla="*/ 846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696"/>
                </a:lnTo>
                <a:cubicBezTo>
                  <a:pt x="5564" y="3696"/>
                  <a:pt x="0" y="7485"/>
                  <a:pt x="0" y="12158"/>
                </a:cubicBezTo>
                <a:lnTo>
                  <a:pt x="0" y="21600"/>
                </a:lnTo>
                <a:lnTo>
                  <a:pt x="4871" y="21600"/>
                </a:lnTo>
                <a:lnTo>
                  <a:pt x="4871" y="12158"/>
                </a:lnTo>
                <a:cubicBezTo>
                  <a:pt x="4871" y="10117"/>
                  <a:pt x="8254" y="8462"/>
                  <a:pt x="12427" y="8462"/>
                </a:cubicBezTo>
                <a:lnTo>
                  <a:pt x="12427" y="12158"/>
                </a:lnTo>
                <a:close/>
              </a:path>
            </a:pathLst>
          </a:custGeom>
          <a:solidFill>
            <a:srgbClr val="FF3300"/>
          </a:solidFill>
          <a:ln w="12700" cap="sq">
            <a:solidFill>
              <a:schemeClr val="tx1"/>
            </a:solidFill>
            <a:miter lim="800000"/>
            <a:headEnd type="none" w="sm" len="sm"/>
            <a:tailEnd type="none" w="sm" len="sm"/>
          </a:ln>
        </p:spPr>
        <p:txBody>
          <a:bodyPr wrap="none" anchor="ctr"/>
          <a:lstStyle/>
          <a:p>
            <a:endParaRPr lang="ru-RU"/>
          </a:p>
        </p:txBody>
      </p:sp>
      <p:sp>
        <p:nvSpPr>
          <p:cNvPr id="25621" name="AutoShape 21"/>
          <p:cNvSpPr>
            <a:spLocks noChangeArrowheads="1"/>
          </p:cNvSpPr>
          <p:nvPr/>
        </p:nvSpPr>
        <p:spPr bwMode="auto">
          <a:xfrm rot="5400000">
            <a:off x="6903259" y="883427"/>
            <a:ext cx="976313" cy="1066800"/>
          </a:xfrm>
          <a:custGeom>
            <a:avLst/>
            <a:gdLst>
              <a:gd name="T0" fmla="*/ 26266799 w 21600"/>
              <a:gd name="T1" fmla="*/ 0 h 21600"/>
              <a:gd name="T2" fmla="*/ 26266799 w 21600"/>
              <a:gd name="T3" fmla="*/ 29656548 h 21600"/>
              <a:gd name="T4" fmla="*/ 4909317 w 21600"/>
              <a:gd name="T5" fmla="*/ 52688072 h 21600"/>
              <a:gd name="T6" fmla="*/ 44128710 w 21600"/>
              <a:gd name="T7" fmla="*/ 14828274 h 21600"/>
              <a:gd name="T8" fmla="*/ 17694720 60000 65536"/>
              <a:gd name="T9" fmla="*/ 5898240 60000 65536"/>
              <a:gd name="T10" fmla="*/ 5898240 60000 65536"/>
              <a:gd name="T11" fmla="*/ 0 60000 65536"/>
              <a:gd name="T12" fmla="*/ 12427 w 21600"/>
              <a:gd name="T13" fmla="*/ 3728 h 21600"/>
              <a:gd name="T14" fmla="*/ 18219 w 21600"/>
              <a:gd name="T15" fmla="*/ 8430 h 21600"/>
            </a:gdLst>
            <a:ahLst/>
            <a:cxnLst>
              <a:cxn ang="T8">
                <a:pos x="T0" y="T1"/>
              </a:cxn>
              <a:cxn ang="T9">
                <a:pos x="T2" y="T3"/>
              </a:cxn>
              <a:cxn ang="T10">
                <a:pos x="T4" y="T5"/>
              </a:cxn>
              <a:cxn ang="T11">
                <a:pos x="T6" y="T7"/>
              </a:cxn>
            </a:cxnLst>
            <a:rect l="T12" t="T13" r="T14" b="T15"/>
            <a:pathLst>
              <a:path w="21600" h="21600">
                <a:moveTo>
                  <a:pt x="21600" y="6079"/>
                </a:moveTo>
                <a:lnTo>
                  <a:pt x="12857" y="0"/>
                </a:lnTo>
                <a:lnTo>
                  <a:pt x="12857" y="3728"/>
                </a:lnTo>
                <a:lnTo>
                  <a:pt x="12427" y="3728"/>
                </a:lnTo>
                <a:cubicBezTo>
                  <a:pt x="5564" y="3728"/>
                  <a:pt x="0" y="7502"/>
                  <a:pt x="0" y="12158"/>
                </a:cubicBezTo>
                <a:lnTo>
                  <a:pt x="0" y="21600"/>
                </a:lnTo>
                <a:lnTo>
                  <a:pt x="4806" y="21600"/>
                </a:lnTo>
                <a:lnTo>
                  <a:pt x="4806" y="12158"/>
                </a:lnTo>
                <a:cubicBezTo>
                  <a:pt x="4806" y="10099"/>
                  <a:pt x="8218" y="8430"/>
                  <a:pt x="12427" y="8430"/>
                </a:cubicBezTo>
                <a:lnTo>
                  <a:pt x="12857" y="8430"/>
                </a:lnTo>
                <a:lnTo>
                  <a:pt x="12857" y="12158"/>
                </a:lnTo>
                <a:close/>
              </a:path>
            </a:pathLst>
          </a:custGeom>
          <a:solidFill>
            <a:srgbClr val="FF3300"/>
          </a:solidFill>
          <a:ln w="12700" cap="sq">
            <a:solidFill>
              <a:schemeClr val="tx1"/>
            </a:solidFill>
            <a:miter lim="800000"/>
            <a:headEnd type="none" w="sm" len="sm"/>
            <a:tailEnd type="none" w="sm" len="sm"/>
          </a:ln>
        </p:spPr>
        <p:txBody>
          <a:bodyPr wrap="none" anchor="ctr"/>
          <a:lstStyle/>
          <a:p>
            <a:endParaRPr lang="ru-RU"/>
          </a:p>
        </p:txBody>
      </p:sp>
      <p:sp>
        <p:nvSpPr>
          <p:cNvPr id="25622" name="AutoShape 22"/>
          <p:cNvSpPr>
            <a:spLocks noChangeArrowheads="1"/>
          </p:cNvSpPr>
          <p:nvPr/>
        </p:nvSpPr>
        <p:spPr bwMode="auto">
          <a:xfrm rot="10784775">
            <a:off x="8217697" y="4002017"/>
            <a:ext cx="685800" cy="1066800"/>
          </a:xfrm>
          <a:custGeom>
            <a:avLst/>
            <a:gdLst>
              <a:gd name="T0" fmla="*/ 12527184 w 21600"/>
              <a:gd name="T1" fmla="*/ 0 h 21600"/>
              <a:gd name="T2" fmla="*/ 12527184 w 21600"/>
              <a:gd name="T3" fmla="*/ 29656548 h 21600"/>
              <a:gd name="T4" fmla="*/ 2418334 w 21600"/>
              <a:gd name="T5" fmla="*/ 52688072 h 21600"/>
              <a:gd name="T6" fmla="*/ 21774150 w 21600"/>
              <a:gd name="T7" fmla="*/ 14828274 h 21600"/>
              <a:gd name="T8" fmla="*/ 17694720 60000 65536"/>
              <a:gd name="T9" fmla="*/ 5898240 60000 65536"/>
              <a:gd name="T10" fmla="*/ 5898240 60000 65536"/>
              <a:gd name="T11" fmla="*/ 0 60000 65536"/>
              <a:gd name="T12" fmla="*/ 12427 w 21600"/>
              <a:gd name="T13" fmla="*/ 3732 h 21600"/>
              <a:gd name="T14" fmla="*/ 18058 w 21600"/>
              <a:gd name="T15" fmla="*/ 8426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732"/>
                </a:lnTo>
                <a:cubicBezTo>
                  <a:pt x="5564" y="3732"/>
                  <a:pt x="0" y="7504"/>
                  <a:pt x="0" y="12158"/>
                </a:cubicBezTo>
                <a:lnTo>
                  <a:pt x="0" y="21600"/>
                </a:lnTo>
                <a:lnTo>
                  <a:pt x="4798" y="21600"/>
                </a:lnTo>
                <a:lnTo>
                  <a:pt x="4798" y="12158"/>
                </a:lnTo>
                <a:cubicBezTo>
                  <a:pt x="4798" y="10097"/>
                  <a:pt x="8214" y="8426"/>
                  <a:pt x="12427" y="8426"/>
                </a:cubicBezTo>
                <a:lnTo>
                  <a:pt x="12427" y="12158"/>
                </a:lnTo>
                <a:close/>
              </a:path>
            </a:pathLst>
          </a:custGeom>
          <a:solidFill>
            <a:srgbClr val="FF3300"/>
          </a:solidFill>
          <a:ln w="12700" cap="sq">
            <a:solidFill>
              <a:schemeClr val="tx1"/>
            </a:solidFill>
            <a:miter lim="800000"/>
            <a:headEnd type="none" w="sm" len="sm"/>
            <a:tailEnd type="none" w="sm" len="sm"/>
          </a:ln>
        </p:spPr>
        <p:txBody>
          <a:bodyPr wrap="none" anchor="ctr"/>
          <a:lstStyle/>
          <a:p>
            <a:endParaRPr lang="ru-RU"/>
          </a:p>
        </p:txBody>
      </p:sp>
      <p:sp>
        <p:nvSpPr>
          <p:cNvPr id="25623" name="AutoShape 23"/>
          <p:cNvSpPr>
            <a:spLocks noChangeArrowheads="1"/>
          </p:cNvSpPr>
          <p:nvPr/>
        </p:nvSpPr>
        <p:spPr bwMode="auto">
          <a:xfrm>
            <a:off x="4286248" y="857232"/>
            <a:ext cx="728663" cy="457200"/>
          </a:xfrm>
          <a:prstGeom prst="rightArrow">
            <a:avLst>
              <a:gd name="adj1" fmla="val 55556"/>
              <a:gd name="adj2" fmla="val 63197"/>
            </a:avLst>
          </a:prstGeom>
          <a:solidFill>
            <a:srgbClr val="FF3300"/>
          </a:solidFill>
          <a:ln w="12700" cap="sq">
            <a:solidFill>
              <a:schemeClr val="tx1"/>
            </a:solidFill>
            <a:miter lim="800000"/>
            <a:headEnd type="none" w="sm" len="sm"/>
            <a:tailEnd type="none" w="sm" len="sm"/>
          </a:ln>
        </p:spPr>
        <p:txBody>
          <a:bodyPr wrap="none" anchor="ctr"/>
          <a:lstStyle/>
          <a:p>
            <a:endParaRPr lang="ru-RU"/>
          </a:p>
        </p:txBody>
      </p:sp>
      <p:sp>
        <p:nvSpPr>
          <p:cNvPr id="25624" name="AutoShape 24"/>
          <p:cNvSpPr>
            <a:spLocks noChangeArrowheads="1"/>
          </p:cNvSpPr>
          <p:nvPr/>
        </p:nvSpPr>
        <p:spPr bwMode="auto">
          <a:xfrm rot="-10781817">
            <a:off x="5644775" y="4930895"/>
            <a:ext cx="642938" cy="457200"/>
          </a:xfrm>
          <a:prstGeom prst="rightArrow">
            <a:avLst>
              <a:gd name="adj1" fmla="val 55556"/>
              <a:gd name="adj2" fmla="val 63190"/>
            </a:avLst>
          </a:prstGeom>
          <a:solidFill>
            <a:srgbClr val="FF3300"/>
          </a:solidFill>
          <a:ln w="12700" cap="sq">
            <a:solidFill>
              <a:schemeClr val="tx1"/>
            </a:solidFill>
            <a:miter lim="800000"/>
            <a:headEnd type="none" w="sm" len="sm"/>
            <a:tailEnd type="none" w="sm" len="sm"/>
          </a:ln>
        </p:spPr>
        <p:txBody>
          <a:bodyPr wrap="none" anchor="ctr"/>
          <a:lstStyle/>
          <a:p>
            <a:endParaRPr lang="ru-RU"/>
          </a:p>
        </p:txBody>
      </p:sp>
      <p:sp>
        <p:nvSpPr>
          <p:cNvPr id="25625" name="AutoShape 25"/>
          <p:cNvSpPr>
            <a:spLocks noChangeArrowheads="1"/>
          </p:cNvSpPr>
          <p:nvPr/>
        </p:nvSpPr>
        <p:spPr bwMode="auto">
          <a:xfrm rot="-10781817">
            <a:off x="2787255" y="4930757"/>
            <a:ext cx="590550" cy="457200"/>
          </a:xfrm>
          <a:prstGeom prst="rightArrow">
            <a:avLst>
              <a:gd name="adj1" fmla="val 55556"/>
              <a:gd name="adj2" fmla="val 63190"/>
            </a:avLst>
          </a:prstGeom>
          <a:solidFill>
            <a:srgbClr val="FF3300"/>
          </a:solidFill>
          <a:ln w="12700" cap="sq">
            <a:solidFill>
              <a:schemeClr val="tx1"/>
            </a:solidFill>
            <a:miter lim="800000"/>
            <a:headEnd type="none" w="sm" len="sm"/>
            <a:tailEnd type="none" w="sm" len="sm"/>
          </a:ln>
        </p:spPr>
        <p:txBody>
          <a:bodyPr wrap="none" anchor="ct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sp>
        <p:nvSpPr>
          <p:cNvPr id="38914" name="Rectangle 2"/>
          <p:cNvSpPr>
            <a:spLocks noGrp="1" noChangeArrowheads="1"/>
          </p:cNvSpPr>
          <p:nvPr>
            <p:ph type="title"/>
          </p:nvPr>
        </p:nvSpPr>
        <p:spPr>
          <a:xfrm>
            <a:off x="457200" y="274638"/>
            <a:ext cx="8686800" cy="1654164"/>
          </a:xfrm>
        </p:spPr>
        <p:txBody>
          <a:bodyPr>
            <a:normAutofit fontScale="90000"/>
          </a:bodyPr>
          <a:lstStyle/>
          <a:p>
            <a:r>
              <a:rPr lang="ru-RU" sz="4000" b="1" dirty="0" smtClean="0">
                <a:solidFill>
                  <a:srgbClr val="FFFF00"/>
                </a:solidFill>
                <a:latin typeface="Tahoma" pitchFamily="34" charset="0"/>
                <a:ea typeface="Times New Roman" pitchFamily="18" charset="0"/>
                <a:cs typeface="Tahoma" pitchFamily="34" charset="0"/>
              </a:rPr>
              <a:t>Як правильно </a:t>
            </a:r>
            <a:r>
              <a:rPr lang="ru-RU" sz="4000" b="1" dirty="0" err="1" smtClean="0">
                <a:solidFill>
                  <a:srgbClr val="FFFF00"/>
                </a:solidFill>
                <a:latin typeface="Tahoma" pitchFamily="34" charset="0"/>
                <a:ea typeface="Times New Roman" pitchFamily="18" charset="0"/>
                <a:cs typeface="Tahoma" pitchFamily="34" charset="0"/>
              </a:rPr>
              <a:t>діяти</a:t>
            </a:r>
            <a:r>
              <a:rPr lang="ru-RU" sz="4000" b="1" dirty="0" smtClean="0">
                <a:solidFill>
                  <a:srgbClr val="FFFF00"/>
                </a:solidFill>
                <a:latin typeface="Tahoma" pitchFamily="34" charset="0"/>
                <a:ea typeface="Times New Roman" pitchFamily="18" charset="0"/>
                <a:cs typeface="Tahoma" pitchFamily="34" charset="0"/>
              </a:rPr>
              <a:t> </a:t>
            </a:r>
            <a:r>
              <a:rPr lang="ru-RU" sz="4000" b="1" dirty="0" err="1" smtClean="0">
                <a:solidFill>
                  <a:srgbClr val="FFFF00"/>
                </a:solidFill>
                <a:latin typeface="Tahoma" pitchFamily="34" charset="0"/>
                <a:ea typeface="Times New Roman" pitchFamily="18" charset="0"/>
                <a:cs typeface="Tahoma" pitchFamily="34" charset="0"/>
              </a:rPr>
              <a:t>під</a:t>
            </a:r>
            <a:r>
              <a:rPr lang="ru-RU" sz="4000" b="1" dirty="0" smtClean="0">
                <a:solidFill>
                  <a:srgbClr val="FFFF00"/>
                </a:solidFill>
                <a:latin typeface="Tahoma" pitchFamily="34" charset="0"/>
                <a:ea typeface="Times New Roman" pitchFamily="18" charset="0"/>
                <a:cs typeface="Tahoma" pitchFamily="34" charset="0"/>
              </a:rPr>
              <a:t> час </a:t>
            </a:r>
            <a:r>
              <a:rPr lang="ru-RU" sz="4000" b="1" dirty="0" err="1" smtClean="0">
                <a:solidFill>
                  <a:srgbClr val="FFFF00"/>
                </a:solidFill>
                <a:latin typeface="Tahoma" pitchFamily="34" charset="0"/>
                <a:ea typeface="Times New Roman" pitchFamily="18" charset="0"/>
                <a:cs typeface="Tahoma" pitchFamily="34" charset="0"/>
              </a:rPr>
              <a:t>пожежі</a:t>
            </a:r>
            <a:r>
              <a:rPr lang="ru-RU" sz="4000" b="1" dirty="0" smtClean="0">
                <a:solidFill>
                  <a:srgbClr val="FFFF00"/>
                </a:solidFill>
                <a:latin typeface="Tahoma" pitchFamily="34" charset="0"/>
                <a:ea typeface="Times New Roman" pitchFamily="18" charset="0"/>
                <a:cs typeface="Tahoma" pitchFamily="34" charset="0"/>
              </a:rPr>
              <a:t>.                </a:t>
            </a:r>
            <a:r>
              <a:rPr lang="ru-RU" sz="4000" b="1" dirty="0" smtClean="0">
                <a:solidFill>
                  <a:srgbClr val="FF0000"/>
                </a:solidFill>
                <a:latin typeface="Tahoma" pitchFamily="34" charset="0"/>
                <a:ea typeface="Times New Roman" pitchFamily="18" charset="0"/>
                <a:cs typeface="Tahoma" pitchFamily="34" charset="0"/>
              </a:rPr>
              <a:t>                                       </a:t>
            </a:r>
            <a:r>
              <a:rPr lang="uk-UA" sz="3200" b="1" dirty="0" smtClean="0">
                <a:solidFill>
                  <a:srgbClr val="0000FF"/>
                </a:solidFill>
                <a:latin typeface="+mn-lt"/>
              </a:rPr>
              <a:t>Дії людини при неможливості покинути помешкання під час пожежі</a:t>
            </a:r>
            <a:endParaRPr lang="ru-RU" sz="3200" b="1" dirty="0" smtClean="0">
              <a:solidFill>
                <a:srgbClr val="0000FF"/>
              </a:solidFill>
              <a:latin typeface="+mn-lt"/>
            </a:endParaRPr>
          </a:p>
        </p:txBody>
      </p:sp>
      <p:pic>
        <p:nvPicPr>
          <p:cNvPr id="38916" name="Picture 4"/>
          <p:cNvPicPr>
            <a:picLocks noGrp="1" noChangeAspect="1" noChangeArrowheads="1"/>
          </p:cNvPicPr>
          <p:nvPr>
            <p:ph type="body" idx="1"/>
          </p:nvPr>
        </p:nvPicPr>
        <p:blipFill>
          <a:blip r:embed="rId3"/>
          <a:srcRect/>
          <a:stretch>
            <a:fillRect/>
          </a:stretch>
        </p:blipFill>
        <p:spPr>
          <a:xfrm>
            <a:off x="1142976" y="2143116"/>
            <a:ext cx="6500858" cy="4395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sp>
        <p:nvSpPr>
          <p:cNvPr id="4" name="Прямоугольник 3"/>
          <p:cNvSpPr/>
          <p:nvPr/>
        </p:nvSpPr>
        <p:spPr>
          <a:xfrm>
            <a:off x="428596" y="1142984"/>
            <a:ext cx="6000776" cy="3108543"/>
          </a:xfrm>
          <a:prstGeom prst="rect">
            <a:avLst/>
          </a:prstGeom>
        </p:spPr>
        <p:txBody>
          <a:bodyPr wrap="square">
            <a:spAutoFit/>
          </a:bodyPr>
          <a:lstStyle/>
          <a:p>
            <a:pPr marL="342900" indent="-342900">
              <a:buFont typeface="Calibri" pitchFamily="34" charset="0"/>
              <a:buAutoNum type="arabicPeriod"/>
            </a:pPr>
            <a:r>
              <a:rPr lang="en-US" sz="2800" b="1" dirty="0" smtClean="0">
                <a:solidFill>
                  <a:srgbClr val="0000FF"/>
                </a:solidFill>
                <a:latin typeface="Verdana" pitchFamily="34" charset="0"/>
                <a:cs typeface="Times New Roman" pitchFamily="18" charset="0"/>
              </a:rPr>
              <a:t>wikipedia.org</a:t>
            </a:r>
            <a:r>
              <a:rPr lang="uk-UA" sz="2800" b="1" dirty="0" smtClean="0">
                <a:solidFill>
                  <a:srgbClr val="0000FF"/>
                </a:solidFill>
                <a:latin typeface="Verdana" pitchFamily="34" charset="0"/>
                <a:cs typeface="Times New Roman" pitchFamily="18" charset="0"/>
              </a:rPr>
              <a:t> </a:t>
            </a:r>
          </a:p>
          <a:p>
            <a:pPr marL="342900" indent="-342900">
              <a:buFont typeface="Calibri" pitchFamily="34" charset="0"/>
              <a:buAutoNum type="arabicPeriod"/>
            </a:pPr>
            <a:r>
              <a:rPr lang="en-US" sz="2800" b="1" dirty="0" smtClean="0">
                <a:solidFill>
                  <a:srgbClr val="0000FF"/>
                </a:solidFill>
                <a:latin typeface="Verdana" pitchFamily="34" charset="0"/>
                <a:cs typeface="Times New Roman" pitchFamily="18" charset="0"/>
              </a:rPr>
              <a:t>you-tube.com  </a:t>
            </a:r>
          </a:p>
          <a:p>
            <a:pPr marL="342900" indent="-342900">
              <a:buFont typeface="Calibri" pitchFamily="34" charset="0"/>
              <a:buAutoNum type="arabicPeriod"/>
            </a:pPr>
            <a:r>
              <a:rPr lang="en-US" sz="2800" b="1" dirty="0" smtClean="0">
                <a:solidFill>
                  <a:srgbClr val="0000FF"/>
                </a:solidFill>
                <a:latin typeface="Verdana" pitchFamily="34" charset="0"/>
              </a:rPr>
              <a:t>educat.at.ua</a:t>
            </a:r>
          </a:p>
          <a:p>
            <a:pPr marL="342900" indent="-342900">
              <a:buFont typeface="Calibri" pitchFamily="34" charset="0"/>
              <a:buAutoNum type="arabicPeriod"/>
            </a:pPr>
            <a:r>
              <a:rPr lang="en-US" sz="2800" b="1" dirty="0" smtClean="0">
                <a:solidFill>
                  <a:srgbClr val="0000FF"/>
                </a:solidFill>
                <a:latin typeface="Verdana" pitchFamily="34" charset="0"/>
              </a:rPr>
              <a:t>teacher.at.ua</a:t>
            </a:r>
          </a:p>
          <a:p>
            <a:pPr marL="342900" indent="-342900">
              <a:buFont typeface="Calibri" pitchFamily="34" charset="0"/>
              <a:buAutoNum type="arabicPeriod"/>
            </a:pPr>
            <a:r>
              <a:rPr lang="en-US" sz="2800" b="1" dirty="0" smtClean="0">
                <a:solidFill>
                  <a:srgbClr val="0000FF"/>
                </a:solidFill>
                <a:latin typeface="Verdana" pitchFamily="34" charset="0"/>
              </a:rPr>
              <a:t>osvita.ua</a:t>
            </a:r>
          </a:p>
          <a:p>
            <a:pPr marL="342900" indent="-342900">
              <a:buFont typeface="Calibri" pitchFamily="34" charset="0"/>
              <a:buAutoNum type="arabicPeriod"/>
            </a:pPr>
            <a:r>
              <a:rPr lang="en-US" sz="2800" b="1" dirty="0" smtClean="0">
                <a:solidFill>
                  <a:srgbClr val="0000FF"/>
                </a:solidFill>
                <a:latin typeface="Verdana" pitchFamily="34" charset="0"/>
              </a:rPr>
              <a:t>www.schoollife.org.ua</a:t>
            </a:r>
            <a:endParaRPr lang="uk-UA" sz="2800" b="1" dirty="0" smtClean="0">
              <a:solidFill>
                <a:srgbClr val="0000FF"/>
              </a:solidFill>
              <a:latin typeface="Verdana" pitchFamily="34" charset="0"/>
            </a:endParaRPr>
          </a:p>
          <a:p>
            <a:pPr marL="342900" indent="-342900">
              <a:buFont typeface="Calibri" pitchFamily="34" charset="0"/>
              <a:buAutoNum type="arabicPeriod"/>
            </a:pPr>
            <a:r>
              <a:rPr lang="en-US" sz="2800" b="1" dirty="0" smtClean="0">
                <a:solidFill>
                  <a:srgbClr val="0000FF"/>
                </a:solidFill>
                <a:latin typeface="Verdana" pitchFamily="34" charset="0"/>
              </a:rPr>
              <a:t>yandex.ua</a:t>
            </a:r>
            <a:endParaRPr lang="en-US" sz="2800" b="1" dirty="0">
              <a:solidFill>
                <a:srgbClr val="0000FF"/>
              </a:solidFill>
              <a:latin typeface="Verdana" pitchFamily="34" charset="0"/>
            </a:endParaRPr>
          </a:p>
        </p:txBody>
      </p:sp>
      <p:pic>
        <p:nvPicPr>
          <p:cNvPr id="5" name="Picture 6"/>
          <p:cNvPicPr>
            <a:picLocks noChangeAspect="1" noChangeArrowheads="1"/>
          </p:cNvPicPr>
          <p:nvPr/>
        </p:nvPicPr>
        <p:blipFill>
          <a:blip r:embed="rId3"/>
          <a:srcRect/>
          <a:stretch>
            <a:fillRect/>
          </a:stretch>
        </p:blipFill>
        <p:spPr bwMode="auto">
          <a:xfrm>
            <a:off x="5643570" y="3714752"/>
            <a:ext cx="3712100" cy="2946178"/>
          </a:xfrm>
          <a:prstGeom prst="rect">
            <a:avLst/>
          </a:prstGeom>
          <a:noFill/>
          <a:ln w="9525">
            <a:noFill/>
            <a:miter lim="800000"/>
            <a:headEnd/>
            <a:tailEnd/>
          </a:ln>
          <a:effectLst/>
        </p:spPr>
      </p:pic>
      <p:sp>
        <p:nvSpPr>
          <p:cNvPr id="6" name="Прямоугольник 5"/>
          <p:cNvSpPr/>
          <p:nvPr/>
        </p:nvSpPr>
        <p:spPr>
          <a:xfrm>
            <a:off x="142844" y="285728"/>
            <a:ext cx="5572164" cy="646331"/>
          </a:xfrm>
          <a:prstGeom prst="rect">
            <a:avLst/>
          </a:prstGeom>
        </p:spPr>
        <p:txBody>
          <a:bodyPr wrap="square">
            <a:spAutoFit/>
          </a:bodyPr>
          <a:lstStyle/>
          <a:p>
            <a:r>
              <a:rPr lang="ru-RU" sz="3600" b="1" dirty="0" smtClean="0">
                <a:solidFill>
                  <a:srgbClr val="FFFF00"/>
                </a:solidFill>
                <a:latin typeface="Tahoma" pitchFamily="34" charset="0"/>
                <a:cs typeface="Tahoma" pitchFamily="34" charset="0"/>
              </a:rPr>
              <a:t>ІНТЕРНЕТ-РЕСУРСИ </a:t>
            </a:r>
            <a:endParaRPr lang="ru-RU" sz="3600" dirty="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sp>
        <p:nvSpPr>
          <p:cNvPr id="5" name="Прямоугольник 4"/>
          <p:cNvSpPr/>
          <p:nvPr/>
        </p:nvSpPr>
        <p:spPr>
          <a:xfrm>
            <a:off x="500034" y="285728"/>
            <a:ext cx="8215370" cy="2523768"/>
          </a:xfrm>
          <a:prstGeom prst="rect">
            <a:avLst/>
          </a:prstGeom>
        </p:spPr>
        <p:txBody>
          <a:bodyPr wrap="square">
            <a:spAutoFit/>
          </a:bodyPr>
          <a:lstStyle/>
          <a:p>
            <a:pPr fontAlgn="base">
              <a:spcBef>
                <a:spcPct val="0"/>
              </a:spcBef>
              <a:spcAft>
                <a:spcPct val="0"/>
              </a:spcAft>
            </a:pPr>
            <a:r>
              <a:rPr kumimoji="0" lang="ru-RU" sz="2800" b="1" i="0" u="none" strike="noStrike" cap="none" normalizeH="0" baseline="0" dirty="0" err="1" smtClean="0">
                <a:ln>
                  <a:noFill/>
                </a:ln>
                <a:solidFill>
                  <a:srgbClr val="FF0000"/>
                </a:solidFill>
                <a:effectLst/>
                <a:latin typeface="Tahoma" pitchFamily="34" charset="0"/>
                <a:ea typeface="Times New Roman" pitchFamily="18" charset="0"/>
                <a:cs typeface="Tahoma" pitchFamily="34" charset="0"/>
              </a:rPr>
              <a:t>Пожежа</a:t>
            </a:r>
            <a:r>
              <a:rPr kumimoji="0" lang="ru-RU" sz="28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 -</a:t>
            </a:r>
            <a:r>
              <a:rPr kumimoji="0" lang="uk-UA" sz="28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ц</a:t>
            </a:r>
            <a:r>
              <a:rPr lang="uk-UA" sz="2800" b="1" dirty="0" smtClean="0">
                <a:solidFill>
                  <a:srgbClr val="FFFF00"/>
                </a:solidFill>
                <a:latin typeface="Tahoma" pitchFamily="34" charset="0"/>
                <a:cs typeface="Tahoma" pitchFamily="34" charset="0"/>
              </a:rPr>
              <a:t>е  неконтрольований процес горіння поза спеціальним вогнищем, який призводить до знищення  матеріальних цінностей, а також створює загрозу для життя та здоров'я  людей </a:t>
            </a:r>
            <a:r>
              <a:rPr lang="ru-RU" sz="2800" b="1" dirty="0" smtClean="0">
                <a:solidFill>
                  <a:srgbClr val="FFFF00"/>
                </a:solidFill>
                <a:latin typeface="Tahoma" pitchFamily="34" charset="0"/>
                <a:cs typeface="Tahoma" pitchFamily="34" charset="0"/>
              </a:rPr>
              <a:t>.</a:t>
            </a:r>
          </a:p>
          <a:p>
            <a:pPr lvl="0" fontAlgn="base">
              <a:spcBef>
                <a:spcPct val="0"/>
              </a:spcBef>
              <a:spcAft>
                <a:spcPct val="0"/>
              </a:spcAft>
            </a:pPr>
            <a:r>
              <a:rPr kumimoji="0" lang="ru-RU" b="1" i="0" u="none" strike="noStrike" cap="none" normalizeH="0" baseline="0" dirty="0" smtClean="0">
                <a:ln>
                  <a:noFill/>
                </a:ln>
                <a:solidFill>
                  <a:srgbClr val="FFFF00"/>
                </a:solidFill>
                <a:effectLst/>
                <a:ea typeface="Times New Roman" pitchFamily="18" charset="0"/>
                <a:cs typeface="Times New Roman" pitchFamily="18" charset="0"/>
              </a:rPr>
              <a:t> </a:t>
            </a:r>
            <a:endParaRPr kumimoji="0" lang="ru-RU" b="1" i="0" u="none" strike="noStrike" cap="none" normalizeH="0" baseline="0" dirty="0" smtClean="0">
              <a:ln>
                <a:noFill/>
              </a:ln>
              <a:solidFill>
                <a:srgbClr val="FFFF00"/>
              </a:solidFill>
              <a:effectLst/>
            </a:endParaRPr>
          </a:p>
        </p:txBody>
      </p:sp>
      <p:pic>
        <p:nvPicPr>
          <p:cNvPr id="6" name="Picture 5" descr="0_26e0e_e3d87777_XL"/>
          <p:cNvPicPr>
            <a:picLocks noChangeAspect="1" noChangeArrowheads="1"/>
          </p:cNvPicPr>
          <p:nvPr/>
        </p:nvPicPr>
        <p:blipFill>
          <a:blip r:embed="rId3"/>
          <a:srcRect/>
          <a:stretch>
            <a:fillRect/>
          </a:stretch>
        </p:blipFill>
        <p:spPr bwMode="auto">
          <a:xfrm>
            <a:off x="905683" y="3214686"/>
            <a:ext cx="3493427" cy="26432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57752" y="3286124"/>
            <a:ext cx="3714776" cy="26432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908" y="0"/>
            <a:ext cx="9435511" cy="6858000"/>
          </a:xfrm>
          <a:prstGeom prst="rect">
            <a:avLst/>
          </a:prstGeom>
          <a:noFill/>
          <a:ln w="9525">
            <a:noFill/>
            <a:miter lim="800000"/>
            <a:headEnd/>
            <a:tailEnd/>
          </a:ln>
          <a:effectLst/>
        </p:spPr>
      </p:pic>
      <p:graphicFrame>
        <p:nvGraphicFramePr>
          <p:cNvPr id="6" name="Схема 5"/>
          <p:cNvGraphicFramePr/>
          <p:nvPr/>
        </p:nvGraphicFramePr>
        <p:xfrm>
          <a:off x="642910" y="1071546"/>
          <a:ext cx="7572428"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1714480" y="285728"/>
            <a:ext cx="5857916" cy="707886"/>
          </a:xfrm>
          <a:prstGeom prst="rect">
            <a:avLst/>
          </a:prstGeom>
        </p:spPr>
        <p:txBody>
          <a:bodyPr wrap="square">
            <a:spAutoFit/>
          </a:bodyPr>
          <a:lstStyle/>
          <a:p>
            <a:r>
              <a:rPr lang="ru-RU" b="1" i="1" dirty="0" smtClean="0">
                <a:solidFill>
                  <a:srgbClr val="FF0000"/>
                </a:solidFill>
              </a:rPr>
              <a:t> </a:t>
            </a:r>
            <a:r>
              <a:rPr lang="ru-RU" sz="4000" b="1" i="1" dirty="0" err="1" smtClean="0">
                <a:solidFill>
                  <a:srgbClr val="FFFF00"/>
                </a:solidFill>
                <a:latin typeface="Tahoma" pitchFamily="34" charset="0"/>
                <a:cs typeface="Tahoma" pitchFamily="34" charset="0"/>
              </a:rPr>
              <a:t>ПОЖЕЖі</a:t>
            </a:r>
            <a:r>
              <a:rPr lang="ru-RU" sz="4000" b="1" i="1" dirty="0" smtClean="0">
                <a:solidFill>
                  <a:srgbClr val="FFFF00"/>
                </a:solidFill>
                <a:latin typeface="Tahoma" pitchFamily="34" charset="0"/>
                <a:cs typeface="Tahoma" pitchFamily="34" charset="0"/>
              </a:rPr>
              <a:t> В ПРИРОДІ</a:t>
            </a:r>
            <a:endParaRPr lang="ru-RU" sz="4000" dirty="0">
              <a:solidFill>
                <a:srgbClr val="FFFF00"/>
              </a:solidFill>
              <a:latin typeface="Tahoma" pitchFamily="34" charset="0"/>
              <a:cs typeface="Tahoma" pitchFamily="34" charset="0"/>
            </a:endParaRPr>
          </a:p>
        </p:txBody>
      </p:sp>
      <p:sp>
        <p:nvSpPr>
          <p:cNvPr id="13" name="Прямоугольник с двумя скругленными противолежащими углами 12"/>
          <p:cNvSpPr/>
          <p:nvPr/>
        </p:nvSpPr>
        <p:spPr>
          <a:xfrm>
            <a:off x="5929322" y="5429264"/>
            <a:ext cx="2557474" cy="9144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с двумя скругленными противолежащими углами 13"/>
          <p:cNvSpPr/>
          <p:nvPr/>
        </p:nvSpPr>
        <p:spPr>
          <a:xfrm>
            <a:off x="0" y="5500702"/>
            <a:ext cx="2557474" cy="9144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с двумя скругленными противолежащими углами 15"/>
          <p:cNvSpPr/>
          <p:nvPr/>
        </p:nvSpPr>
        <p:spPr>
          <a:xfrm>
            <a:off x="2928926" y="5429264"/>
            <a:ext cx="2557474" cy="9144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42844" y="5500702"/>
            <a:ext cx="2357454" cy="923330"/>
          </a:xfrm>
          <a:prstGeom prst="rect">
            <a:avLst/>
          </a:prstGeom>
          <a:noFill/>
        </p:spPr>
        <p:txBody>
          <a:bodyPr wrap="square" rtlCol="0">
            <a:spAutoFit/>
          </a:bodyPr>
          <a:lstStyle/>
          <a:p>
            <a:r>
              <a:rPr lang="uk-UA" b="1" dirty="0" smtClean="0">
                <a:solidFill>
                  <a:srgbClr val="FF0000"/>
                </a:solidFill>
              </a:rPr>
              <a:t>Горіння торфовищ під неглибоким шаром </a:t>
            </a:r>
            <a:r>
              <a:rPr lang="uk-UA" b="1" dirty="0" err="1" smtClean="0">
                <a:solidFill>
                  <a:srgbClr val="FF0000"/>
                </a:solidFill>
              </a:rPr>
              <a:t>грунту</a:t>
            </a:r>
            <a:endParaRPr lang="ru-RU" b="1" dirty="0">
              <a:solidFill>
                <a:srgbClr val="FF0000"/>
              </a:solidFill>
            </a:endParaRPr>
          </a:p>
        </p:txBody>
      </p:sp>
      <p:sp>
        <p:nvSpPr>
          <p:cNvPr id="18" name="TextBox 17"/>
          <p:cNvSpPr txBox="1"/>
          <p:nvPr/>
        </p:nvSpPr>
        <p:spPr>
          <a:xfrm>
            <a:off x="2928926" y="5429264"/>
            <a:ext cx="2357454" cy="830997"/>
          </a:xfrm>
          <a:prstGeom prst="rect">
            <a:avLst/>
          </a:prstGeom>
          <a:noFill/>
        </p:spPr>
        <p:txBody>
          <a:bodyPr wrap="square" rtlCol="0">
            <a:spAutoFit/>
          </a:bodyPr>
          <a:lstStyle/>
          <a:p>
            <a:r>
              <a:rPr lang="uk-UA" sz="2400" b="1" dirty="0" smtClean="0">
                <a:solidFill>
                  <a:srgbClr val="FF0000"/>
                </a:solidFill>
              </a:rPr>
              <a:t>Горіння верхівок дерев</a:t>
            </a:r>
            <a:endParaRPr lang="ru-RU" sz="2400" b="1" dirty="0">
              <a:solidFill>
                <a:srgbClr val="FF0000"/>
              </a:solidFill>
            </a:endParaRPr>
          </a:p>
        </p:txBody>
      </p:sp>
      <p:sp>
        <p:nvSpPr>
          <p:cNvPr id="19" name="TextBox 18"/>
          <p:cNvSpPr txBox="1"/>
          <p:nvPr/>
        </p:nvSpPr>
        <p:spPr>
          <a:xfrm>
            <a:off x="6000760" y="5429264"/>
            <a:ext cx="2357454" cy="1015663"/>
          </a:xfrm>
          <a:prstGeom prst="rect">
            <a:avLst/>
          </a:prstGeom>
          <a:noFill/>
        </p:spPr>
        <p:txBody>
          <a:bodyPr wrap="square" rtlCol="0">
            <a:spAutoFit/>
          </a:bodyPr>
          <a:lstStyle/>
          <a:p>
            <a:r>
              <a:rPr lang="uk-UA" sz="2000" b="1" dirty="0" smtClean="0">
                <a:solidFill>
                  <a:srgbClr val="FF0000"/>
                </a:solidFill>
              </a:rPr>
              <a:t>Горіння кущів і </a:t>
            </a:r>
            <a:r>
              <a:rPr lang="uk-UA" sz="2000" b="1" dirty="0" err="1" smtClean="0">
                <a:solidFill>
                  <a:srgbClr val="FF0000"/>
                </a:solidFill>
              </a:rPr>
              <a:t>травянистих</a:t>
            </a:r>
            <a:r>
              <a:rPr lang="uk-UA" sz="2000" b="1" dirty="0" smtClean="0">
                <a:solidFill>
                  <a:srgbClr val="FF0000"/>
                </a:solidFill>
              </a:rPr>
              <a:t> рослин</a:t>
            </a:r>
            <a:endParaRPr lang="ru-RU" sz="2000" b="1" dirty="0">
              <a:solidFill>
                <a:srgbClr val="FF0000"/>
              </a:solidFill>
            </a:endParaRPr>
          </a:p>
        </p:txBody>
      </p:sp>
      <p:pic>
        <p:nvPicPr>
          <p:cNvPr id="20" name="Рисунок 19" descr="1280951079_077-01-5.jpg"/>
          <p:cNvPicPr>
            <a:picLocks noChangeAspect="1"/>
          </p:cNvPicPr>
          <p:nvPr/>
        </p:nvPicPr>
        <p:blipFill>
          <a:blip r:embed="rId7" cstate="print"/>
          <a:srcRect r="-1135" b="24773"/>
          <a:stretch>
            <a:fillRect/>
          </a:stretch>
        </p:blipFill>
        <p:spPr>
          <a:xfrm>
            <a:off x="6429356" y="1428736"/>
            <a:ext cx="2714644" cy="15184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Picture 5"/>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0" y="1285860"/>
            <a:ext cx="2714612" cy="16749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908" y="0"/>
            <a:ext cx="9435511" cy="6858000"/>
          </a:xfrm>
          <a:prstGeom prst="rect">
            <a:avLst/>
          </a:prstGeom>
          <a:noFill/>
          <a:ln w="9525">
            <a:noFill/>
            <a:miter lim="800000"/>
            <a:headEnd/>
            <a:tailEnd/>
          </a:ln>
          <a:effectLst/>
        </p:spPr>
      </p:pic>
      <p:pic>
        <p:nvPicPr>
          <p:cNvPr id="3" name="Picture 2" descr="http://shkola.ua/web/uploads/book/51/images/rfDl1C1Y.jpg"/>
          <p:cNvPicPr>
            <a:picLocks noChangeAspect="1" noChangeArrowheads="1"/>
          </p:cNvPicPr>
          <p:nvPr/>
        </p:nvPicPr>
        <p:blipFill>
          <a:blip r:embed="rId3"/>
          <a:srcRect/>
          <a:stretch>
            <a:fillRect/>
          </a:stretch>
        </p:blipFill>
        <p:spPr bwMode="auto">
          <a:xfrm>
            <a:off x="857224" y="1500174"/>
            <a:ext cx="6357982" cy="3310597"/>
          </a:xfrm>
          <a:prstGeom prst="rect">
            <a:avLst/>
          </a:prstGeom>
          <a:noFill/>
        </p:spPr>
      </p:pic>
      <p:sp>
        <p:nvSpPr>
          <p:cNvPr id="4" name="Прямоугольник 3"/>
          <p:cNvSpPr/>
          <p:nvPr/>
        </p:nvSpPr>
        <p:spPr>
          <a:xfrm>
            <a:off x="0" y="214290"/>
            <a:ext cx="9001156" cy="1200329"/>
          </a:xfrm>
          <a:prstGeom prst="rect">
            <a:avLst/>
          </a:prstGeom>
        </p:spPr>
        <p:txBody>
          <a:bodyPr wrap="square">
            <a:spAutoFit/>
          </a:bodyPr>
          <a:lstStyle/>
          <a:p>
            <a:pPr algn="ctr"/>
            <a:r>
              <a:rPr lang="ru-RU" sz="3600" b="1" dirty="0" err="1" smtClean="0">
                <a:solidFill>
                  <a:srgbClr val="FFFF00"/>
                </a:solidFill>
                <a:latin typeface="Tahoma" pitchFamily="34" charset="0"/>
                <a:cs typeface="Tahoma" pitchFamily="34" charset="0"/>
              </a:rPr>
              <a:t>Умови</a:t>
            </a:r>
            <a:r>
              <a:rPr lang="ru-RU" sz="3600" b="1" dirty="0" smtClean="0">
                <a:solidFill>
                  <a:srgbClr val="FFFF00"/>
                </a:solidFill>
                <a:latin typeface="Tahoma" pitchFamily="34" charset="0"/>
                <a:cs typeface="Tahoma" pitchFamily="34" charset="0"/>
              </a:rPr>
              <a:t> </a:t>
            </a:r>
            <a:r>
              <a:rPr lang="ru-RU" sz="3600" b="1" dirty="0" err="1" smtClean="0">
                <a:solidFill>
                  <a:srgbClr val="FFFF00"/>
                </a:solidFill>
                <a:latin typeface="Tahoma" pitchFamily="34" charset="0"/>
                <a:cs typeface="Tahoma" pitchFamily="34" charset="0"/>
              </a:rPr>
              <a:t>виникнення</a:t>
            </a:r>
            <a:r>
              <a:rPr lang="ru-RU" sz="3600" b="1" dirty="0" smtClean="0">
                <a:solidFill>
                  <a:srgbClr val="FFFF00"/>
                </a:solidFill>
                <a:latin typeface="Tahoma" pitchFamily="34" charset="0"/>
                <a:cs typeface="Tahoma" pitchFamily="34" charset="0"/>
              </a:rPr>
              <a:t> </a:t>
            </a:r>
            <a:r>
              <a:rPr lang="ru-RU" sz="3600" b="1" dirty="0" err="1" smtClean="0">
                <a:solidFill>
                  <a:srgbClr val="FFFF00"/>
                </a:solidFill>
                <a:latin typeface="Tahoma" pitchFamily="34" charset="0"/>
                <a:cs typeface="Tahoma" pitchFamily="34" charset="0"/>
              </a:rPr>
              <a:t>горіння</a:t>
            </a:r>
            <a:r>
              <a:rPr lang="ru-RU" sz="3600" b="1" dirty="0" smtClean="0">
                <a:solidFill>
                  <a:srgbClr val="FFFF00"/>
                </a:solidFill>
                <a:latin typeface="Tahoma" pitchFamily="34" charset="0"/>
                <a:cs typeface="Tahoma" pitchFamily="34" charset="0"/>
              </a:rPr>
              <a:t> </a:t>
            </a:r>
          </a:p>
          <a:p>
            <a:pPr algn="ctr"/>
            <a:r>
              <a:rPr lang="ru-RU" sz="3600" b="1" dirty="0" smtClean="0">
                <a:solidFill>
                  <a:srgbClr val="FFFF00"/>
                </a:solidFill>
                <a:latin typeface="Tahoma" pitchFamily="34" charset="0"/>
                <a:cs typeface="Tahoma" pitchFamily="34" charset="0"/>
              </a:rPr>
              <a:t>("</a:t>
            </a:r>
            <a:r>
              <a:rPr lang="ru-RU" sz="3600" b="1" dirty="0" err="1" smtClean="0">
                <a:solidFill>
                  <a:srgbClr val="FFFF00"/>
                </a:solidFill>
                <a:latin typeface="Tahoma" pitchFamily="34" charset="0"/>
                <a:cs typeface="Tahoma" pitchFamily="34" charset="0"/>
              </a:rPr>
              <a:t>трикутник</a:t>
            </a:r>
            <a:r>
              <a:rPr lang="ru-RU" sz="3600" b="1" dirty="0" smtClean="0">
                <a:solidFill>
                  <a:srgbClr val="FFFF00"/>
                </a:solidFill>
                <a:latin typeface="Tahoma" pitchFamily="34" charset="0"/>
                <a:cs typeface="Tahoma" pitchFamily="34" charset="0"/>
              </a:rPr>
              <a:t> </a:t>
            </a:r>
            <a:r>
              <a:rPr lang="ru-RU" sz="3600" b="1" dirty="0" err="1" smtClean="0">
                <a:solidFill>
                  <a:srgbClr val="FFFF00"/>
                </a:solidFill>
                <a:latin typeface="Tahoma" pitchFamily="34" charset="0"/>
                <a:cs typeface="Tahoma" pitchFamily="34" charset="0"/>
              </a:rPr>
              <a:t>вогню</a:t>
            </a:r>
            <a:r>
              <a:rPr lang="ru-RU" sz="3600" b="1" dirty="0" smtClean="0">
                <a:solidFill>
                  <a:srgbClr val="FFFF00"/>
                </a:solidFill>
                <a:latin typeface="Tahoma" pitchFamily="34" charset="0"/>
                <a:cs typeface="Tahoma" pitchFamily="34" charset="0"/>
              </a:rPr>
              <a:t>")</a:t>
            </a:r>
            <a:endParaRPr lang="ru-RU" sz="3600" b="1" dirty="0">
              <a:solidFill>
                <a:srgbClr val="FFFF00"/>
              </a:solidFill>
              <a:latin typeface="Tahoma" pitchFamily="34" charset="0"/>
              <a:cs typeface="Tahoma" pitchFamily="34" charset="0"/>
            </a:endParaRPr>
          </a:p>
        </p:txBody>
      </p:sp>
      <p:sp>
        <p:nvSpPr>
          <p:cNvPr id="5" name="Прямоугольник 4"/>
          <p:cNvSpPr/>
          <p:nvPr/>
        </p:nvSpPr>
        <p:spPr>
          <a:xfrm>
            <a:off x="357158" y="4929198"/>
            <a:ext cx="7858180" cy="1938992"/>
          </a:xfrm>
          <a:prstGeom prst="rect">
            <a:avLst/>
          </a:prstGeom>
        </p:spPr>
        <p:txBody>
          <a:bodyPr wrap="square">
            <a:spAutoFit/>
          </a:bodyPr>
          <a:lstStyle/>
          <a:p>
            <a:pPr algn="ctr"/>
            <a:r>
              <a:rPr lang="uk-UA" sz="2400" b="1" dirty="0" smtClean="0">
                <a:solidFill>
                  <a:srgbClr val="FF0000"/>
                </a:solidFill>
                <a:latin typeface="Tahoma" pitchFamily="34" charset="0"/>
                <a:cs typeface="Tahoma" pitchFamily="34" charset="0"/>
              </a:rPr>
              <a:t>Щоб загасити вогонь,необхідно  ліквідувати одну з умов виникнення горіння:знизити температуру речовини,що горить, тобто охолодити її, та перешкодити доступу кисню(за допомогою піни, ковдри,піску і т.д.)</a:t>
            </a:r>
            <a:endParaRPr lang="ru-RU" sz="2400" b="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graphicFrame>
        <p:nvGraphicFramePr>
          <p:cNvPr id="3" name="Схема 2"/>
          <p:cNvGraphicFramePr/>
          <p:nvPr/>
        </p:nvGraphicFramePr>
        <p:xfrm>
          <a:off x="714348" y="785794"/>
          <a:ext cx="7858180"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Выгнутая вправо стрелка 4"/>
          <p:cNvSpPr/>
          <p:nvPr/>
        </p:nvSpPr>
        <p:spPr>
          <a:xfrm>
            <a:off x="6000760" y="242886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Выгнутая влево стрелка 5"/>
          <p:cNvSpPr/>
          <p:nvPr/>
        </p:nvSpPr>
        <p:spPr>
          <a:xfrm>
            <a:off x="2500298" y="235743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лево стрелка 6"/>
          <p:cNvSpPr/>
          <p:nvPr/>
        </p:nvSpPr>
        <p:spPr>
          <a:xfrm rot="13078365">
            <a:off x="5583090" y="3739634"/>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Выгнутая влево стрелка 7"/>
          <p:cNvSpPr/>
          <p:nvPr/>
        </p:nvSpPr>
        <p:spPr>
          <a:xfrm rot="20177805">
            <a:off x="2934096" y="3783490"/>
            <a:ext cx="731520" cy="12449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9" name="Picture 1"/>
          <p:cNvPicPr>
            <a:picLocks noChangeAspect="1" noChangeArrowheads="1"/>
          </p:cNvPicPr>
          <p:nvPr/>
        </p:nvPicPr>
        <p:blipFill>
          <a:blip r:embed="rId7" cstate="print"/>
          <a:srcRect/>
          <a:stretch>
            <a:fillRect/>
          </a:stretch>
        </p:blipFill>
        <p:spPr bwMode="auto">
          <a:xfrm>
            <a:off x="3286116" y="2428868"/>
            <a:ext cx="2630339" cy="2000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435511" cy="6858000"/>
          </a:xfrm>
          <a:prstGeom prst="rect">
            <a:avLst/>
          </a:prstGeom>
          <a:noFill/>
          <a:ln w="9525">
            <a:noFill/>
            <a:miter lim="800000"/>
            <a:headEnd/>
            <a:tailEnd/>
          </a:ln>
          <a:effectLst/>
        </p:spPr>
      </p:pic>
      <p:sp>
        <p:nvSpPr>
          <p:cNvPr id="3" name="Прямоугольник 2"/>
          <p:cNvSpPr/>
          <p:nvPr/>
        </p:nvSpPr>
        <p:spPr>
          <a:xfrm>
            <a:off x="428596" y="1000108"/>
            <a:ext cx="8429684" cy="4524315"/>
          </a:xfrm>
          <a:prstGeom prst="rect">
            <a:avLst/>
          </a:prstGeom>
        </p:spPr>
        <p:txBody>
          <a:bodyPr wrap="square">
            <a:spAutoFit/>
          </a:bodyPr>
          <a:lstStyle/>
          <a:p>
            <a:pPr lvl="0" indent="228600" algn="just" fontAlgn="base">
              <a:spcBef>
                <a:spcPct val="0"/>
              </a:spcBef>
              <a:spcAft>
                <a:spcPct val="0"/>
              </a:spcAft>
              <a:tabLst>
                <a:tab pos="393700" algn="l"/>
              </a:tabLst>
            </a:pPr>
            <a:r>
              <a:rPr kumimoji="0" lang="uk-UA" sz="24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Якщо уважно подивитися на полум'я, то можна помітити декілька зон, які відрізняються за кольором, а отже, й за температурою. У</a:t>
            </a:r>
            <a:r>
              <a:rPr lang="uk-UA" sz="2400" b="1" dirty="0" smtClean="0">
                <a:solidFill>
                  <a:srgbClr val="0000FF"/>
                </a:solidFill>
                <a:latin typeface="Tahoma" pitchFamily="34" charset="0"/>
                <a:ea typeface="Times New Roman" pitchFamily="18" charset="0"/>
                <a:cs typeface="Tahoma" pitchFamily="34" charset="0"/>
              </a:rPr>
              <a:t> </a:t>
            </a:r>
            <a:r>
              <a:rPr kumimoji="0" lang="uk-UA" sz="24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внутрішній, </a:t>
            </a:r>
            <a:r>
              <a:rPr kumimoji="0" lang="uk-UA" sz="24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найхолоднішій, частині полум'я ще немає горіння. </a:t>
            </a:r>
            <a:r>
              <a:rPr kumimoji="0" lang="uk-UA" sz="24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Середня </a:t>
            </a:r>
            <a:r>
              <a:rPr kumimoji="0" lang="uk-UA" sz="24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частина полум'я, що світиться,— зона неповного згоряння палива, температура полум'я тут не перевищує 500 °С. Найбільш гарячою є </a:t>
            </a:r>
            <a:r>
              <a:rPr kumimoji="0" lang="uk-UA" sz="24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зовнішня</a:t>
            </a:r>
            <a:r>
              <a:rPr kumimoji="0" lang="uk-UA" sz="24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 частина </a:t>
            </a:r>
            <a:r>
              <a:rPr kumimoji="0" lang="uk-UA" sz="2400" b="1" i="0" u="none" strike="noStrike" cap="none" normalizeH="0" baseline="0" dirty="0" err="1" smtClean="0">
                <a:ln>
                  <a:noFill/>
                </a:ln>
                <a:solidFill>
                  <a:srgbClr val="0000FF"/>
                </a:solidFill>
                <a:effectLst/>
                <a:latin typeface="Tahoma" pitchFamily="34" charset="0"/>
                <a:ea typeface="Times New Roman" pitchFamily="18" charset="0"/>
                <a:cs typeface="Tahoma" pitchFamily="34" charset="0"/>
              </a:rPr>
              <a:t>полум'я—</a:t>
            </a:r>
            <a:r>
              <a:rPr kumimoji="0" lang="uk-UA" sz="24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 зона повного згоряння палива, вона майже безбарвна. Якщо необхідно нагрівати предмет, то його слід поміщати у верхню частину </a:t>
            </a:r>
          </a:p>
          <a:p>
            <a:pPr lvl="0" indent="228600" algn="just" fontAlgn="base">
              <a:spcBef>
                <a:spcPct val="0"/>
              </a:spcBef>
              <a:spcAft>
                <a:spcPct val="0"/>
              </a:spcAft>
              <a:tabLst>
                <a:tab pos="393700" algn="l"/>
              </a:tabLst>
            </a:pPr>
            <a:r>
              <a:rPr kumimoji="0" lang="uk-UA" sz="24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полум'я — туди, температура найвища.</a:t>
            </a:r>
            <a:endParaRPr kumimoji="0" lang="uk-UA" sz="2400" b="1" i="0" u="none" strike="noStrike" cap="none" normalizeH="0" baseline="0" dirty="0" smtClean="0">
              <a:ln>
                <a:noFill/>
              </a:ln>
              <a:solidFill>
                <a:srgbClr val="0000FF"/>
              </a:solidFill>
              <a:effectLst/>
              <a:latin typeface="Tahoma" pitchFamily="34" charset="0"/>
              <a:cs typeface="Tahom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649245" y="4643446"/>
            <a:ext cx="1494755" cy="2071678"/>
          </a:xfrm>
          <a:prstGeom prst="rect">
            <a:avLst/>
          </a:prstGeom>
          <a:noFill/>
          <a:ln w="9525">
            <a:noFill/>
            <a:miter lim="800000"/>
            <a:headEnd/>
            <a:tailEnd/>
          </a:ln>
        </p:spPr>
      </p:pic>
      <p:sp>
        <p:nvSpPr>
          <p:cNvPr id="5" name="Прямоугольник 4"/>
          <p:cNvSpPr/>
          <p:nvPr/>
        </p:nvSpPr>
        <p:spPr>
          <a:xfrm>
            <a:off x="2428860" y="214290"/>
            <a:ext cx="4523995" cy="707886"/>
          </a:xfrm>
          <a:prstGeom prst="rect">
            <a:avLst/>
          </a:prstGeom>
        </p:spPr>
        <p:txBody>
          <a:bodyPr wrap="none">
            <a:spAutoFit/>
          </a:bodyPr>
          <a:lstStyle/>
          <a:p>
            <a:pPr algn="ctr"/>
            <a:r>
              <a:rPr lang="ru-RU" sz="4000" b="1" dirty="0" smtClean="0">
                <a:solidFill>
                  <a:srgbClr val="FF0000"/>
                </a:solidFill>
                <a:latin typeface="Tahoma" pitchFamily="34" charset="0"/>
                <a:cs typeface="Tahoma" pitchFamily="34" charset="0"/>
              </a:rPr>
              <a:t>Будова </a:t>
            </a:r>
            <a:r>
              <a:rPr lang="ru-RU" sz="4000" b="1" dirty="0" err="1" smtClean="0">
                <a:solidFill>
                  <a:srgbClr val="FF0000"/>
                </a:solidFill>
                <a:latin typeface="Tahoma" pitchFamily="34" charset="0"/>
                <a:cs typeface="Tahoma" pitchFamily="34" charset="0"/>
              </a:rPr>
              <a:t>полум</a:t>
            </a:r>
            <a:r>
              <a:rPr lang="en-US" sz="4000" b="1" dirty="0" smtClean="0">
                <a:solidFill>
                  <a:srgbClr val="FF0000"/>
                </a:solidFill>
                <a:latin typeface="Tahoma" pitchFamily="34" charset="0"/>
                <a:cs typeface="Tahoma" pitchFamily="34" charset="0"/>
              </a:rPr>
              <a:t>’</a:t>
            </a:r>
            <a:r>
              <a:rPr lang="ru-RU" sz="4000" b="1" dirty="0" smtClean="0">
                <a:solidFill>
                  <a:srgbClr val="FF0000"/>
                </a:solidFill>
                <a:latin typeface="Tahoma" pitchFamily="34" charset="0"/>
                <a:cs typeface="Tahoma" pitchFamily="34" charset="0"/>
              </a:rPr>
              <a:t>я</a:t>
            </a:r>
            <a:r>
              <a:rPr lang="ru-RU" sz="4000" b="1" dirty="0" smtClean="0">
                <a:solidFill>
                  <a:srgbClr val="FFFF00"/>
                </a:solidFill>
                <a:latin typeface="Tahoma" pitchFamily="34" charset="0"/>
                <a:cs typeface="Tahoma" pitchFamily="34" charset="0"/>
              </a:rPr>
              <a:t> </a:t>
            </a:r>
            <a:endParaRPr lang="ru-RU" sz="4000" b="1" dirty="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91511" y="0"/>
            <a:ext cx="9435511" cy="6858000"/>
          </a:xfrm>
          <a:prstGeom prst="rect">
            <a:avLst/>
          </a:prstGeom>
          <a:noFill/>
          <a:ln w="9525">
            <a:noFill/>
            <a:miter lim="800000"/>
            <a:headEnd/>
            <a:tailEnd/>
          </a:ln>
          <a:effectLst/>
        </p:spPr>
      </p:pic>
      <p:sp>
        <p:nvSpPr>
          <p:cNvPr id="3" name="Прямоугольник 2"/>
          <p:cNvSpPr/>
          <p:nvPr/>
        </p:nvSpPr>
        <p:spPr>
          <a:xfrm>
            <a:off x="571472" y="1000108"/>
            <a:ext cx="8429684" cy="3970318"/>
          </a:xfrm>
          <a:prstGeom prst="rect">
            <a:avLst/>
          </a:prstGeom>
        </p:spPr>
        <p:txBody>
          <a:bodyPr wrap="square">
            <a:spAutoFit/>
          </a:bodyPr>
          <a:lstStyle/>
          <a:p>
            <a:pPr lvl="0" indent="206375" eaLnBrk="0" fontAlgn="base" hangingPunct="0">
              <a:spcBef>
                <a:spcPct val="0"/>
              </a:spcBef>
              <a:spcAft>
                <a:spcPct val="0"/>
              </a:spcAft>
              <a:buBlip>
                <a:blip r:embed="rId3"/>
              </a:buBlip>
              <a:tabLst>
                <a:tab pos="209550" algn="l"/>
              </a:tabLst>
            </a:pPr>
            <a:r>
              <a:rPr kumimoji="0" lang="uk-UA" sz="28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Вогнище має бути захищене від вітру,влаштоване подалі від дерев.</a:t>
            </a:r>
            <a:endParaRPr kumimoji="0" lang="ru-RU" sz="2800" b="1" i="0" u="none" strike="noStrike" cap="none" normalizeH="0" baseline="0" dirty="0" smtClean="0">
              <a:ln>
                <a:noFill/>
              </a:ln>
              <a:solidFill>
                <a:srgbClr val="0000FF"/>
              </a:solidFill>
              <a:effectLst/>
              <a:latin typeface="Tahoma" pitchFamily="34" charset="0"/>
              <a:cs typeface="Tahoma" pitchFamily="34" charset="0"/>
            </a:endParaRPr>
          </a:p>
          <a:p>
            <a:pPr lvl="0" indent="206375" eaLnBrk="0" fontAlgn="base" hangingPunct="0">
              <a:spcBef>
                <a:spcPct val="0"/>
              </a:spcBef>
              <a:spcAft>
                <a:spcPct val="0"/>
              </a:spcAft>
              <a:buBlip>
                <a:blip r:embed="rId3"/>
              </a:buBlip>
              <a:tabLst>
                <a:tab pos="209550" algn="l"/>
              </a:tabLst>
            </a:pPr>
            <a:r>
              <a:rPr kumimoji="0" lang="uk-UA" sz="28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Місце для вогнища слід розчистити від сухої трави, моху; </a:t>
            </a:r>
          </a:p>
          <a:p>
            <a:pPr lvl="0" indent="206375" eaLnBrk="0" fontAlgn="base" hangingPunct="0">
              <a:spcBef>
                <a:spcPct val="0"/>
              </a:spcBef>
              <a:spcAft>
                <a:spcPct val="0"/>
              </a:spcAft>
              <a:buBlip>
                <a:blip r:embed="rId3"/>
              </a:buBlip>
              <a:tabLst>
                <a:tab pos="209550" algn="l"/>
              </a:tabLst>
            </a:pPr>
            <a:r>
              <a:rPr lang="uk-UA" sz="2800" b="1" dirty="0" smtClean="0">
                <a:solidFill>
                  <a:srgbClr val="0000FF"/>
                </a:solidFill>
                <a:latin typeface="Tahoma" pitchFamily="34" charset="0"/>
                <a:ea typeface="Times New Roman" pitchFamily="18" charset="0"/>
                <a:cs typeface="Tahoma" pitchFamily="34" charset="0"/>
              </a:rPr>
              <a:t>О</a:t>
            </a:r>
            <a:r>
              <a:rPr kumimoji="0" lang="uk-UA" sz="28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бкопати або викопати неглибоку яму, яка також захистить вогонь від вітру.</a:t>
            </a:r>
            <a:endParaRPr kumimoji="0" lang="ru-RU" sz="2800" b="1" i="0" u="none" strike="noStrike" cap="none" normalizeH="0" baseline="0" dirty="0" smtClean="0">
              <a:ln>
                <a:noFill/>
              </a:ln>
              <a:solidFill>
                <a:srgbClr val="0000FF"/>
              </a:solidFill>
              <a:effectLst/>
              <a:latin typeface="Tahoma" pitchFamily="34" charset="0"/>
              <a:cs typeface="Tahoma" pitchFamily="34" charset="0"/>
            </a:endParaRPr>
          </a:p>
          <a:p>
            <a:pPr lvl="0" indent="206375" eaLnBrk="0" fontAlgn="base" hangingPunct="0">
              <a:spcBef>
                <a:spcPct val="0"/>
              </a:spcBef>
              <a:spcAft>
                <a:spcPct val="0"/>
              </a:spcAft>
              <a:buBlip>
                <a:blip r:embed="rId3"/>
              </a:buBlip>
              <a:tabLst>
                <a:tab pos="209550" algn="l"/>
              </a:tabLst>
            </a:pPr>
            <a:r>
              <a:rPr kumimoji="0" lang="uk-UA" sz="28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Хмиз потрібно складати подалі від вогню.</a:t>
            </a:r>
            <a:endParaRPr kumimoji="0" lang="ru-RU" sz="2800" b="1" i="0" u="none" strike="noStrike" cap="none" normalizeH="0" baseline="0" dirty="0" smtClean="0">
              <a:ln>
                <a:noFill/>
              </a:ln>
              <a:solidFill>
                <a:srgbClr val="0000FF"/>
              </a:solidFill>
              <a:effectLst/>
              <a:latin typeface="Tahoma" pitchFamily="34" charset="0"/>
              <a:cs typeface="Tahoma" pitchFamily="34" charset="0"/>
            </a:endParaRPr>
          </a:p>
          <a:p>
            <a:pPr lvl="0" indent="206375" eaLnBrk="0" fontAlgn="base" hangingPunct="0">
              <a:spcBef>
                <a:spcPct val="0"/>
              </a:spcBef>
              <a:spcAft>
                <a:spcPct val="0"/>
              </a:spcAft>
              <a:buBlip>
                <a:blip r:embed="rId3"/>
              </a:buBlip>
              <a:tabLst>
                <a:tab pos="209550" algn="l"/>
              </a:tabLst>
            </a:pPr>
            <a:r>
              <a:rPr kumimoji="0" lang="uk-UA" sz="28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Не залишати багаття без нагляду.</a:t>
            </a:r>
            <a:endParaRPr kumimoji="0" lang="ru-RU" sz="2800" b="1" i="0" u="none" strike="noStrike" cap="none" normalizeH="0" baseline="0" dirty="0" smtClean="0">
              <a:ln>
                <a:noFill/>
              </a:ln>
              <a:solidFill>
                <a:srgbClr val="0000FF"/>
              </a:solidFill>
              <a:effectLst/>
              <a:latin typeface="Tahoma" pitchFamily="34" charset="0"/>
              <a:cs typeface="Tahoma" pitchFamily="34" charset="0"/>
            </a:endParaRPr>
          </a:p>
          <a:p>
            <a:pPr lvl="0" indent="206375" eaLnBrk="0" fontAlgn="base" hangingPunct="0">
              <a:spcBef>
                <a:spcPct val="0"/>
              </a:spcBef>
              <a:spcAft>
                <a:spcPct val="0"/>
              </a:spcAft>
              <a:buBlip>
                <a:blip r:embed="rId3"/>
              </a:buBlip>
              <a:tabLst>
                <a:tab pos="209550" algn="l"/>
              </a:tabLst>
            </a:pPr>
            <a:r>
              <a:rPr kumimoji="0" lang="uk-UA" sz="28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Вогнище слід ретельно загасити.</a:t>
            </a:r>
            <a:endParaRPr kumimoji="0" lang="uk-UA" sz="2800" b="1" i="0" u="none" strike="noStrike" cap="none" normalizeH="0" baseline="0" dirty="0" smtClean="0">
              <a:ln>
                <a:noFill/>
              </a:ln>
              <a:solidFill>
                <a:srgbClr val="0000FF"/>
              </a:solidFill>
              <a:effectLst/>
              <a:latin typeface="Tahoma" pitchFamily="34" charset="0"/>
              <a:cs typeface="Tahoma" pitchFamily="34" charset="0"/>
            </a:endParaRPr>
          </a:p>
        </p:txBody>
      </p:sp>
      <p:sp>
        <p:nvSpPr>
          <p:cNvPr id="4" name="Прямоугольник 3"/>
          <p:cNvSpPr/>
          <p:nvPr/>
        </p:nvSpPr>
        <p:spPr>
          <a:xfrm>
            <a:off x="571472" y="214290"/>
            <a:ext cx="7268336" cy="646331"/>
          </a:xfrm>
          <a:prstGeom prst="rect">
            <a:avLst/>
          </a:prstGeom>
        </p:spPr>
        <p:txBody>
          <a:bodyPr wrap="none">
            <a:spAutoFit/>
          </a:bodyPr>
          <a:lstStyle/>
          <a:p>
            <a:pPr algn="ctr"/>
            <a:r>
              <a:rPr lang="uk-UA" sz="3600" b="1" dirty="0" smtClean="0">
                <a:ln w="11430"/>
                <a:solidFill>
                  <a:srgbClr val="FFFF00"/>
                </a:solidFill>
                <a:effectLst>
                  <a:outerShdw blurRad="80000" dist="40000" dir="5040000" algn="tl">
                    <a:srgbClr val="000000">
                      <a:alpha val="30000"/>
                    </a:srgbClr>
                  </a:outerShdw>
                </a:effectLst>
                <a:latin typeface="Tahoma" pitchFamily="34" charset="0"/>
                <a:ea typeface="Times New Roman" pitchFamily="18" charset="0"/>
                <a:cs typeface="Tahoma" pitchFamily="34" charset="0"/>
              </a:rPr>
              <a:t>П</a:t>
            </a:r>
            <a:r>
              <a:rPr kumimoji="0" lang="uk-UA" sz="3600" b="1" i="0" u="none" strike="noStrike" cap="none" spc="0" normalizeH="0" baseline="0" dirty="0" smtClean="0">
                <a:ln w="11430"/>
                <a:solidFill>
                  <a:srgbClr val="FFFF00"/>
                </a:solidFill>
                <a:effectLst>
                  <a:outerShdw blurRad="80000" dist="40000" dir="5040000" algn="tl">
                    <a:srgbClr val="000000">
                      <a:alpha val="30000"/>
                    </a:srgbClr>
                  </a:outerShdw>
                </a:effectLst>
                <a:latin typeface="Tahoma" pitchFamily="34" charset="0"/>
                <a:ea typeface="Times New Roman" pitchFamily="18" charset="0"/>
                <a:cs typeface="Tahoma" pitchFamily="34" charset="0"/>
              </a:rPr>
              <a:t>равил безпечного вогнища</a:t>
            </a:r>
            <a:endParaRPr lang="ru-RU" sz="3600" b="1" cap="none" spc="0" dirty="0">
              <a:ln w="11430"/>
              <a:solidFill>
                <a:srgbClr val="FFFF00"/>
              </a:solidFill>
              <a:effectLst>
                <a:outerShdw blurRad="80000" dist="40000" dir="5040000" algn="tl">
                  <a:srgbClr val="000000">
                    <a:alpha val="30000"/>
                  </a:srgbClr>
                </a:outerShdw>
              </a:effectLst>
              <a:latin typeface="Tahoma" pitchFamily="34" charset="0"/>
              <a:cs typeface="Tahoma" pitchFamily="34" charset="0"/>
            </a:endParaRPr>
          </a:p>
        </p:txBody>
      </p:sp>
      <p:pic>
        <p:nvPicPr>
          <p:cNvPr id="5" name="Рисунок 4" descr="Изображение 068.jpg"/>
          <p:cNvPicPr>
            <a:picLocks noChangeAspect="1"/>
          </p:cNvPicPr>
          <p:nvPr/>
        </p:nvPicPr>
        <p:blipFill>
          <a:blip r:embed="rId4" cstate="print"/>
          <a:stretch>
            <a:fillRect/>
          </a:stretch>
        </p:blipFill>
        <p:spPr>
          <a:xfrm rot="5400000">
            <a:off x="7024700" y="4524386"/>
            <a:ext cx="2000240" cy="26669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91511" y="0"/>
            <a:ext cx="9435511" cy="6858000"/>
          </a:xfrm>
          <a:prstGeom prst="rect">
            <a:avLst/>
          </a:prstGeom>
          <a:noFill/>
          <a:ln w="9525">
            <a:noFill/>
            <a:miter lim="800000"/>
            <a:headEnd/>
            <a:tailEnd/>
          </a:ln>
          <a:effectLst/>
        </p:spPr>
      </p:pic>
      <p:sp>
        <p:nvSpPr>
          <p:cNvPr id="4" name="Прямоугольник 3"/>
          <p:cNvSpPr/>
          <p:nvPr/>
        </p:nvSpPr>
        <p:spPr>
          <a:xfrm>
            <a:off x="2285984" y="642918"/>
            <a:ext cx="5759910" cy="707886"/>
          </a:xfrm>
          <a:prstGeom prst="rect">
            <a:avLst/>
          </a:prstGeom>
        </p:spPr>
        <p:txBody>
          <a:bodyPr wrap="none">
            <a:spAutoFit/>
          </a:bodyPr>
          <a:lstStyle/>
          <a:p>
            <a:pPr algn="ctr"/>
            <a:r>
              <a:rPr lang="uk-UA" sz="4000" b="1" dirty="0" smtClean="0">
                <a:ln w="11430"/>
                <a:solidFill>
                  <a:srgbClr val="FFFF00"/>
                </a:solidFill>
                <a:effectLst>
                  <a:outerShdw blurRad="80000" dist="40000" dir="5040000" algn="tl">
                    <a:srgbClr val="000000">
                      <a:alpha val="30000"/>
                    </a:srgbClr>
                  </a:outerShdw>
                </a:effectLst>
                <a:latin typeface="Tahoma" pitchFamily="34" charset="0"/>
                <a:ea typeface="Times New Roman" pitchFamily="18" charset="0"/>
                <a:cs typeface="Tahoma" pitchFamily="34" charset="0"/>
              </a:rPr>
              <a:t>ПОЖЕЖІ В ПРИРОДІ</a:t>
            </a:r>
            <a:endParaRPr lang="ru-RU" sz="4000" b="1" cap="none" spc="0" dirty="0">
              <a:ln w="11430"/>
              <a:solidFill>
                <a:srgbClr val="FFFF00"/>
              </a:solidFill>
              <a:effectLst>
                <a:outerShdw blurRad="80000" dist="40000" dir="5040000" algn="tl">
                  <a:srgbClr val="000000">
                    <a:alpha val="30000"/>
                  </a:srgbClr>
                </a:outerShdw>
              </a:effectLst>
              <a:latin typeface="Tahoma" pitchFamily="34" charset="0"/>
              <a:cs typeface="Tahoma" pitchFamily="34" charset="0"/>
            </a:endParaRPr>
          </a:p>
        </p:txBody>
      </p:sp>
      <p:sp>
        <p:nvSpPr>
          <p:cNvPr id="5" name="Прямоугольник 4"/>
          <p:cNvSpPr/>
          <p:nvPr/>
        </p:nvSpPr>
        <p:spPr>
          <a:xfrm>
            <a:off x="0" y="1214422"/>
            <a:ext cx="8501090" cy="4401205"/>
          </a:xfrm>
          <a:prstGeom prst="rect">
            <a:avLst/>
          </a:prstGeom>
        </p:spPr>
        <p:txBody>
          <a:bodyPr wrap="square">
            <a:spAutoFit/>
          </a:bodyPr>
          <a:lstStyle/>
          <a:p>
            <a:pPr lvl="0" indent="204788" fontAlgn="base">
              <a:spcBef>
                <a:spcPct val="0"/>
              </a:spcBef>
              <a:spcAft>
                <a:spcPct val="0"/>
              </a:spcAft>
              <a:buBlip>
                <a:blip r:embed="rId3"/>
              </a:buBlip>
            </a:pPr>
            <a:r>
              <a:rPr lang="uk-UA" sz="2800" b="1" dirty="0" smtClean="0">
                <a:solidFill>
                  <a:srgbClr val="0000FF"/>
                </a:solidFill>
                <a:latin typeface="Tahoma" pitchFamily="34" charset="0"/>
                <a:ea typeface="Times New Roman" pitchFamily="18" charset="0"/>
                <a:cs typeface="Tahoma" pitchFamily="34" charset="0"/>
              </a:rPr>
              <a:t>М</a:t>
            </a:r>
            <a:r>
              <a:rPr kumimoji="0" lang="uk-UA" sz="2800" b="1"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айже всі пожежі спочатку невеликі і їх можна легко загасити. Говорять, що в першу хвилину для гасіння пожежі досить склянки води, у другу - потрібне відро, а в третю - не вистачить і цистерни. Якщо в лісі загорілась трава, невеликі кущики, важливо не розгубитись і спробувати загасити полум’я. Можна засипати його землею,                                             піском або залити водою.  </a:t>
            </a:r>
            <a:endParaRPr kumimoji="0" lang="ru-RU" sz="2800" b="1" i="0" u="none" strike="noStrike" cap="none" normalizeH="0" baseline="0" dirty="0" smtClean="0">
              <a:ln>
                <a:noFill/>
              </a:ln>
              <a:solidFill>
                <a:srgbClr val="0000FF"/>
              </a:solidFill>
              <a:effectLst/>
              <a:latin typeface="Tahoma" pitchFamily="34" charset="0"/>
              <a:cs typeface="Tahom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2643174" y="4714884"/>
            <a:ext cx="3574710" cy="21431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91511" y="0"/>
            <a:ext cx="9435511" cy="6858000"/>
          </a:xfrm>
          <a:prstGeom prst="rect">
            <a:avLst/>
          </a:prstGeom>
          <a:noFill/>
          <a:ln w="9525">
            <a:noFill/>
            <a:miter lim="800000"/>
            <a:headEnd/>
            <a:tailEnd/>
          </a:ln>
          <a:effectLst/>
        </p:spPr>
      </p:pic>
      <p:sp>
        <p:nvSpPr>
          <p:cNvPr id="3" name="Прямоугольник 2"/>
          <p:cNvSpPr/>
          <p:nvPr/>
        </p:nvSpPr>
        <p:spPr>
          <a:xfrm>
            <a:off x="214282" y="428604"/>
            <a:ext cx="7858180" cy="3108543"/>
          </a:xfrm>
          <a:prstGeom prst="rect">
            <a:avLst/>
          </a:prstGeom>
        </p:spPr>
        <p:txBody>
          <a:bodyPr wrap="square">
            <a:spAutoFit/>
          </a:bodyPr>
          <a:lstStyle/>
          <a:p>
            <a:pPr lvl="0" indent="212725" eaLnBrk="0" fontAlgn="base" hangingPunct="0">
              <a:spcBef>
                <a:spcPct val="0"/>
              </a:spcBef>
              <a:spcAft>
                <a:spcPct val="0"/>
              </a:spcAft>
              <a:buBlip>
                <a:blip r:embed="rId4"/>
              </a:buBlip>
            </a:pPr>
            <a:r>
              <a:rPr lang="uk-UA" sz="2800" b="1" dirty="0" smtClean="0">
                <a:solidFill>
                  <a:srgbClr val="0000FF"/>
                </a:solidFill>
                <a:latin typeface="Tahoma" pitchFamily="34" charset="0"/>
                <a:ea typeface="Times New Roman" pitchFamily="18" charset="0"/>
                <a:cs typeface="Tahoma" pitchFamily="34" charset="0"/>
              </a:rPr>
              <a:t>Якщо самостійно подолати вогонь не вдалося, необхідно подбати про особисту безпеку і негайно залишити місце пожежі. Потрібно остерігатися відкритого вогню, високої температури повітря, задимленості, ґрунт, </a:t>
            </a:r>
          </a:p>
          <a:p>
            <a:pPr lvl="0" indent="212725" eaLnBrk="0" fontAlgn="base" hangingPunct="0">
              <a:spcBef>
                <a:spcPct val="0"/>
              </a:spcBef>
              <a:spcAft>
                <a:spcPct val="0"/>
              </a:spcAft>
            </a:pPr>
            <a:r>
              <a:rPr lang="uk-UA" sz="2800" b="1" dirty="0" smtClean="0">
                <a:solidFill>
                  <a:srgbClr val="0000FF"/>
                </a:solidFill>
                <a:latin typeface="Tahoma" pitchFamily="34" charset="0"/>
                <a:ea typeface="Times New Roman" pitchFamily="18" charset="0"/>
                <a:cs typeface="Tahoma" pitchFamily="34" charset="0"/>
              </a:rPr>
              <a:t>падіння дерев і гілок.</a:t>
            </a:r>
            <a:endParaRPr lang="ru-RU" sz="2800" b="1" dirty="0" smtClean="0">
              <a:solidFill>
                <a:srgbClr val="0000FF"/>
              </a:solidFill>
              <a:latin typeface="Tahoma" pitchFamily="34" charset="0"/>
              <a:cs typeface="Tahoma" pitchFamily="34" charset="0"/>
            </a:endParaRPr>
          </a:p>
        </p:txBody>
      </p:sp>
      <p:sp>
        <p:nvSpPr>
          <p:cNvPr id="4" name="Прямоугольник 3"/>
          <p:cNvSpPr/>
          <p:nvPr/>
        </p:nvSpPr>
        <p:spPr>
          <a:xfrm>
            <a:off x="142844" y="4143380"/>
            <a:ext cx="8786874" cy="2246769"/>
          </a:xfrm>
          <a:prstGeom prst="rect">
            <a:avLst/>
          </a:prstGeom>
        </p:spPr>
        <p:txBody>
          <a:bodyPr wrap="square">
            <a:spAutoFit/>
          </a:bodyPr>
          <a:lstStyle/>
          <a:p>
            <a:pPr lvl="0" indent="212725" eaLnBrk="0" fontAlgn="base" hangingPunct="0">
              <a:spcBef>
                <a:spcPct val="0"/>
              </a:spcBef>
              <a:spcAft>
                <a:spcPct val="0"/>
              </a:spcAft>
              <a:buBlip>
                <a:blip r:embed="rId4"/>
              </a:buBlip>
            </a:pPr>
            <a:r>
              <a:rPr lang="uk-UA" sz="2800" b="1" dirty="0" smtClean="0">
                <a:solidFill>
                  <a:srgbClr val="0000FF"/>
                </a:solidFill>
                <a:latin typeface="Tahoma" pitchFamily="34" charset="0"/>
                <a:ea typeface="Times New Roman" pitchFamily="18" charset="0"/>
                <a:cs typeface="Tahoma" pitchFamily="34" charset="0"/>
              </a:rPr>
              <a:t>Діяти слід розважливо.                                                        Якщо пожежа низова, треба перейти зону вогню проти вітру, закривши голову та обличчя верхнім одягом, краще вологою тканиною.</a:t>
            </a:r>
            <a:endParaRPr lang="ru-RU" sz="2800" b="1" dirty="0" smtClean="0">
              <a:solidFill>
                <a:srgbClr val="0000FF"/>
              </a:solidFill>
              <a:latin typeface="Tahoma" pitchFamily="34" charset="0"/>
              <a:cs typeface="Tahoma" pitchFamily="34" charset="0"/>
            </a:endParaRPr>
          </a:p>
        </p:txBody>
      </p:sp>
      <p:pic>
        <p:nvPicPr>
          <p:cNvPr id="9217" name="Picture 1"/>
          <p:cNvPicPr>
            <a:picLocks noChangeAspect="1" noChangeArrowheads="1"/>
          </p:cNvPicPr>
          <p:nvPr/>
        </p:nvPicPr>
        <p:blipFill>
          <a:blip r:embed="rId5"/>
          <a:srcRect/>
          <a:stretch>
            <a:fillRect/>
          </a:stretch>
        </p:blipFill>
        <p:spPr bwMode="auto">
          <a:xfrm>
            <a:off x="5857884" y="2643182"/>
            <a:ext cx="3121815" cy="20812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1078</Words>
  <Application>Microsoft Office PowerPoint</Application>
  <PresentationFormat>Экран (4:3)</PresentationFormat>
  <Paragraphs>110</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Як правильно діяти під час пожежі.                                                       Дії людини при неможливості покинути помешкання під час пожежі</vt:lpstr>
      <vt:lpstr>Слайд 19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Учитель</cp:lastModifiedBy>
  <cp:revision>15</cp:revision>
  <dcterms:created xsi:type="dcterms:W3CDTF">2015-02-11T19:59:45Z</dcterms:created>
  <dcterms:modified xsi:type="dcterms:W3CDTF">2015-02-13T06:30:28Z</dcterms:modified>
</cp:coreProperties>
</file>