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  <p:sldId id="262" r:id="rId6"/>
    <p:sldId id="263" r:id="rId7"/>
    <p:sldId id="266" r:id="rId8"/>
    <p:sldId id="264" r:id="rId9"/>
    <p:sldId id="265" r:id="rId10"/>
    <p:sldId id="267" r:id="rId11"/>
    <p:sldId id="268" r:id="rId12"/>
    <p:sldId id="260" r:id="rId13"/>
    <p:sldId id="26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Помірний стиль 2 –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FECB4D8-DB02-4DC6-A0A2-4F2EBAE1DC90}" styleName="Помірний стиль 1 –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0A1B5D5-9B99-4C35-A422-299274C87663}" styleName="Помірний стиль 1 –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Помірний стиль 1 –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>
        <p:scale>
          <a:sx n="67" d="100"/>
          <a:sy n="67" d="100"/>
        </p:scale>
        <p:origin x="-148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B5513-EBF3-40BE-A203-6A5DF65684A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5F87D-67CD-4BA3-84F8-ABC214896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6.%20&#1043;&#1110;&#1084;&#1085;%20-%20&#1091;&#1088;&#1086;&#1095;&#1080;&#1089;&#1090;&#1072;%20&#1087;&#1110;&#1089;&#1085;&#1110;\-_Reve_ta_stogne).mp3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6.%20&#1043;&#1110;&#1084;&#1085;%20-%20&#1091;&#1088;&#1086;&#1095;&#1080;&#1089;&#1090;&#1072;%20&#1087;&#1110;&#1089;&#1085;&#1110;\Gaudeamus-Igitur-Gimn-studentov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L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6.%20&#1043;&#1110;&#1084;&#1085;%20-%20&#1091;&#1088;&#1086;&#1095;&#1080;&#1089;&#1090;&#1072;%20&#1087;&#1110;&#1089;&#1085;&#1110;\Stas_SHur&#1110;ns_&#1110;_N&#1110;na_Matv&#1110;enko_-_Kv&#1110;tka_dusha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6.%20&#1043;&#1110;&#1084;&#1085;%20-%20&#1091;&#1088;&#1086;&#1095;&#1080;&#1089;&#1090;&#1072;%20&#1087;&#1110;&#1089;&#1085;&#1110;\&#1043;&#1110;&#1084;&#1085;%20&#1059;&#1082;&#1088;&#1072;&#1111;&#1085;&#1080;%20+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gif"/><Relationship Id="rId9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6.%20&#1043;&#1110;&#1084;&#1085;%20-%20&#1091;&#1088;&#1086;&#1095;&#1080;&#1089;&#1090;&#1072;%20&#1087;&#1110;&#1089;&#1085;&#1110;\&#1052;&#1086;&#1083;&#1080;&#1090;&#1074;&#1072;%20&#1079;&#1072;%20&#1059;&#1082;&#1088;&#1072;&#1111;&#1085;&#1091;%20-%20&#1041;&#1086;&#1078;&#1077;%20&#1074;&#1077;&#1083;&#1080;&#1082;&#1080;&#1081;%20&#1108;&#1076;&#1080;&#1085;&#1080;&#1081;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file:///L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6.%20&#1043;&#1110;&#1084;&#1085;%20-%20&#1091;&#1088;&#1086;&#1095;&#1080;&#1089;&#1090;&#1072;%20&#1087;&#1110;&#1089;&#1085;&#1110;\Gaudeamus-Igitur-Gimn-studentov.mp3" TargetMode="External"/><Relationship Id="rId1" Type="http://schemas.openxmlformats.org/officeDocument/2006/relationships/video" Target="file:///L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6.%20&#1043;&#1110;&#1084;&#1085;%20-%20&#1091;&#1088;&#1086;&#1095;&#1080;&#1089;&#1090;&#1072;%20&#1087;&#1110;&#1089;&#1085;&#1110;\&#1043;&#1048;&#1052;&#1053;%20&#1057;&#1058;&#1059;&#1044;&#1045;&#1053;&#1058;&#1054;&#1042;-&#1043;&#1040;&#1059;&#1044;&#1045;&#1040;&#1052;&#1059;&#1057;.wmv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8964488" cy="1470025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Жанри камерно-вокальної музики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352928" cy="4608512"/>
          </a:xfrm>
        </p:spPr>
        <p:txBody>
          <a:bodyPr>
            <a:normAutofit fontScale="92500" lnSpcReduction="20000"/>
          </a:bodyPr>
          <a:lstStyle/>
          <a:p>
            <a:r>
              <a:rPr lang="uk-UA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Нагорна Світлана </a:t>
            </a:r>
            <a:r>
              <a:rPr lang="uk-UA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Леонідівна</a:t>
            </a:r>
          </a:p>
          <a:p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«Реве та стогне Дніпр широкий»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(слова Т. Шевченка, музика Д. Крижанівського).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-_Reve_ta_stogn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476672"/>
            <a:ext cx="576064" cy="576064"/>
          </a:xfrm>
          <a:prstGeom prst="rect">
            <a:avLst/>
          </a:prstGeom>
        </p:spPr>
      </p:pic>
      <p:sp>
        <p:nvSpPr>
          <p:cNvPr id="4098" name="AutoShape 2" descr="data:image/jpeg;base64,/9j/4AAQSkZJRgABAQAAAQABAAD/2wCEAAkGBxQTEhUUExQWFhUXFxgbGBcYGBseHxwfGhwXFxweHh0cHCggGRwlHBoXITEhJSksLi4uFx8zODMsNygtLisBCgoKDg0OGxAQGywlHyQsLCwsLCwsLCwsLCwsLCwsLCwsLCwsLCwsLCwsLCwsLCwsLCwsLCwsLCwsLCwsLCwsLP/AABEIAQ0AuwMBIgACEQEDEQH/xAAbAAACAwEBAQAAAAAAAAAAAAAEBQIDBgEHAP/EAEAQAAECBAQDBQYEBAUEAwAAAAECEQADBCEFEjFBUWFxEyKBkaEGMrHB0fAUQlLhI2JyshUzU5LxQ4KzwiRzov/EABkBAAMBAQEAAAAAAAAAAAAAAAABAgMEBf/EACMRAAICAwADAAIDAQAAAAAAAAABAhESITEDQVFhcRMiMhT/2gAMAwEAAhEDEQA/AK0gqEVBB4wPVV+Ud1vKGdPgpmoEwVA736UBuYudXiFEyqwZMWBVuMSVgdQk90pWOJZPzMVVJXJbtE66MpJhuAUyaJRaJIQRvFJqy9hrEFTlbxADDxgeagPreIyFPHJxS+sNKxpB8qhs+0fGkc7wCMQKQyUktziSK1erEdf2jReMKC10qW18IG/DjQmDELCtvPeJqpzwA8IrAQLKQBvHc3ARInYM/KLpNOrcekGFDTF6Vn9IiyVUX0bpBMmmJLBJ1i8ywjVh1goYMe80EyKS2nrAc3EpSdSOD2hXWY4hj3x0Bv5A2i1BsLHlStKNQISzsVTmsL8BCddaZhCRmZSgNLseHGN/S4DISA0tBbcgE+Zcw5RUejWzMyMRClByH5t9Yc04cawd/h8tKnTLSDxCQItTTxk2vRVEaSnAL2jHe085qmYP6f7Ext0yeEeee2U1qyaP6P7EQpK0a+J0x5I9mCtTrmDI9wkF/MxpMNwuXJSUodiXLkm/yjspTbxXUY9Ili60qU7ZQQS99vAw7b0YIZ9kG2jNYnh1GVlUyZlUTcBY+DEiKsSxpU9JRJzAEEKdAfwOnGBqDDxoUM3FvkHioxroNka2ml27BZWNCFJP9zAeDRNMuWB3jffaD6+WEpcBm4fvGerQSWJLPe923a2sP+NSJsLmVCNEoUeYisUc1asqEFLi6lOAPFrxq/Z7CZXZ5pZUpGuZV76NfQ+ENE5AbB4zclHhqoGcwr2fyB1qzE63LeAgyokJAyuIIxSvSgZlukcB5xm6vHFH3JbDYqNyOLfKJSnPaKeKG3YDlFqkBmcnkBAGEELTmUom+gGnreGM2qloS6jkA1zftE5OLpjxT2LK+XkUMu+ttI6mpWXU+m1oqqcXTMUBKKupsD4EEjxaCkS0EOpW2lo6d1swx3oz9TXzMwSk5XLZipgOp0A5wwk09MG/EVwznUSynKDwzFBJ62jszDSp2ID6RRL9n9QVE2NssLJDo1GD0NLJzCWtC1KYnMpJUwtsBbw1MMPw6DfKk+AjAL9klkEAniGtDagm1cuWmWezZKQAopJLAAB++IHF/RpmryAbfCOZRGblYjUJBcoUdu43/vHaLHpxJ7RLD+WWb+JmMInBjyHpTeOqAhOr2nk5mUianmUg/wBqiYLlYnKUzK14gj4iE4tegtBYMeTe3Sv/AJ06/wCj/wAaI9WSpCvzDzjyT2/S1fPb+T/xohPhcOm9WmafzsN2SIqThyEjRzxMNQlLtqYtXKsHirMBXLcaAjpaDZSxqYiZBOjnpF1MEA97Xmx+EOhoDrlKUGQg+OkdwL2aUlfazGF/zfIf8RoqeolCwJKhsLRGdUqVbKPP9olyaVFpBsxYSAlIF94XYhSzFA5FZDx5ReucRZIIiiYprqfmYirZZlJ+DTSsmZPCw9tWHSLTgyCAoJmTeOUFvQH4w6pJPaELVcEnIk6ACxURuczgPaz8IeJWdouflcXQ4xTVmYRVpdigpP8AMCPjBNZSSpoBUkKI0fbaG+KSAqX3w7efG0Z+hmgLyO4Zx02biCGPQxDjq0Owc4ZLVZIKOaGBPJyDaBauQtAAULuSm4USOZHDpGkXLA0EVTphCXYsNekZ/wDRhp7D+OxFT4pKH+Z3SOIPyjho5M9YVJmTULNzMD3GhAzaeGkVYhVSJzhT5klhl1v/ACkHN5RORSzggKlgqVplWhKTbxS3rGsfJH1aJcGFJpRSq/hSSczJzZveJu6iSTxu3GCe37vfygjXKSR6iF9X+ICM01CEgXJUoMP/ANawF2q1mxSlP6ElJHC6tzDpvZD0NhPBMXSKkH3R5gwnpUrBYv8AUQ0pVEFmeBJmYQMxOgj4IGY6iI9uozEp0DKPl/zBaZUUBZR6m+lh1P36xhfbDDc1ZNP9H9iI3ElJJAAuSfS37wHilETNVf8AT/aIuJpEYTpASWtFa0uLR2uwyoRmWlSFpDkpYhTa2csYCp8alr0d+DM0Ti2tEUEIRaz+JjoTxDdGgmSQRZohXySU91YDRKqxiOvqcq8wLkcflB2HYyJg1AVuICE+WktMkpXo6sx82JDQ4o0UxAyoCTuAm3nFzcWqHFNBtMFG6fOKcaB095xfh9/WDQWSyXCeRPr9IGnSXBBYvGC0zUvQhkIIuDLQx5MPm/nBsoWhXh9ZlHZzNB7qtr7E8YZXETJNTyKW1RViIdDRnagBM9A4JALc3LcrZYPxvGES0lIOZf6Qf7j+UevCMvLrMqypQK5ir8AH4lugblGqvGiOM1oduUCVSSpJOZOXd1AftCiZLM8pM0MgaIBDdTpBiOyRLGVIIzWLJCX5EjWOefjTKXkxL6aXTImdo6AspABSRZPjr/V4QRVTnJyMePFuOusZ+pxAJJKezQ9yUs53csGeFE/EVAuTmHLaLSkZvyI09cgEEO52cFQ9LwhT2qNZQb9SQoA9X+sA/wCNKTdKi2rbDmBoRyhnQ4jPnNmnIKd82R/hYdLxqm0Z2mRqa5eWyFg/qDhuT8IBRjawdFDiHCvlD2bJSsBCVs3+mRfxJf0hNiVFlNlju6bm/FW8GQmhjh08zihZIYEpNmNw4a99OUaKcsIS+ugA62Eeey5rKsClXXm7i3GD6TFlk371w936dPXTaKSsSZq8PqzmzWskC/O5+UFzqxzcDb4RmcPnZ0v92AEMxSk3Y+UVxlRZtyQ14ymM4ZKP+WEoW+pJZuAD28oOqcYQg5VzEpPAkP5Rk8SqDULGZAIBICk5iCH6P6Q/HGVltjdCpstN8ikjUpN/It6RNFYFcIApMCAY2HQH4wz/AAgTGfkoaFtTKCnsGjlIsptq33tBxpdYrRJ5Rzzi2tFxkkMaauI2t1gwLQrQ+kIiDo0ChFzYuOfrERzXS/6s0k6SNCNeELlYUh9Cz6OW+ML/AMXNBsFDZwdPAkP6Q9oDmSypqFnXYFugjoTaV2Z0Ll0yEvlSAI+m09sxbkDpDpdAlQtt5RGdQhXvZfMxLtgZybWqZjp+lHcDbuUjMfOBZuMhaRLyCWhJscyQBzB7Iny4w9XhrLAQxd7E2tzgSsw0u6QACXskF/P5xUG10iSZlKikVNUpaZoWLB1qyk82Je3OAKlBBYrQDyUD8DGrm4c7ZlOgA3ypRprsfXhC/EqBAS4krH/eCfFIHd8Y3TRi4MyhQHN2VxGh+UfduUC6QRxFj5aQyXQpIczAjkUKUfNgPUwFOocr3ExPVj4Jd4UogmHUGLApyBn6MfG140WGqTNQ68nAsQkv/uEYNNIAoBlpc905S78OcGdsZZZRYvooEeLEWiMWWaLGsMLWS17Ofo4hRIzIWEqSxJst7H94JosYSohK1HM7uJiWJJ1uPnBuJyZbFRny3/QSCT/sJHjGsPyZuzns4o/xP61abMcvyPlGzpMQQEByx3tzjD+yFQhImIzXzkvxBsL+BjUImhtIJoadMJmYEFqzzVknc2Hw0gWeEun8NlWsapUksNrrex3bcC0N8TxDIm5EskgAsPgdYApp+c5isK4lIyp4OBqdNSWhOTaNLL6OrSO4sqUu5UWypHT+XhuYZAyzt5xnsWbMnvlJIsAEkEjRwTcCD6RQyBiSNXU5Jfe9/vhGdA5BU8B7CBlDciOqHOIEcyesS4hkRzp4RCoo1WUg97a6fmdIMl0pO48/pAtdTpa9zt9nSFjQZEpc8ElKwyxqCx8QX7w5wRT4SFAsWcX1HwVCCoQVAB1liCGKrH/aQ/jBUrF5khu0TnTtolQ6jQ+kUnQ7s6MGrJZJStKku7Fz8bnzhohSiNgdwk/ENaISvbCns5Ug8FJPycRRieNU873Z6pawLKFgeRGp+UW5X6Ci2clQI07veSyhozEM7+T6xKXWyg5K0AE3CixSrmDsfj1jNjGkk5JpL/lWlQynx2P3yiFTVAsTlP8AMF38m9LiFbXQGdW65qFPllqJyoSWdQDgq4ZhmA4EJ3MOaemS1gG4W6/OPPppSxKUgHUFKmuLgtoS4EW0vtOsBJUJa0qJ7zZSkkl3yDR9xFaaFs19bg8pZcMm99GPlCLFsLloSAgPzB058+fnH0qtWohuzD7gk+jB4Mn4bNWO9MAJIuiWOPFSifSNFRm0Z2qpVEAFSSlTtobjhwNvSBKinXNlZivMqWSMr3tr4EX8RDmqwkgAGZMCiXLsxIs47tnhPPwz+LleYjOOLuQwO7Ks1uUTQJ0CyZZSELSygT4g8Ov7QylYd2wWpEoEpupgkAfC/LWBMLlNnkr11Sb6jRvTyimRUqM4sSC3eILXDvp4QVuhv6CU8ohUwoKkqRmIGxY6Eb2jaYTNEyShYJDjQqFrkRjJFSQqcpazuwfdQIe+ztpGowOdkp5aexWWSL5eN/nDlFtD0bLGjM7qUplqSTlUF8+TbGK2UAAoDoBbw5RfUUgzlXeCjr3iX4O/ygcThoIzBsqq5ZKDcJ5kOG53EV4esXC5jnYJJyty48ydzBbvqIrpaViph7xcgeXy9YBWEII2joHKC5VJudIO7FLQmNIDRKDOIqqqTO2xGkMCtKbARUFmDGxmexCkm5mKUqHEIfzMQ/w210A+BT8AXh9OqANbcyCB5m0D1NWgiysvMB/hA4BZmZtMMzJQlJ4JLv1Bjk3BVqBeSnqoBoL/ABMmSsKzBQ4toebi45vEZ9eme7zgrgCzDpe0TRSE1XgAKWSqUpRsyCA3iW8hCOqwoyiUrlFbakd0jqHHmDGup5csd8FIKTxGo+MTkUoWvMrOUqdxmuT4hx0N9ItRYNmJMqWBdMxGuvafuIpkLQFHvJOjBehDeBeNXUU6UqICc/UuQ1iOY6cYArqRJ74L5feATsbqtqSLHwMGOxqRRglUpOaUzAl0lLHKeKVE3HjxjZoScgzF2/MNC1+gPKMdVUuRH8MlNnBF7jfoeUMcHx1LtMs6QCEEFJJAsQd9nfaLf5IcbNLMlBXdUwTCD2nnZEpCe+hBBBKQCHdJu17GCaNfaf5SyFORdLpLcQdCQxsd4XYrOUlC01GdKmUPddJfgRpDUfyZszxmETEq7pezG8GSJaEKUpLuprEu1r9bwoXVlQStPvJIBb0LcYaU0x1jYZbnj9l4EkwuhLXJAWX/ADBJ8jG8oappaQV3bb09IxeMSwcp1ZRT9+kbfCUJElAUlyBre/A+TRrHQpbQ5xfFMucCzbuw+sI8PmTKiZkSsBhuFl/HQHrAs1c0VYKEicSojIrS3Wwj0eVMsPy204eUZuWK0aRVmRxKbMpsvaFLKs6c23HutFtD7SSwzs5+7w+rqyXLTmmKAD7h38GcnWFn+P0uolqVzEk/MCEna4PFBsrHUq91j0v8ImrFyCyk5eD2+cB1ntCEN2aUrCtO+xdnYpykp8YhTSZ06YFrCQwYAXHG5IfyaDH21QDJdQo3bx2jqJyuEUVlWEDKSc38reXedvKM/iGMFBtmQrmEg+LJv4iJtIlmoWsqFi3OFNRncgEqPEWI8RfxsITq9qO6Aczn+kfAa+UcovaAFQSrsW3C86D4e8g+YgyTCmE1+FTEAHOl1aOArzIa/V4XzqKYxzmWOB7JvFJJceEaWjxBCjlQljuEn6fHSIVORyFFSv5SssfMH0aFzdjyM7LkzEZVJmGa576FF9rELS6hw7z7Wj5U2XOHcmLQvQoJuCOIcZhwI+cETkKupJlg7EnLbgSzK6mMxiVGuUcy0KlG7KSQpLdU3A5GKTTGmaejlKVdIuGJS4JzDUDiFJYg7wfNp5BlqWXOrEDvaNYu484yOCY0ykFf6ghf9K3byVp/UY0NVJEqeZaioy5ozoItfRQ8wC/FXOKa1aAQqxBcsGWi6H/h5wDl5FgDbYg76QuSpKgyiiWc5dICmckqTckgBiw6CHOIS3UUjQMxOx28CLeMD0tMibLqAV5TLIWymAIIZXN3AHVozcm9MIumSNR2WUy15LBKxfTZVufxhwiv/h5kzCVgkd8nKTyH5mHhxjJ0y0nKFWsHBOoi6nZSiDM7ie6knZiQGI8L8oLtb9GdbKvaLBykidqFnvWZj4bGKlycqApClggAqdQINwHAYEWPEwyx7E19gmUQhQBS0we8WLgKG3UWPKOrkCwbVGjNwjaD4J8M1VyVF3OjFyePWN1gk+cqRLOV7a9CRGPopZImpIBZJAJezE3caH6wZh8yYJaQJgA/qO5J4Rck70K9G5r5YJJO51hUimWiYJkssocd+sN56e9H0tMYJ0OyM6ZOmpIWUMdssTwvCEC5A8NIJSraCZAhZv0O7GlLKTskeAg1EsjjANCu8MiRsIg1QFVUAJzBAK+JceohVMwkTj3lkgfysPM3PWHdSLMD6xTTWNyYYmZCdhaJZUEJSu//AFQSPMEOOoMJJ+CEu6ZZKn7qVAAcu8xHrHqVSEKSxRnfYsPWFf8AhWuVGUclufWCkLZ5aO3plC5SQe6xfLuxcOodG8Y3OCoTVyxM7yF3ChtmDg24EvA2O4FmCklCQWcEAP5hgYzGBVU2RNUlK1OQyhlc5dy3FN79YpNLo/8ARq59RkOUIOUWJ1BPHi3nCmumHM6Ag8nZwNiHsf5m6xvES0KQgoKVBgxaxHSFWJSUzZoT3Qb9xdttQ1iNL8YmUfaElR5tiNGjMDL/AMual2vZQ2toxv5iHGMVkxdLJWQSqSpIUQfeSbv4kI0e8QTh62nITqicQEnYKdSSNGFiD1hXX1YNMUrBLqSoK/SoFlDmCPUCLg6ZXTTqShE8qdK0dwlP+4EMddPq0KcRp5ZnTQUKOZMhTpS4TmKVh2uAzA9eMSnVAWAo5gtZcv8ApYBOo1N1W0zNC2ZVhNRMKhYdmSUllBsthcOLM3DhCvbBKhv7VYUlaitJSUi1mGlgQ2ukZjDJuXMjKFHS4PNzY/doOxXECszFSzlSVFQRt5bHpAXs/wB5Sn3a/nGZNF2MTMzJACS7guwt1Pzi1M1ZU6V5l5LhWmt2ILHryijF1DOx+7tr+0dRObd05O6HJyup2vG8FWJEuMDpZ5eYyS5dw9uJfyg7DJyRKSCEg348TzgGpDd8EAkKcbktrpYEW8IGRKU2hHKH5XfBwWj2GskgrtEkShBXZd4kE34mLkIYxjYYgsqSHcxdmAi6asAG7CFyKli6iyObA9SdoLGohlOsk2EOFKYDjClAvBKZh0hFLQSuY8RCOcTkSybnTjEZFTLUSAoPtYh+kMdWEU6R4xMoJBgSarhHaerI2gAkmU4720ef+2kkFQWlAStBs9swF2Yi8ejmY4sGPEQlxwiZKVLmDuHcXykF30t0Lb3gxb4PRj8Hx8ywwIKDcJva9+hd3FvWDcZxSVOH8wFg5BB4ggunT9mjIVyUS1d1lOSCLnMXIe+hNrW04wOpE4l5aVqfbKTzZzrFXXB1YdQYjNlzwpcwkKDO97Oz+o8YExtAUtZSf4UxThzcHV26v5GOTKecrWQoNrmTa2jvf1iVX26pYRMS4D5eIe/hEthSKZtaQwVfKzjb/iKMRmpXOJSwDJZgeHyjq5cwAOhQZm8PXT4RGZRqJcpVpqLwBogmcnN3gQGOmrxTRz8iraff1j4Uq1WSC5+2iM3DJyNUt4/KEtaDVHMQqyVBQ2t6k/OJpmd0W433ux8dIrTTKINiCLx0hTZSkuPrGm6IdF02Z/DACgRYkAX82jtMsZR469YCC3Gh1+Av46QzpqcFIOVXhCZJ6avEVj8iT4mBJmOzy+WWhPmfnDBcnKTm957xWJ8tAzLWhIGt/o8TkjXEQ1dNVze8qYvTkkDawAtCxXs/MNiTc3vrvDDG/a9wU0yT/wDYsf2pPz8oz1H7R1SVPnzjdKg49GI8DGikwo2WBz59OAlY7WW9gSy09CbEcj5wwqPbKnlhwiaVfpyp/uzM0A4X7YSFgCfLVKVuXzI82ceXjDdpcxlJyKGxsfWJb+oKEdR7V1VQGQhMoPpdXG3uh/2GkBKlz1kKVMU72yAJ8NXP7btGvXJTLSVEZU7lrRj8Y9o1zXl0wyp3mAMT/Ta3XXhDU16QUMJPtFOkMiapC+S1JCvS7+EO6TH9HlKHItHnEr2dmKFwQTfvWfmSf3hnhEurlHIxmIfRV2/pVqPG3KFKURUb7Ffa0SJRWZTtwPGw24xhK/2+nzQRlloGzBz5mL/bOqenEspUhSlCxTqBf3hZnbQmMhSUD3I6DaM3rZSjYYjGVJJUkgE6kN9+ESme0cwhs1uUWDCQoWsra58iPmIX0lApSu8kqYkMTezal9HceEJTi9g4NBsjGs1jlNtmi2fVJI4xVOwK6cpGZRI1OUFipuOgiipwiegAkBzYBw/pFRfjZEoSLadSAYLTPTsTGbmLWNQ2uvLXrFaZiyw3JjpS8dGNTNGiuEtyFEcYgKtK+9AdDh4AKppBbY3b94WIXmX3e6Cba24RGcZPRf8AG0tj0rTxicueOIhJOpJ4VlKCDx28DpAk8zEFlODFZQ+k4SNOJsrRSEqjdYXPlIlISEKDJ0LHnxjx2XWqfWH0isqlJCkoUQdDYP6xE3H6VGP09QTlVcJTe+kC1GGJW+YA9QLdBoOsMcPCB7ydQGALawNiJY5kEJA0FyD15njyEc+Mvpu2hNPwJBFh6RXI9nUb38I7UVE7NmSsO/uqfKRo3LrB1IuoVLUtSBJAZioEhQLMxAZuYJPKHhN+xZIgfZ+WQGToPvSISaSVJLpQoK3KXT6uCfWD6TElBLKdB5sQeh0MFiuIAdRvoQw82EGEl7DJCqrlpnDv5lX90rUoepv1iMqQgaIAg6oWFC5L7XgWTNvpA/G2LJBEmS+ghrRyCBdhygTD5ihmI03BhjOq3AY6axk44mkf7GK9sqYrnd1KlhKGygEspRJNg+wT5iFVMkBASDvcc9422C0p7Z1F1KC1qf8A7R8SPKLMXpqScwmHIs2EwWL7OdD4xo43HQ7pmYk0+j2cbcNPAwNJk+8pLDMQB0D+rkmGNVQT6a00CZK/1Rw/m/T425xfRIlrS4sOBjCUJI0TiyhFHMWpBURllpAS1uOvFh8YFxc5SFEP2aSpuvdF+ZeNNLlhI36wFUYYqYDsFX8vdHgwP/MEe7BxM4r2eV+EUl3WApZtvqQH+7QowHDCEmYRY91Li5O7cBHo9NMEola20LB9ePh9YSV8oSVCZLDyV6ABwkm5ZtHN+Guln2ipOD/Ji6UhXJwoqBzpISXDMz/OEyKAI/DKIHeXl8fyueLxs6JKpwdBZxZrt4cYKGEpJShQH8NKVJDMxLgm42+ZiIpoJbM1VU5dibQk9qaZJl5gdCLRvq3Dcr+7yUTby+rRmMbwlPcMwKOYlJUpQYFzoAyQW0PPlChF2TVGPwvDSshSvc+PLo8aqVRrYMm3h9Yd0mDyW7gsLNuDuG2/5jRSKIZR0iZ5SY1EznbzKqpSgApS7lIdgkak9NubQVMUntFIWogoLActoNFRLkIWtABmTLsDoD7rtoAD5mKMcw/tpkubJKcykjtATbQHz28I9Bb/AEYslITKTlJGZ7gfWCJtctSVAgZW7oG0UowOYlPaD3x7qToWuz6B/nAypU/tcnZlljMGFgDsTsRE4p8Y7aK+2Wj3VHm2kN6OuTMSXSCtKXymztwgKroZ0pyuUVJteX3teI1EEUlOC5Yob9QbXrCoYbRmUu3ZpSrhmcGIrowtihPJuDPrFMuqy2BSfBPyEGyast9InaGqPlYeoI9CAx9YlIpFbi3UfWLjMWRYGOVKVgi2sZShbtmkZ0qReJKZYUQ2Yhn4DgPvhGUxjCAprkNp3j9vDU1ahOMlYL5UrQf1A/MFx5RKro1BLkN1jaMGiJTFmHzaiWMoVmTsCAbcIrm0bl0tL4hAt4B+70FuUOKeQCNfWOzJABHegpCyYmErskuqYddvoTC+px6YQeyluXbPMP8A6uzxpp9MPzBxqNfnE04YkpOgB1gxj1oWUuGHRT1KlKXMGZRa5bbYWsOQhtgtSuR3JozSjqG91+HEcoeyKQaZiQOJBg6XIQ92BhtiSMrXYIuWTPpFZ5arlA24kcf6bQOatRlKmzQsK7QJAuk5SkEskuD6aaxpTS9kVGUognYNlPUQpxCTMnf5jsNABYeUUpWDFf4xK1/wVmWsWT2pdMwcDc5VfbQQJ6hKWJ8uWe+jOlJzBlOl+RcA+EDDC3OjXhhh9LkzDKTmAbkzwibAE0Ku8Zajm/mDZhwcWUQzhQ8RHBiNUm2UltwR8y8Ey8GW4uzGxc26cIvXh859X52itPora4LcMknIEu5LOBufnqYmpLCxd72++EWYVLZcoB7qSp+QvHMRkGnmq/0lklIGz3IHxbnCTfAxLKWumAs7gOGJLX4XtB1Pi02UC0wqG4P3aF0zL+U3bQG8dCgQdSYL+gPz7TkpADAnUkHyYRbMx5KkspJUC1jpGRWopSVAOAHPECwJHEDfh8CaOpSsBlPyicfZWTNDKXTr07nT6QVTz5SNFi/X4taEIkFWiXi6nlHQJPl93gewTNPMnAJcEci4+t4HRVKmKZyQLnoOA56eMC0Su7kfMeAu299hveKMXqjJQchAdnI3OwHIfM8YIxbdFN+yjFpwq83Yn+PTK00zC4I8QHHMCBhXZgCSym917xj1VUxKnSpSS7lSSxOvD71hlT4wieHnoUman/qS2D9Ro+vLo8dWCjpcMnKx7Kr1B2OxOvI+kE4ZjqbCd/DKwCi7hW9lMB4QkMmmWoBVRNAOroA8HGg49RzjuPBEtCTTqlqSDdBObMeO7fvCcYc2KLZsSsFLhjzgOasscm/3cRksMqZcy6s0hZDHs5jP1SXSR0aHsqkTJluqpdC3BCpbm/DKoMW4iFhFLo7bei8dohXeAaDpc4qYBIfj9mAawpMkGQRMy2GZZBHK7k9DeFdHMqXUcqbG6UrDtxF7xKhkrsG8WaoUy9yB4RRUpISWU6uGUMfUN6xVS4qlaQM6fEsfjHxUSQAMo3WpgOFgbk8NuukS4NdLTT4Lp61H3k+RI+cfSapSfy5hzN/NotA7OqVLI7qmUHJOzO93hwaBJuD6QmqFTKARaGsimBSLQJJpruw8RBonNYRJaRjsHpgsyiNEyg/VgG8PnDjEaFM1GRQsRrwOxiGElKaaW26R8IIE3KADf5RGxujEYh7P1MsjKM/6SkvwF3AAOm7eUBykzZq+zYy1gKLqB2BLdOe0ehTJoLai2nlF8mQfeyjTU2i85eycUY/2XwmbmUuaMqQkpYlyr3T021feGivZiQsunPL45Cw8i/pDwoJS6j3QzkfekTlT5SS2YFx99Iht3ZSihPMoFSQFIWtSdGUpr8+AiScQQpOWYjNxALp8Tq/KF3tFjZJ7IJyp34/tCVeLFmJKvvlHQkq30ycqejTVPtHLlgJlSwA127reJF/KM1W4gZ8wKIfgNh9YB/G/yt6wTQzwSElAYnVRyt4jTxeFjjsHLIqnS1EOOLW2+kdlUi0pClfmBPvbO1uIgtNEVzkykkjvh0q4PcgiyrdIPq1dpNmIAACbId2ZJKUi9vdAhOwoQzAbW9Io7Mgw5/DL4DwaIz8NXlExrb8uvCLUyHEWZGvBKb7mCE0Kilwxs4I4aRJdMtDdwEHiD8oMwwOUVUUHQc3Fj1hhh8+nC85CkEbA936wm7BR0EGU9Gbac3/aE2mNWhrPxCSo5VMpJ/MBcH68xeIJwcK7yaiYRsCQfC7/AFgOZSgNb4tF8sBCXdgORhqTS0yv2fTpalpZa++PcmMxHKx0Pzjv+MzkoIyiYrhcDq4JzbxXMqCdPgfpEZclRJe0GaFsNwf2hsQtZDFmWMxHQgjN92hoMalHVS/KEsqgD3LwWKdMS8WUnIto3yIGyQAPC0MZdKVNBlDRDKOkXzKtCdHPQRiaV9A1U2RzHEHulROmgJjk/FyNAEjiq58ANIAq8YSXeZtoEft98YKC0FTMVlCWc4KQXDnQxkKrGZYzABRLWKbDxdtoDxGoM2YcyiW0HD11iuXQKOrAc4rGiHKyk1aSe6gl+JAgVdRlXlUAltVXUz8cu0PZGChicyc98oJuohtOOsFez2AKSrOoqSSS7MMoDi/rs0WpJK2Ti2ZRUlYV3e+FGykEKcngRpGgw/2ZmGYfxH+WBYJVdRO3Ec40SZdNKUVy0ozl3UGgiSkzBms2xbWJl5L4UoJHcMw6TIvKzObd4kkDRh9vCXLPkziVys0pSiQTcpJ6Of8AkQ7qCndak/0kD5PAsmkl5nDkc1B/G0Sp/SmjlMpMx+yOUniPHfWJy6CYqyppSR+gMCOYVmgxNPLIsi3GKJuLS5VnYffGFl8Cvp8rB0Ekh5ajunQ9U6RCdh6wGK0qHQg/3GFtf7Ud0lCFFLtnawhMnGp09QRJClqPCzcyfyjnBbDQ/FKE3LffBjFEyW05aAxSkIdXNTlvLL5wZhNKJRAmLzzlNmOyeSQfVRuYHq8Hn9vOmJylJAUlLlyUpCSOGukGSCghEvpaFdXPMtWhvsTbybSF0nHXKgruFOoIIPRuMLauuKlsgFRJa4Pz0gxkyGxzQTFrnJ7NLh3I2aDsQzUxcgrlHRTElP8AKpuHFrxbg1CaaUVrKe1mbDRI2HMwypJyVJKVMq1wdOnAwk6ZSQtocTlzD3CIOVRE3f0gWZhUkqdKcp4pJ+xBiKRgwWvzEV+h0aJKmSm1mEBVTK4wwoznQHiiZKAU0Qy2jO4shahllpbiowmlUi7gl41tcm0A01KCTeC2jNxFVJhiLkpBUS7ufgGgsIlpIBAjtShi0BTZT7wn5GIJqJUtXezcgPpFMzEVZRLc5eP3rHRhrt3j5R2ZhICXCj5ROTHsgmZKA95QP9Pwj6oxfu5ZQKS4Yk38toDXSuSM2nKBBJZWpgsLZoBUjKPxORKuR73i2kfScUlJtLSSeJD/ABtGfEkPBclDG0FhY1FUtQJU7n7sYBp0pQ+cBfAqBJHrHJ006PA0tZIuYA6H1PYzZPZzVqAzAskFNg9tN3MfDEJcqWJVLLKRuohvHiT1gJIjqhFbGXyVMXcknUwdKrl5gSo2hQJvu21MEy7wBwZ1/wCHm96ZKlqUwBURqNn4wIifKll5cpAPEJHxN4HOrc2+cX/hg0VYA8+aVl1GCKaqIsziI/hgIuRJDPDERzXcExdnVxMdlygYsVK5wx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data:image/jpeg;base64,/9j/4AAQSkZJRgABAQAAAQABAAD/2wCEAAkGBxQTEhUUExQWFhUXFxgbGBcYGBseHxwfGhwXFxweHh0cHCggGRwlHBoXITEhJSksLi4uFx8zODMsNygtLisBCgoKDg0OGxAQGywlHyQsLCwsLCwsLCwsLCwsLCwsLCwsLCwsLCwsLCwsLCwsLCwsLCwsLCwsLCwsLCwsLCwsLP/AABEIAQ0AuwMBIgACEQEDEQH/xAAbAAACAwEBAQAAAAAAAAAAAAAEBQIDBgEHAP/EAEAQAAECBAQDBQYEBAUEAwAAAAECEQADBCEFEjFBUWFxEyKBkaEGMrHB0fAUQlLhI2JyshUzU5LxQ4KzwiRzov/EABkBAAMBAQEAAAAAAAAAAAAAAAABAgMEBf/EACMRAAICAwADAAIDAQAAAAAAAAABAhESITEDQVFhcRMiMhT/2gAMAwEAAhEDEQA/AK0gqEVBB4wPVV+Ud1vKGdPgpmoEwVA736UBuYudXiFEyqwZMWBVuMSVgdQk90pWOJZPzMVVJXJbtE66MpJhuAUyaJRaJIQRvFJqy9hrEFTlbxADDxgeagPreIyFPHJxS+sNKxpB8qhs+0fGkc7wCMQKQyUktziSK1erEdf2jReMKC10qW18IG/DjQmDELCtvPeJqpzwA8IrAQLKQBvHc3ARInYM/KLpNOrcekGFDTF6Vn9IiyVUX0bpBMmmJLBJ1i8ywjVh1goYMe80EyKS2nrAc3EpSdSOD2hXWY4hj3x0Bv5A2i1BsLHlStKNQISzsVTmsL8BCddaZhCRmZSgNLseHGN/S4DISA0tBbcgE+Zcw5RUejWzMyMRClByH5t9Yc04cawd/h8tKnTLSDxCQItTTxk2vRVEaSnAL2jHe085qmYP6f7Ext0yeEeee2U1qyaP6P7EQpK0a+J0x5I9mCtTrmDI9wkF/MxpMNwuXJSUodiXLkm/yjspTbxXUY9Ili60qU7ZQQS99vAw7b0YIZ9kG2jNYnh1GVlUyZlUTcBY+DEiKsSxpU9JRJzAEEKdAfwOnGBqDDxoUM3FvkHioxroNka2ml27BZWNCFJP9zAeDRNMuWB3jffaD6+WEpcBm4fvGerQSWJLPe923a2sP+NSJsLmVCNEoUeYisUc1asqEFLi6lOAPFrxq/Z7CZXZ5pZUpGuZV76NfQ+ENE5AbB4zclHhqoGcwr2fyB1qzE63LeAgyokJAyuIIxSvSgZlukcB5xm6vHFH3JbDYqNyOLfKJSnPaKeKG3YDlFqkBmcnkBAGEELTmUom+gGnreGM2qloS6jkA1zftE5OLpjxT2LK+XkUMu+ttI6mpWXU+m1oqqcXTMUBKKupsD4EEjxaCkS0EOpW2lo6d1swx3oz9TXzMwSk5XLZipgOp0A5wwk09MG/EVwznUSynKDwzFBJ62jszDSp2ID6RRL9n9QVE2NssLJDo1GD0NLJzCWtC1KYnMpJUwtsBbw1MMPw6DfKk+AjAL9klkEAniGtDagm1cuWmWezZKQAopJLAAB++IHF/RpmryAbfCOZRGblYjUJBcoUdu43/vHaLHpxJ7RLD+WWb+JmMInBjyHpTeOqAhOr2nk5mUianmUg/wBqiYLlYnKUzK14gj4iE4tegtBYMeTe3Sv/AJ06/wCj/wAaI9WSpCvzDzjyT2/S1fPb+T/xohPhcOm9WmafzsN2SIqThyEjRzxMNQlLtqYtXKsHirMBXLcaAjpaDZSxqYiZBOjnpF1MEA97Xmx+EOhoDrlKUGQg+OkdwL2aUlfazGF/zfIf8RoqeolCwJKhsLRGdUqVbKPP9olyaVFpBsxYSAlIF94XYhSzFA5FZDx5ReucRZIIiiYprqfmYirZZlJ+DTSsmZPCw9tWHSLTgyCAoJmTeOUFvQH4w6pJPaELVcEnIk6ACxURuczgPaz8IeJWdouflcXQ4xTVmYRVpdigpP8AMCPjBNZSSpoBUkKI0fbaG+KSAqX3w7efG0Z+hmgLyO4Zx02biCGPQxDjq0Owc4ZLVZIKOaGBPJyDaBauQtAAULuSm4USOZHDpGkXLA0EVTphCXYsNekZ/wDRhp7D+OxFT4pKH+Z3SOIPyjho5M9YVJmTULNzMD3GhAzaeGkVYhVSJzhT5klhl1v/ACkHN5RORSzggKlgqVplWhKTbxS3rGsfJH1aJcGFJpRSq/hSSczJzZveJu6iSTxu3GCe37vfygjXKSR6iF9X+ICM01CEgXJUoMP/ANawF2q1mxSlP6ElJHC6tzDpvZD0NhPBMXSKkH3R5gwnpUrBYv8AUQ0pVEFmeBJmYQMxOgj4IGY6iI9uozEp0DKPl/zBaZUUBZR6m+lh1P36xhfbDDc1ZNP9H9iI3ElJJAAuSfS37wHilETNVf8AT/aIuJpEYTpASWtFa0uLR2uwyoRmWlSFpDkpYhTa2csYCp8alr0d+DM0Ti2tEUEIRaz+JjoTxDdGgmSQRZohXySU91YDRKqxiOvqcq8wLkcflB2HYyJg1AVuICE+WktMkpXo6sx82JDQ4o0UxAyoCTuAm3nFzcWqHFNBtMFG6fOKcaB095xfh9/WDQWSyXCeRPr9IGnSXBBYvGC0zUvQhkIIuDLQx5MPm/nBsoWhXh9ZlHZzNB7qtr7E8YZXETJNTyKW1RViIdDRnagBM9A4JALc3LcrZYPxvGES0lIOZf6Qf7j+UevCMvLrMqypQK5ir8AH4lugblGqvGiOM1oduUCVSSpJOZOXd1AftCiZLM8pM0MgaIBDdTpBiOyRLGVIIzWLJCX5EjWOefjTKXkxL6aXTImdo6AspABSRZPjr/V4QRVTnJyMePFuOusZ+pxAJJKezQ9yUs53csGeFE/EVAuTmHLaLSkZvyI09cgEEO52cFQ9LwhT2qNZQb9SQoA9X+sA/wCNKTdKi2rbDmBoRyhnQ4jPnNmnIKd82R/hYdLxqm0Z2mRqa5eWyFg/qDhuT8IBRjawdFDiHCvlD2bJSsBCVs3+mRfxJf0hNiVFlNlju6bm/FW8GQmhjh08zihZIYEpNmNw4a99OUaKcsIS+ugA62Eeey5rKsClXXm7i3GD6TFlk371w936dPXTaKSsSZq8PqzmzWskC/O5+UFzqxzcDb4RmcPnZ0v92AEMxSk3Y+UVxlRZtyQ14ymM4ZKP+WEoW+pJZuAD28oOqcYQg5VzEpPAkP5Rk8SqDULGZAIBICk5iCH6P6Q/HGVltjdCpstN8ikjUpN/It6RNFYFcIApMCAY2HQH4wz/AAgTGfkoaFtTKCnsGjlIsptq33tBxpdYrRJ5Rzzi2tFxkkMaauI2t1gwLQrQ+kIiDo0ChFzYuOfrERzXS/6s0k6SNCNeELlYUh9Cz6OW+ML/AMXNBsFDZwdPAkP6Q9oDmSypqFnXYFugjoTaV2Z0Ll0yEvlSAI+m09sxbkDpDpdAlQtt5RGdQhXvZfMxLtgZybWqZjp+lHcDbuUjMfOBZuMhaRLyCWhJscyQBzB7Iny4w9XhrLAQxd7E2tzgSsw0u6QACXskF/P5xUG10iSZlKikVNUpaZoWLB1qyk82Je3OAKlBBYrQDyUD8DGrm4c7ZlOgA3ypRprsfXhC/EqBAS4krH/eCfFIHd8Y3TRi4MyhQHN2VxGh+UfduUC6QRxFj5aQyXQpIczAjkUKUfNgPUwFOocr3ExPVj4Jd4UogmHUGLApyBn6MfG140WGqTNQ68nAsQkv/uEYNNIAoBlpc905S78OcGdsZZZRYvooEeLEWiMWWaLGsMLWS17Ofo4hRIzIWEqSxJst7H94JosYSohK1HM7uJiWJJ1uPnBuJyZbFRny3/QSCT/sJHjGsPyZuzns4o/xP61abMcvyPlGzpMQQEByx3tzjD+yFQhImIzXzkvxBsL+BjUImhtIJoadMJmYEFqzzVknc2Hw0gWeEun8NlWsapUksNrrex3bcC0N8TxDIm5EskgAsPgdYApp+c5isK4lIyp4OBqdNSWhOTaNLL6OrSO4sqUu5UWypHT+XhuYZAyzt5xnsWbMnvlJIsAEkEjRwTcCD6RQyBiSNXU5Jfe9/vhGdA5BU8B7CBlDciOqHOIEcyesS4hkRzp4RCoo1WUg97a6fmdIMl0pO48/pAtdTpa9zt9nSFjQZEpc8ElKwyxqCx8QX7w5wRT4SFAsWcX1HwVCCoQVAB1liCGKrH/aQ/jBUrF5khu0TnTtolQ6jQ+kUnQ7s6MGrJZJStKku7Fz8bnzhohSiNgdwk/ENaISvbCns5Ug8FJPycRRieNU873Z6pawLKFgeRGp+UW5X6Ci2clQI07veSyhozEM7+T6xKXWyg5K0AE3CixSrmDsfj1jNjGkk5JpL/lWlQynx2P3yiFTVAsTlP8AMF38m9LiFbXQGdW65qFPllqJyoSWdQDgq4ZhmA4EJ3MOaemS1gG4W6/OPPppSxKUgHUFKmuLgtoS4EW0vtOsBJUJa0qJ7zZSkkl3yDR9xFaaFs19bg8pZcMm99GPlCLFsLloSAgPzB058+fnH0qtWohuzD7gk+jB4Mn4bNWO9MAJIuiWOPFSifSNFRm0Z2qpVEAFSSlTtobjhwNvSBKinXNlZivMqWSMr3tr4EX8RDmqwkgAGZMCiXLsxIs47tnhPPwz+LleYjOOLuQwO7Ks1uUTQJ0CyZZSELSygT4g8Ov7QylYd2wWpEoEpupgkAfC/LWBMLlNnkr11Sb6jRvTyimRUqM4sSC3eILXDvp4QVuhv6CU8ohUwoKkqRmIGxY6Eb2jaYTNEyShYJDjQqFrkRjJFSQqcpazuwfdQIe+ztpGowOdkp5aexWWSL5eN/nDlFtD0bLGjM7qUplqSTlUF8+TbGK2UAAoDoBbw5RfUUgzlXeCjr3iX4O/ygcThoIzBsqq5ZKDcJ5kOG53EV4esXC5jnYJJyty48ydzBbvqIrpaViph7xcgeXy9YBWEII2joHKC5VJudIO7FLQmNIDRKDOIqqqTO2xGkMCtKbARUFmDGxmexCkm5mKUqHEIfzMQ/w210A+BT8AXh9OqANbcyCB5m0D1NWgiysvMB/hA4BZmZtMMzJQlJ4JLv1Bjk3BVqBeSnqoBoL/ABMmSsKzBQ4toebi45vEZ9eme7zgrgCzDpe0TRSE1XgAKWSqUpRsyCA3iW8hCOqwoyiUrlFbakd0jqHHmDGup5csd8FIKTxGo+MTkUoWvMrOUqdxmuT4hx0N9ItRYNmJMqWBdMxGuvafuIpkLQFHvJOjBehDeBeNXUU6UqICc/UuQ1iOY6cYArqRJ74L5feATsbqtqSLHwMGOxqRRglUpOaUzAl0lLHKeKVE3HjxjZoScgzF2/MNC1+gPKMdVUuRH8MlNnBF7jfoeUMcHx1LtMs6QCEEFJJAsQd9nfaLf5IcbNLMlBXdUwTCD2nnZEpCe+hBBBKQCHdJu17GCaNfaf5SyFORdLpLcQdCQxsd4XYrOUlC01GdKmUPddJfgRpDUfyZszxmETEq7pezG8GSJaEKUpLuprEu1r9bwoXVlQStPvJIBb0LcYaU0x1jYZbnj9l4EkwuhLXJAWX/ADBJ8jG8oappaQV3bb09IxeMSwcp1ZRT9+kbfCUJElAUlyBre/A+TRrHQpbQ5xfFMucCzbuw+sI8PmTKiZkSsBhuFl/HQHrAs1c0VYKEicSojIrS3Wwj0eVMsPy204eUZuWK0aRVmRxKbMpsvaFLKs6c23HutFtD7SSwzs5+7w+rqyXLTmmKAD7h38GcnWFn+P0uolqVzEk/MCEna4PFBsrHUq91j0v8ImrFyCyk5eD2+cB1ntCEN2aUrCtO+xdnYpykp8YhTSZ06YFrCQwYAXHG5IfyaDH21QDJdQo3bx2jqJyuEUVlWEDKSc38reXedvKM/iGMFBtmQrmEg+LJv4iJtIlmoWsqFi3OFNRncgEqPEWI8RfxsITq9qO6Aczn+kfAa+UcovaAFQSrsW3C86D4e8g+YgyTCmE1+FTEAHOl1aOArzIa/V4XzqKYxzmWOB7JvFJJceEaWjxBCjlQljuEn6fHSIVORyFFSv5SssfMH0aFzdjyM7LkzEZVJmGa576FF9rELS6hw7z7Wj5U2XOHcmLQvQoJuCOIcZhwI+cETkKupJlg7EnLbgSzK6mMxiVGuUcy0KlG7KSQpLdU3A5GKTTGmaejlKVdIuGJS4JzDUDiFJYg7wfNp5BlqWXOrEDvaNYu484yOCY0ykFf6ghf9K3byVp/UY0NVJEqeZaioy5ozoItfRQ8wC/FXOKa1aAQqxBcsGWi6H/h5wDl5FgDbYg76QuSpKgyiiWc5dICmckqTckgBiw6CHOIS3UUjQMxOx28CLeMD0tMibLqAV5TLIWymAIIZXN3AHVozcm9MIumSNR2WUy15LBKxfTZVufxhwiv/h5kzCVgkd8nKTyH5mHhxjJ0y0nKFWsHBOoi6nZSiDM7ie6knZiQGI8L8oLtb9GdbKvaLBykidqFnvWZj4bGKlycqApClggAqdQINwHAYEWPEwyx7E19gmUQhQBS0we8WLgKG3UWPKOrkCwbVGjNwjaD4J8M1VyVF3OjFyePWN1gk+cqRLOV7a9CRGPopZImpIBZJAJezE3caH6wZh8yYJaQJgA/qO5J4Rck70K9G5r5YJJO51hUimWiYJkssocd+sN56e9H0tMYJ0OyM6ZOmpIWUMdssTwvCEC5A8NIJSraCZAhZv0O7GlLKTskeAg1EsjjANCu8MiRsIg1QFVUAJzBAK+JceohVMwkTj3lkgfysPM3PWHdSLMD6xTTWNyYYmZCdhaJZUEJSu//AFQSPMEOOoMJJ+CEu6ZZKn7qVAAcu8xHrHqVSEKSxRnfYsPWFf8AhWuVGUclufWCkLZ5aO3plC5SQe6xfLuxcOodG8Y3OCoTVyxM7yF3ChtmDg24EvA2O4FmCklCQWcEAP5hgYzGBVU2RNUlK1OQyhlc5dy3FN79YpNLo/8ARq59RkOUIOUWJ1BPHi3nCmumHM6Ag8nZwNiHsf5m6xvES0KQgoKVBgxaxHSFWJSUzZoT3Qb9xdttQ1iNL8YmUfaElR5tiNGjMDL/AMual2vZQ2toxv5iHGMVkxdLJWQSqSpIUQfeSbv4kI0e8QTh62nITqicQEnYKdSSNGFiD1hXX1YNMUrBLqSoK/SoFlDmCPUCLg6ZXTTqShE8qdK0dwlP+4EMddPq0KcRp5ZnTQUKOZMhTpS4TmKVh2uAzA9eMSnVAWAo5gtZcv8ApYBOo1N1W0zNC2ZVhNRMKhYdmSUllBsthcOLM3DhCvbBKhv7VYUlaitJSUi1mGlgQ2ukZjDJuXMjKFHS4PNzY/doOxXECszFSzlSVFQRt5bHpAXs/wB5Sn3a/nGZNF2MTMzJACS7guwt1Pzi1M1ZU6V5l5LhWmt2ILHryijF1DOx+7tr+0dRObd05O6HJyup2vG8FWJEuMDpZ5eYyS5dw9uJfyg7DJyRKSCEg348TzgGpDd8EAkKcbktrpYEW8IGRKU2hHKH5XfBwWj2GskgrtEkShBXZd4kE34mLkIYxjYYgsqSHcxdmAi6asAG7CFyKli6iyObA9SdoLGohlOsk2EOFKYDjClAvBKZh0hFLQSuY8RCOcTkSybnTjEZFTLUSAoPtYh+kMdWEU6R4xMoJBgSarhHaerI2gAkmU4720ef+2kkFQWlAStBs9swF2Yi8ejmY4sGPEQlxwiZKVLmDuHcXykF30t0Lb3gxb4PRj8Hx8ywwIKDcJva9+hd3FvWDcZxSVOH8wFg5BB4ggunT9mjIVyUS1d1lOSCLnMXIe+hNrW04wOpE4l5aVqfbKTzZzrFXXB1YdQYjNlzwpcwkKDO97Oz+o8YExtAUtZSf4UxThzcHV26v5GOTKecrWQoNrmTa2jvf1iVX26pYRMS4D5eIe/hEthSKZtaQwVfKzjb/iKMRmpXOJSwDJZgeHyjq5cwAOhQZm8PXT4RGZRqJcpVpqLwBogmcnN3gQGOmrxTRz8iraff1j4Uq1WSC5+2iM3DJyNUt4/KEtaDVHMQqyVBQ2t6k/OJpmd0W433ux8dIrTTKINiCLx0hTZSkuPrGm6IdF02Z/DACgRYkAX82jtMsZR469YCC3Gh1+Av46QzpqcFIOVXhCZJ6avEVj8iT4mBJmOzy+WWhPmfnDBcnKTm957xWJ8tAzLWhIGt/o8TkjXEQ1dNVze8qYvTkkDawAtCxXs/MNiTc3vrvDDG/a9wU0yT/wDYsf2pPz8oz1H7R1SVPnzjdKg49GI8DGikwo2WBz59OAlY7WW9gSy09CbEcj5wwqPbKnlhwiaVfpyp/uzM0A4X7YSFgCfLVKVuXzI82ceXjDdpcxlJyKGxsfWJb+oKEdR7V1VQGQhMoPpdXG3uh/2GkBKlz1kKVMU72yAJ8NXP7btGvXJTLSVEZU7lrRj8Y9o1zXl0wyp3mAMT/Ta3XXhDU16QUMJPtFOkMiapC+S1JCvS7+EO6TH9HlKHItHnEr2dmKFwQTfvWfmSf3hnhEurlHIxmIfRV2/pVqPG3KFKURUb7Ffa0SJRWZTtwPGw24xhK/2+nzQRlloGzBz5mL/bOqenEspUhSlCxTqBf3hZnbQmMhSUD3I6DaM3rZSjYYjGVJJUkgE6kN9+ESme0cwhs1uUWDCQoWsra58iPmIX0lApSu8kqYkMTezal9HceEJTi9g4NBsjGs1jlNtmi2fVJI4xVOwK6cpGZRI1OUFipuOgiipwiegAkBzYBw/pFRfjZEoSLadSAYLTPTsTGbmLWNQ2uvLXrFaZiyw3JjpS8dGNTNGiuEtyFEcYgKtK+9AdDh4AKppBbY3b94WIXmX3e6Cba24RGcZPRf8AG0tj0rTxicueOIhJOpJ4VlKCDx28DpAk8zEFlODFZQ+k4SNOJsrRSEqjdYXPlIlISEKDJ0LHnxjx2XWqfWH0isqlJCkoUQdDYP6xE3H6VGP09QTlVcJTe+kC1GGJW+YA9QLdBoOsMcPCB7ydQGALawNiJY5kEJA0FyD15njyEc+Mvpu2hNPwJBFh6RXI9nUb38I7UVE7NmSsO/uqfKRo3LrB1IuoVLUtSBJAZioEhQLMxAZuYJPKHhN+xZIgfZ+WQGToPvSISaSVJLpQoK3KXT6uCfWD6TElBLKdB5sQeh0MFiuIAdRvoQw82EGEl7DJCqrlpnDv5lX90rUoepv1iMqQgaIAg6oWFC5L7XgWTNvpA/G2LJBEmS+ghrRyCBdhygTD5ihmI03BhjOq3AY6axk44mkf7GK9sqYrnd1KlhKGygEspRJNg+wT5iFVMkBASDvcc9422C0p7Z1F1KC1qf8A7R8SPKLMXpqScwmHIs2EwWL7OdD4xo43HQ7pmYk0+j2cbcNPAwNJk+8pLDMQB0D+rkmGNVQT6a00CZK/1Rw/m/T425xfRIlrS4sOBjCUJI0TiyhFHMWpBURllpAS1uOvFh8YFxc5SFEP2aSpuvdF+ZeNNLlhI36wFUYYqYDsFX8vdHgwP/MEe7BxM4r2eV+EUl3WApZtvqQH+7QowHDCEmYRY91Li5O7cBHo9NMEola20LB9ePh9YSV8oSVCZLDyV6ABwkm5ZtHN+Guln2ipOD/Ji6UhXJwoqBzpISXDMz/OEyKAI/DKIHeXl8fyueLxs6JKpwdBZxZrt4cYKGEpJShQH8NKVJDMxLgm42+ZiIpoJbM1VU5dibQk9qaZJl5gdCLRvq3Dcr+7yUTby+rRmMbwlPcMwKOYlJUpQYFzoAyQW0PPlChF2TVGPwvDSshSvc+PLo8aqVRrYMm3h9Yd0mDyW7gsLNuDuG2/5jRSKIZR0iZ5SY1EznbzKqpSgApS7lIdgkak9NubQVMUntFIWogoLActoNFRLkIWtABmTLsDoD7rtoAD5mKMcw/tpkubJKcykjtATbQHz28I9Bb/AEYslITKTlJGZ7gfWCJtctSVAgZW7oG0UowOYlPaD3x7qToWuz6B/nAypU/tcnZlljMGFgDsTsRE4p8Y7aK+2Wj3VHm2kN6OuTMSXSCtKXymztwgKroZ0pyuUVJteX3teI1EEUlOC5Yob9QbXrCoYbRmUu3ZpSrhmcGIrowtihPJuDPrFMuqy2BSfBPyEGyast9InaGqPlYeoI9CAx9YlIpFbi3UfWLjMWRYGOVKVgi2sZShbtmkZ0qReJKZYUQ2Yhn4DgPvhGUxjCAprkNp3j9vDU1ahOMlYL5UrQf1A/MFx5RKro1BLkN1jaMGiJTFmHzaiWMoVmTsCAbcIrm0bl0tL4hAt4B+70FuUOKeQCNfWOzJABHegpCyYmErskuqYddvoTC+px6YQeyluXbPMP8A6uzxpp9MPzBxqNfnE04YkpOgB1gxj1oWUuGHRT1KlKXMGZRa5bbYWsOQhtgtSuR3JozSjqG91+HEcoeyKQaZiQOJBg6XIQ92BhtiSMrXYIuWTPpFZ5arlA24kcf6bQOatRlKmzQsK7QJAuk5SkEskuD6aaxpTS9kVGUognYNlPUQpxCTMnf5jsNABYeUUpWDFf4xK1/wVmWsWT2pdMwcDc5VfbQQJ6hKWJ8uWe+jOlJzBlOl+RcA+EDDC3OjXhhh9LkzDKTmAbkzwibAE0Ku8Zajm/mDZhwcWUQzhQ8RHBiNUm2UltwR8y8Ey8GW4uzGxc26cIvXh859X52itPora4LcMknIEu5LOBufnqYmpLCxd72++EWYVLZcoB7qSp+QvHMRkGnmq/0lklIGz3IHxbnCTfAxLKWumAs7gOGJLX4XtB1Pi02UC0wqG4P3aF0zL+U3bQG8dCgQdSYL+gPz7TkpADAnUkHyYRbMx5KkspJUC1jpGRWopSVAOAHPECwJHEDfh8CaOpSsBlPyicfZWTNDKXTr07nT6QVTz5SNFi/X4taEIkFWiXi6nlHQJPl93gewTNPMnAJcEci4+t4HRVKmKZyQLnoOA56eMC0Su7kfMeAu299hveKMXqjJQchAdnI3OwHIfM8YIxbdFN+yjFpwq83Yn+PTK00zC4I8QHHMCBhXZgCSym917xj1VUxKnSpSS7lSSxOvD71hlT4wieHnoUman/qS2D9Ro+vLo8dWCjpcMnKx7Kr1B2OxOvI+kE4ZjqbCd/DKwCi7hW9lMB4QkMmmWoBVRNAOroA8HGg49RzjuPBEtCTTqlqSDdBObMeO7fvCcYc2KLZsSsFLhjzgOasscm/3cRksMqZcy6s0hZDHs5jP1SXSR0aHsqkTJluqpdC3BCpbm/DKoMW4iFhFLo7bei8dohXeAaDpc4qYBIfj9mAawpMkGQRMy2GZZBHK7k9DeFdHMqXUcqbG6UrDtxF7xKhkrsG8WaoUy9yB4RRUpISWU6uGUMfUN6xVS4qlaQM6fEsfjHxUSQAMo3WpgOFgbk8NuukS4NdLTT4Lp61H3k+RI+cfSapSfy5hzN/NotA7OqVLI7qmUHJOzO93hwaBJuD6QmqFTKARaGsimBSLQJJpruw8RBonNYRJaRjsHpgsyiNEyg/VgG8PnDjEaFM1GRQsRrwOxiGElKaaW26R8IIE3KADf5RGxujEYh7P1MsjKM/6SkvwF3AAOm7eUBykzZq+zYy1gKLqB2BLdOe0ehTJoLai2nlF8mQfeyjTU2i85eycUY/2XwmbmUuaMqQkpYlyr3T021feGivZiQsunPL45Cw8i/pDwoJS6j3QzkfekTlT5SS2YFx99Iht3ZSihPMoFSQFIWtSdGUpr8+AiScQQpOWYjNxALp8Tq/KF3tFjZJ7IJyp34/tCVeLFmJKvvlHQkq30ycqejTVPtHLlgJlSwA127reJF/KM1W4gZ8wKIfgNh9YB/G/yt6wTQzwSElAYnVRyt4jTxeFjjsHLIqnS1EOOLW2+kdlUi0pClfmBPvbO1uIgtNEVzkykkjvh0q4PcgiyrdIPq1dpNmIAACbId2ZJKUi9vdAhOwoQzAbW9Io7Mgw5/DL4DwaIz8NXlExrb8uvCLUyHEWZGvBKb7mCE0Kilwxs4I4aRJdMtDdwEHiD8oMwwOUVUUHQc3Fj1hhh8+nC85CkEbA936wm7BR0EGU9Gbac3/aE2mNWhrPxCSo5VMpJ/MBcH68xeIJwcK7yaiYRsCQfC7/AFgOZSgNb4tF8sBCXdgORhqTS0yv2fTpalpZa++PcmMxHKx0Pzjv+MzkoIyiYrhcDq4JzbxXMqCdPgfpEZclRJe0GaFsNwf2hsQtZDFmWMxHQgjN92hoMalHVS/KEsqgD3LwWKdMS8WUnIto3yIGyQAPC0MZdKVNBlDRDKOkXzKtCdHPQRiaV9A1U2RzHEHulROmgJjk/FyNAEjiq58ANIAq8YSXeZtoEft98YKC0FTMVlCWc4KQXDnQxkKrGZYzABRLWKbDxdtoDxGoM2YcyiW0HD11iuXQKOrAc4rGiHKyk1aSe6gl+JAgVdRlXlUAltVXUz8cu0PZGChicyc98oJuohtOOsFez2AKSrOoqSSS7MMoDi/rs0WpJK2Ti2ZRUlYV3e+FGykEKcngRpGgw/2ZmGYfxH+WBYJVdRO3Ec40SZdNKUVy0ozl3UGgiSkzBms2xbWJl5L4UoJHcMw6TIvKzObd4kkDRh9vCXLPkziVys0pSiQTcpJ6Of8AkQ7qCndak/0kD5PAsmkl5nDkc1B/G0Sp/SmjlMpMx+yOUniPHfWJy6CYqyppSR+gMCOYVmgxNPLIsi3GKJuLS5VnYffGFl8Cvp8rB0Ekh5ajunQ9U6RCdh6wGK0qHQg/3GFtf7Ud0lCFFLtnawhMnGp09QRJClqPCzcyfyjnBbDQ/FKE3LffBjFEyW05aAxSkIdXNTlvLL5wZhNKJRAmLzzlNmOyeSQfVRuYHq8Hn9vOmJylJAUlLlyUpCSOGukGSCghEvpaFdXPMtWhvsTbybSF0nHXKgruFOoIIPRuMLauuKlsgFRJa4Pz0gxkyGxzQTFrnJ7NLh3I2aDsQzUxcgrlHRTElP8AKpuHFrxbg1CaaUVrKe1mbDRI2HMwypJyVJKVMq1wdOnAwk6ZSQtocTlzD3CIOVRE3f0gWZhUkqdKcp4pJ+xBiKRgwWvzEV+h0aJKmSm1mEBVTK4wwoznQHiiZKAU0Qy2jO4shahllpbiowmlUi7gl41tcm0A01KCTeC2jNxFVJhiLkpBUS7ufgGgsIlpIBAjtShi0BTZT7wn5GIJqJUtXezcgPpFMzEVZRLc5eP3rHRhrt3j5R2ZhICXCj5ROTHsgmZKA95QP9Pwj6oxfu5ZQKS4Yk38toDXSuSM2nKBBJZWpgsLZoBUjKPxORKuR73i2kfScUlJtLSSeJD/ABtGfEkPBclDG0FhY1FUtQJU7n7sYBp0pQ+cBfAqBJHrHJ006PA0tZIuYA6H1PYzZPZzVqAzAskFNg9tN3MfDEJcqWJVLLKRuohvHiT1gJIjqhFbGXyVMXcknUwdKrl5gSo2hQJvu21MEy7wBwZ1/wCHm96ZKlqUwBURqNn4wIifKll5cpAPEJHxN4HOrc2+cX/hg0VYA8+aVl1GCKaqIsziI/hgIuRJDPDERzXcExdnVxMdlygYsVK5wx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data:image/jpeg;base64,/9j/4AAQSkZJRgABAQAAAQABAAD/2wCEAAkGBxQTEhUUExQWFhUXFxgbGBcYGBseHxwfGhwXFxweHh0cHCggGRwlHBoXITEhJSksLi4uFx8zODMsNygtLisBCgoKDg0OGxAQGywlHyQsLCwsLCwsLCwsLCwsLCwsLCwsLCwsLCwsLCwsLCwsLCwsLCwsLCwsLCwsLCwsLCwsLP/AABEIAQ0AuwMBIgACEQEDEQH/xAAbAAACAwEBAQAAAAAAAAAAAAAEBQIDBgEHAP/EAEAQAAECBAQDBQYEBAUEAwAAAAECEQADBCEFEjFBUWFxEyKBkaEGMrHB0fAUQlLhI2JyshUzU5LxQ4KzwiRzov/EABkBAAMBAQEAAAAAAAAAAAAAAAABAgMEBf/EACMRAAICAwADAAIDAQAAAAAAAAABAhESITEDQVFhcRMiMhT/2gAMAwEAAhEDEQA/AK0gqEVBB4wPVV+Ud1vKGdPgpmoEwVA736UBuYudXiFEyqwZMWBVuMSVgdQk90pWOJZPzMVVJXJbtE66MpJhuAUyaJRaJIQRvFJqy9hrEFTlbxADDxgeagPreIyFPHJxS+sNKxpB8qhs+0fGkc7wCMQKQyUktziSK1erEdf2jReMKC10qW18IG/DjQmDELCtvPeJqpzwA8IrAQLKQBvHc3ARInYM/KLpNOrcekGFDTF6Vn9IiyVUX0bpBMmmJLBJ1i8ywjVh1goYMe80EyKS2nrAc3EpSdSOD2hXWY4hj3x0Bv5A2i1BsLHlStKNQISzsVTmsL8BCddaZhCRmZSgNLseHGN/S4DISA0tBbcgE+Zcw5RUejWzMyMRClByH5t9Yc04cawd/h8tKnTLSDxCQItTTxk2vRVEaSnAL2jHe085qmYP6f7Ext0yeEeee2U1qyaP6P7EQpK0a+J0x5I9mCtTrmDI9wkF/MxpMNwuXJSUodiXLkm/yjspTbxXUY9Ili60qU7ZQQS99vAw7b0YIZ9kG2jNYnh1GVlUyZlUTcBY+DEiKsSxpU9JRJzAEEKdAfwOnGBqDDxoUM3FvkHioxroNka2ml27BZWNCFJP9zAeDRNMuWB3jffaD6+WEpcBm4fvGerQSWJLPe923a2sP+NSJsLmVCNEoUeYisUc1asqEFLi6lOAPFrxq/Z7CZXZ5pZUpGuZV76NfQ+ENE5AbB4zclHhqoGcwr2fyB1qzE63LeAgyokJAyuIIxSvSgZlukcB5xm6vHFH3JbDYqNyOLfKJSnPaKeKG3YDlFqkBmcnkBAGEELTmUom+gGnreGM2qloS6jkA1zftE5OLpjxT2LK+XkUMu+ttI6mpWXU+m1oqqcXTMUBKKupsD4EEjxaCkS0EOpW2lo6d1swx3oz9TXzMwSk5XLZipgOp0A5wwk09MG/EVwznUSynKDwzFBJ62jszDSp2ID6RRL9n9QVE2NssLJDo1GD0NLJzCWtC1KYnMpJUwtsBbw1MMPw6DfKk+AjAL9klkEAniGtDagm1cuWmWezZKQAopJLAAB++IHF/RpmryAbfCOZRGblYjUJBcoUdu43/vHaLHpxJ7RLD+WWb+JmMInBjyHpTeOqAhOr2nk5mUianmUg/wBqiYLlYnKUzK14gj4iE4tegtBYMeTe3Sv/AJ06/wCj/wAaI9WSpCvzDzjyT2/S1fPb+T/xohPhcOm9WmafzsN2SIqThyEjRzxMNQlLtqYtXKsHirMBXLcaAjpaDZSxqYiZBOjnpF1MEA97Xmx+EOhoDrlKUGQg+OkdwL2aUlfazGF/zfIf8RoqeolCwJKhsLRGdUqVbKPP9olyaVFpBsxYSAlIF94XYhSzFA5FZDx5ReucRZIIiiYprqfmYirZZlJ+DTSsmZPCw9tWHSLTgyCAoJmTeOUFvQH4w6pJPaELVcEnIk6ACxURuczgPaz8IeJWdouflcXQ4xTVmYRVpdigpP8AMCPjBNZSSpoBUkKI0fbaG+KSAqX3w7efG0Z+hmgLyO4Zx02biCGPQxDjq0Owc4ZLVZIKOaGBPJyDaBauQtAAULuSm4USOZHDpGkXLA0EVTphCXYsNekZ/wDRhp7D+OxFT4pKH+Z3SOIPyjho5M9YVJmTULNzMD3GhAzaeGkVYhVSJzhT5klhl1v/ACkHN5RORSzggKlgqVplWhKTbxS3rGsfJH1aJcGFJpRSq/hSSczJzZveJu6iSTxu3GCe37vfygjXKSR6iF9X+ICM01CEgXJUoMP/ANawF2q1mxSlP6ElJHC6tzDpvZD0NhPBMXSKkH3R5gwnpUrBYv8AUQ0pVEFmeBJmYQMxOgj4IGY6iI9uozEp0DKPl/zBaZUUBZR6m+lh1P36xhfbDDc1ZNP9H9iI3ElJJAAuSfS37wHilETNVf8AT/aIuJpEYTpASWtFa0uLR2uwyoRmWlSFpDkpYhTa2csYCp8alr0d+DM0Ti2tEUEIRaz+JjoTxDdGgmSQRZohXySU91YDRKqxiOvqcq8wLkcflB2HYyJg1AVuICE+WktMkpXo6sx82JDQ4o0UxAyoCTuAm3nFzcWqHFNBtMFG6fOKcaB095xfh9/WDQWSyXCeRPr9IGnSXBBYvGC0zUvQhkIIuDLQx5MPm/nBsoWhXh9ZlHZzNB7qtr7E8YZXETJNTyKW1RViIdDRnagBM9A4JALc3LcrZYPxvGES0lIOZf6Qf7j+UevCMvLrMqypQK5ir8AH4lugblGqvGiOM1oduUCVSSpJOZOXd1AftCiZLM8pM0MgaIBDdTpBiOyRLGVIIzWLJCX5EjWOefjTKXkxL6aXTImdo6AspABSRZPjr/V4QRVTnJyMePFuOusZ+pxAJJKezQ9yUs53csGeFE/EVAuTmHLaLSkZvyI09cgEEO52cFQ9LwhT2qNZQb9SQoA9X+sA/wCNKTdKi2rbDmBoRyhnQ4jPnNmnIKd82R/hYdLxqm0Z2mRqa5eWyFg/qDhuT8IBRjawdFDiHCvlD2bJSsBCVs3+mRfxJf0hNiVFlNlju6bm/FW8GQmhjh08zihZIYEpNmNw4a99OUaKcsIS+ugA62Eeey5rKsClXXm7i3GD6TFlk371w936dPXTaKSsSZq8PqzmzWskC/O5+UFzqxzcDb4RmcPnZ0v92AEMxSk3Y+UVxlRZtyQ14ymM4ZKP+WEoW+pJZuAD28oOqcYQg5VzEpPAkP5Rk8SqDULGZAIBICk5iCH6P6Q/HGVltjdCpstN8ikjUpN/It6RNFYFcIApMCAY2HQH4wz/AAgTGfkoaFtTKCnsGjlIsptq33tBxpdYrRJ5Rzzi2tFxkkMaauI2t1gwLQrQ+kIiDo0ChFzYuOfrERzXS/6s0k6SNCNeELlYUh9Cz6OW+ML/AMXNBsFDZwdPAkP6Q9oDmSypqFnXYFugjoTaV2Z0Ll0yEvlSAI+m09sxbkDpDpdAlQtt5RGdQhXvZfMxLtgZybWqZjp+lHcDbuUjMfOBZuMhaRLyCWhJscyQBzB7Iny4w9XhrLAQxd7E2tzgSsw0u6QACXskF/P5xUG10iSZlKikVNUpaZoWLB1qyk82Je3OAKlBBYrQDyUD8DGrm4c7ZlOgA3ypRprsfXhC/EqBAS4krH/eCfFIHd8Y3TRi4MyhQHN2VxGh+UfduUC6QRxFj5aQyXQpIczAjkUKUfNgPUwFOocr3ExPVj4Jd4UogmHUGLApyBn6MfG140WGqTNQ68nAsQkv/uEYNNIAoBlpc905S78OcGdsZZZRYvooEeLEWiMWWaLGsMLWS17Ofo4hRIzIWEqSxJst7H94JosYSohK1HM7uJiWJJ1uPnBuJyZbFRny3/QSCT/sJHjGsPyZuzns4o/xP61abMcvyPlGzpMQQEByx3tzjD+yFQhImIzXzkvxBsL+BjUImhtIJoadMJmYEFqzzVknc2Hw0gWeEun8NlWsapUksNrrex3bcC0N8TxDIm5EskgAsPgdYApp+c5isK4lIyp4OBqdNSWhOTaNLL6OrSO4sqUu5UWypHT+XhuYZAyzt5xnsWbMnvlJIsAEkEjRwTcCD6RQyBiSNXU5Jfe9/vhGdA5BU8B7CBlDciOqHOIEcyesS4hkRzp4RCoo1WUg97a6fmdIMl0pO48/pAtdTpa9zt9nSFjQZEpc8ElKwyxqCx8QX7w5wRT4SFAsWcX1HwVCCoQVAB1liCGKrH/aQ/jBUrF5khu0TnTtolQ6jQ+kUnQ7s6MGrJZJStKku7Fz8bnzhohSiNgdwk/ENaISvbCns5Ug8FJPycRRieNU873Z6pawLKFgeRGp+UW5X6Ci2clQI07veSyhozEM7+T6xKXWyg5K0AE3CixSrmDsfj1jNjGkk5JpL/lWlQynx2P3yiFTVAsTlP8AMF38m9LiFbXQGdW65qFPllqJyoSWdQDgq4ZhmA4EJ3MOaemS1gG4W6/OPPppSxKUgHUFKmuLgtoS4EW0vtOsBJUJa0qJ7zZSkkl3yDR9xFaaFs19bg8pZcMm99GPlCLFsLloSAgPzB058+fnH0qtWohuzD7gk+jB4Mn4bNWO9MAJIuiWOPFSifSNFRm0Z2qpVEAFSSlTtobjhwNvSBKinXNlZivMqWSMr3tr4EX8RDmqwkgAGZMCiXLsxIs47tnhPPwz+LleYjOOLuQwO7Ks1uUTQJ0CyZZSELSygT4g8Ov7QylYd2wWpEoEpupgkAfC/LWBMLlNnkr11Sb6jRvTyimRUqM4sSC3eILXDvp4QVuhv6CU8ohUwoKkqRmIGxY6Eb2jaYTNEyShYJDjQqFrkRjJFSQqcpazuwfdQIe+ztpGowOdkp5aexWWSL5eN/nDlFtD0bLGjM7qUplqSTlUF8+TbGK2UAAoDoBbw5RfUUgzlXeCjr3iX4O/ygcThoIzBsqq5ZKDcJ5kOG53EV4esXC5jnYJJyty48ydzBbvqIrpaViph7xcgeXy9YBWEII2joHKC5VJudIO7FLQmNIDRKDOIqqqTO2xGkMCtKbARUFmDGxmexCkm5mKUqHEIfzMQ/w210A+BT8AXh9OqANbcyCB5m0D1NWgiysvMB/hA4BZmZtMMzJQlJ4JLv1Bjk3BVqBeSnqoBoL/ABMmSsKzBQ4toebi45vEZ9eme7zgrgCzDpe0TRSE1XgAKWSqUpRsyCA3iW8hCOqwoyiUrlFbakd0jqHHmDGup5csd8FIKTxGo+MTkUoWvMrOUqdxmuT4hx0N9ItRYNmJMqWBdMxGuvafuIpkLQFHvJOjBehDeBeNXUU6UqICc/UuQ1iOY6cYArqRJ74L5feATsbqtqSLHwMGOxqRRglUpOaUzAl0lLHKeKVE3HjxjZoScgzF2/MNC1+gPKMdVUuRH8MlNnBF7jfoeUMcHx1LtMs6QCEEFJJAsQd9nfaLf5IcbNLMlBXdUwTCD2nnZEpCe+hBBBKQCHdJu17GCaNfaf5SyFORdLpLcQdCQxsd4XYrOUlC01GdKmUPddJfgRpDUfyZszxmETEq7pezG8GSJaEKUpLuprEu1r9bwoXVlQStPvJIBb0LcYaU0x1jYZbnj9l4EkwuhLXJAWX/ADBJ8jG8oappaQV3bb09IxeMSwcp1ZRT9+kbfCUJElAUlyBre/A+TRrHQpbQ5xfFMucCzbuw+sI8PmTKiZkSsBhuFl/HQHrAs1c0VYKEicSojIrS3Wwj0eVMsPy204eUZuWK0aRVmRxKbMpsvaFLKs6c23HutFtD7SSwzs5+7w+rqyXLTmmKAD7h38GcnWFn+P0uolqVzEk/MCEna4PFBsrHUq91j0v8ImrFyCyk5eD2+cB1ntCEN2aUrCtO+xdnYpykp8YhTSZ06YFrCQwYAXHG5IfyaDH21QDJdQo3bx2jqJyuEUVlWEDKSc38reXedvKM/iGMFBtmQrmEg+LJv4iJtIlmoWsqFi3OFNRncgEqPEWI8RfxsITq9qO6Aczn+kfAa+UcovaAFQSrsW3C86D4e8g+YgyTCmE1+FTEAHOl1aOArzIa/V4XzqKYxzmWOB7JvFJJceEaWjxBCjlQljuEn6fHSIVORyFFSv5SssfMH0aFzdjyM7LkzEZVJmGa576FF9rELS6hw7z7Wj5U2XOHcmLQvQoJuCOIcZhwI+cETkKupJlg7EnLbgSzK6mMxiVGuUcy0KlG7KSQpLdU3A5GKTTGmaejlKVdIuGJS4JzDUDiFJYg7wfNp5BlqWXOrEDvaNYu484yOCY0ykFf6ghf9K3byVp/UY0NVJEqeZaioy5ozoItfRQ8wC/FXOKa1aAQqxBcsGWi6H/h5wDl5FgDbYg76QuSpKgyiiWc5dICmckqTckgBiw6CHOIS3UUjQMxOx28CLeMD0tMibLqAV5TLIWymAIIZXN3AHVozcm9MIumSNR2WUy15LBKxfTZVufxhwiv/h5kzCVgkd8nKTyH5mHhxjJ0y0nKFWsHBOoi6nZSiDM7ie6knZiQGI8L8oLtb9GdbKvaLBykidqFnvWZj4bGKlycqApClggAqdQINwHAYEWPEwyx7E19gmUQhQBS0we8WLgKG3UWPKOrkCwbVGjNwjaD4J8M1VyVF3OjFyePWN1gk+cqRLOV7a9CRGPopZImpIBZJAJezE3caH6wZh8yYJaQJgA/qO5J4Rck70K9G5r5YJJO51hUimWiYJkssocd+sN56e9H0tMYJ0OyM6ZOmpIWUMdssTwvCEC5A8NIJSraCZAhZv0O7GlLKTskeAg1EsjjANCu8MiRsIg1QFVUAJzBAK+JceohVMwkTj3lkgfysPM3PWHdSLMD6xTTWNyYYmZCdhaJZUEJSu//AFQSPMEOOoMJJ+CEu6ZZKn7qVAAcu8xHrHqVSEKSxRnfYsPWFf8AhWuVGUclufWCkLZ5aO3plC5SQe6xfLuxcOodG8Y3OCoTVyxM7yF3ChtmDg24EvA2O4FmCklCQWcEAP5hgYzGBVU2RNUlK1OQyhlc5dy3FN79YpNLo/8ARq59RkOUIOUWJ1BPHi3nCmumHM6Ag8nZwNiHsf5m6xvES0KQgoKVBgxaxHSFWJSUzZoT3Qb9xdttQ1iNL8YmUfaElR5tiNGjMDL/AMual2vZQ2toxv5iHGMVkxdLJWQSqSpIUQfeSbv4kI0e8QTh62nITqicQEnYKdSSNGFiD1hXX1YNMUrBLqSoK/SoFlDmCPUCLg6ZXTTqShE8qdK0dwlP+4EMddPq0KcRp5ZnTQUKOZMhTpS4TmKVh2uAzA9eMSnVAWAo5gtZcv8ApYBOo1N1W0zNC2ZVhNRMKhYdmSUllBsthcOLM3DhCvbBKhv7VYUlaitJSUi1mGlgQ2ukZjDJuXMjKFHS4PNzY/doOxXECszFSzlSVFQRt5bHpAXs/wB5Sn3a/nGZNF2MTMzJACS7guwt1Pzi1M1ZU6V5l5LhWmt2ILHryijF1DOx+7tr+0dRObd05O6HJyup2vG8FWJEuMDpZ5eYyS5dw9uJfyg7DJyRKSCEg348TzgGpDd8EAkKcbktrpYEW8IGRKU2hHKH5XfBwWj2GskgrtEkShBXZd4kE34mLkIYxjYYgsqSHcxdmAi6asAG7CFyKli6iyObA9SdoLGohlOsk2EOFKYDjClAvBKZh0hFLQSuY8RCOcTkSybnTjEZFTLUSAoPtYh+kMdWEU6R4xMoJBgSarhHaerI2gAkmU4720ef+2kkFQWlAStBs9swF2Yi8ejmY4sGPEQlxwiZKVLmDuHcXykF30t0Lb3gxb4PRj8Hx8ywwIKDcJva9+hd3FvWDcZxSVOH8wFg5BB4ggunT9mjIVyUS1d1lOSCLnMXIe+hNrW04wOpE4l5aVqfbKTzZzrFXXB1YdQYjNlzwpcwkKDO97Oz+o8YExtAUtZSf4UxThzcHV26v5GOTKecrWQoNrmTa2jvf1iVX26pYRMS4D5eIe/hEthSKZtaQwVfKzjb/iKMRmpXOJSwDJZgeHyjq5cwAOhQZm8PXT4RGZRqJcpVpqLwBogmcnN3gQGOmrxTRz8iraff1j4Uq1WSC5+2iM3DJyNUt4/KEtaDVHMQqyVBQ2t6k/OJpmd0W433ux8dIrTTKINiCLx0hTZSkuPrGm6IdF02Z/DACgRYkAX82jtMsZR469YCC3Gh1+Av46QzpqcFIOVXhCZJ6avEVj8iT4mBJmOzy+WWhPmfnDBcnKTm957xWJ8tAzLWhIGt/o8TkjXEQ1dNVze8qYvTkkDawAtCxXs/MNiTc3vrvDDG/a9wU0yT/wDYsf2pPz8oz1H7R1SVPnzjdKg49GI8DGikwo2WBz59OAlY7WW9gSy09CbEcj5wwqPbKnlhwiaVfpyp/uzM0A4X7YSFgCfLVKVuXzI82ceXjDdpcxlJyKGxsfWJb+oKEdR7V1VQGQhMoPpdXG3uh/2GkBKlz1kKVMU72yAJ8NXP7btGvXJTLSVEZU7lrRj8Y9o1zXl0wyp3mAMT/Ta3XXhDU16QUMJPtFOkMiapC+S1JCvS7+EO6TH9HlKHItHnEr2dmKFwQTfvWfmSf3hnhEurlHIxmIfRV2/pVqPG3KFKURUb7Ffa0SJRWZTtwPGw24xhK/2+nzQRlloGzBz5mL/bOqenEspUhSlCxTqBf3hZnbQmMhSUD3I6DaM3rZSjYYjGVJJUkgE6kN9+ESme0cwhs1uUWDCQoWsra58iPmIX0lApSu8kqYkMTezal9HceEJTi9g4NBsjGs1jlNtmi2fVJI4xVOwK6cpGZRI1OUFipuOgiipwiegAkBzYBw/pFRfjZEoSLadSAYLTPTsTGbmLWNQ2uvLXrFaZiyw3JjpS8dGNTNGiuEtyFEcYgKtK+9AdDh4AKppBbY3b94WIXmX3e6Cba24RGcZPRf8AG0tj0rTxicueOIhJOpJ4VlKCDx28DpAk8zEFlODFZQ+k4SNOJsrRSEqjdYXPlIlISEKDJ0LHnxjx2XWqfWH0isqlJCkoUQdDYP6xE3H6VGP09QTlVcJTe+kC1GGJW+YA9QLdBoOsMcPCB7ydQGALawNiJY5kEJA0FyD15njyEc+Mvpu2hNPwJBFh6RXI9nUb38I7UVE7NmSsO/uqfKRo3LrB1IuoVLUtSBJAZioEhQLMxAZuYJPKHhN+xZIgfZ+WQGToPvSISaSVJLpQoK3KXT6uCfWD6TElBLKdB5sQeh0MFiuIAdRvoQw82EGEl7DJCqrlpnDv5lX90rUoepv1iMqQgaIAg6oWFC5L7XgWTNvpA/G2LJBEmS+ghrRyCBdhygTD5ihmI03BhjOq3AY6axk44mkf7GK9sqYrnd1KlhKGygEspRJNg+wT5iFVMkBASDvcc9422C0p7Z1F1KC1qf8A7R8SPKLMXpqScwmHIs2EwWL7OdD4xo43HQ7pmYk0+j2cbcNPAwNJk+8pLDMQB0D+rkmGNVQT6a00CZK/1Rw/m/T425xfRIlrS4sOBjCUJI0TiyhFHMWpBURllpAS1uOvFh8YFxc5SFEP2aSpuvdF+ZeNNLlhI36wFUYYqYDsFX8vdHgwP/MEe7BxM4r2eV+EUl3WApZtvqQH+7QowHDCEmYRY91Li5O7cBHo9NMEola20LB9ePh9YSV8oSVCZLDyV6ABwkm5ZtHN+Guln2ipOD/Ji6UhXJwoqBzpISXDMz/OEyKAI/DKIHeXl8fyueLxs6JKpwdBZxZrt4cYKGEpJShQH8NKVJDMxLgm42+ZiIpoJbM1VU5dibQk9qaZJl5gdCLRvq3Dcr+7yUTby+rRmMbwlPcMwKOYlJUpQYFzoAyQW0PPlChF2TVGPwvDSshSvc+PLo8aqVRrYMm3h9Yd0mDyW7gsLNuDuG2/5jRSKIZR0iZ5SY1EznbzKqpSgApS7lIdgkak9NubQVMUntFIWogoLActoNFRLkIWtABmTLsDoD7rtoAD5mKMcw/tpkubJKcykjtATbQHz28I9Bb/AEYslITKTlJGZ7gfWCJtctSVAgZW7oG0UowOYlPaD3x7qToWuz6B/nAypU/tcnZlljMGFgDsTsRE4p8Y7aK+2Wj3VHm2kN6OuTMSXSCtKXymztwgKroZ0pyuUVJteX3teI1EEUlOC5Yob9QbXrCoYbRmUu3ZpSrhmcGIrowtihPJuDPrFMuqy2BSfBPyEGyast9InaGqPlYeoI9CAx9YlIpFbi3UfWLjMWRYGOVKVgi2sZShbtmkZ0qReJKZYUQ2Yhn4DgPvhGUxjCAprkNp3j9vDU1ahOMlYL5UrQf1A/MFx5RKro1BLkN1jaMGiJTFmHzaiWMoVmTsCAbcIrm0bl0tL4hAt4B+70FuUOKeQCNfWOzJABHegpCyYmErskuqYddvoTC+px6YQeyluXbPMP8A6uzxpp9MPzBxqNfnE04YkpOgB1gxj1oWUuGHRT1KlKXMGZRa5bbYWsOQhtgtSuR3JozSjqG91+HEcoeyKQaZiQOJBg6XIQ92BhtiSMrXYIuWTPpFZ5arlA24kcf6bQOatRlKmzQsK7QJAuk5SkEskuD6aaxpTS9kVGUognYNlPUQpxCTMnf5jsNABYeUUpWDFf4xK1/wVmWsWT2pdMwcDc5VfbQQJ6hKWJ8uWe+jOlJzBlOl+RcA+EDDC3OjXhhh9LkzDKTmAbkzwibAE0Ku8Zajm/mDZhwcWUQzhQ8RHBiNUm2UltwR8y8Ey8GW4uzGxc26cIvXh859X52itPora4LcMknIEu5LOBufnqYmpLCxd72++EWYVLZcoB7qSp+QvHMRkGnmq/0lklIGz3IHxbnCTfAxLKWumAs7gOGJLX4XtB1Pi02UC0wqG4P3aF0zL+U3bQG8dCgQdSYL+gPz7TkpADAnUkHyYRbMx5KkspJUC1jpGRWopSVAOAHPECwJHEDfh8CaOpSsBlPyicfZWTNDKXTr07nT6QVTz5SNFi/X4taEIkFWiXi6nlHQJPl93gewTNPMnAJcEci4+t4HRVKmKZyQLnoOA56eMC0Su7kfMeAu299hveKMXqjJQchAdnI3OwHIfM8YIxbdFN+yjFpwq83Yn+PTK00zC4I8QHHMCBhXZgCSym917xj1VUxKnSpSS7lSSxOvD71hlT4wieHnoUman/qS2D9Ro+vLo8dWCjpcMnKx7Kr1B2OxOvI+kE4ZjqbCd/DKwCi7hW9lMB4QkMmmWoBVRNAOroA8HGg49RzjuPBEtCTTqlqSDdBObMeO7fvCcYc2KLZsSsFLhjzgOasscm/3cRksMqZcy6s0hZDHs5jP1SXSR0aHsqkTJluqpdC3BCpbm/DKoMW4iFhFLo7bei8dohXeAaDpc4qYBIfj9mAawpMkGQRMy2GZZBHK7k9DeFdHMqXUcqbG6UrDtxF7xKhkrsG8WaoUy9yB4RRUpISWU6uGUMfUN6xVS4qlaQM6fEsfjHxUSQAMo3WpgOFgbk8NuukS4NdLTT4Lp61H3k+RI+cfSapSfy5hzN/NotA7OqVLI7qmUHJOzO93hwaBJuD6QmqFTKARaGsimBSLQJJpruw8RBonNYRJaRjsHpgsyiNEyg/VgG8PnDjEaFM1GRQsRrwOxiGElKaaW26R8IIE3KADf5RGxujEYh7P1MsjKM/6SkvwF3AAOm7eUBykzZq+zYy1gKLqB2BLdOe0ehTJoLai2nlF8mQfeyjTU2i85eycUY/2XwmbmUuaMqQkpYlyr3T021feGivZiQsunPL45Cw8i/pDwoJS6j3QzkfekTlT5SS2YFx99Iht3ZSihPMoFSQFIWtSdGUpr8+AiScQQpOWYjNxALp8Tq/KF3tFjZJ7IJyp34/tCVeLFmJKvvlHQkq30ycqejTVPtHLlgJlSwA127reJF/KM1W4gZ8wKIfgNh9YB/G/yt6wTQzwSElAYnVRyt4jTxeFjjsHLIqnS1EOOLW2+kdlUi0pClfmBPvbO1uIgtNEVzkykkjvh0q4PcgiyrdIPq1dpNmIAACbId2ZJKUi9vdAhOwoQzAbW9Io7Mgw5/DL4DwaIz8NXlExrb8uvCLUyHEWZGvBKb7mCE0Kilwxs4I4aRJdMtDdwEHiD8oMwwOUVUUHQc3Fj1hhh8+nC85CkEbA936wm7BR0EGU9Gbac3/aE2mNWhrPxCSo5VMpJ/MBcH68xeIJwcK7yaiYRsCQfC7/AFgOZSgNb4tF8sBCXdgORhqTS0yv2fTpalpZa++PcmMxHKx0Pzjv+MzkoIyiYrhcDq4JzbxXMqCdPgfpEZclRJe0GaFsNwf2hsQtZDFmWMxHQgjN92hoMalHVS/KEsqgD3LwWKdMS8WUnIto3yIGyQAPC0MZdKVNBlDRDKOkXzKtCdHPQRiaV9A1U2RzHEHulROmgJjk/FyNAEjiq58ANIAq8YSXeZtoEft98YKC0FTMVlCWc4KQXDnQxkKrGZYzABRLWKbDxdtoDxGoM2YcyiW0HD11iuXQKOrAc4rGiHKyk1aSe6gl+JAgVdRlXlUAltVXUz8cu0PZGChicyc98oJuohtOOsFez2AKSrOoqSSS7MMoDi/rs0WpJK2Ti2ZRUlYV3e+FGykEKcngRpGgw/2ZmGYfxH+WBYJVdRO3Ec40SZdNKUVy0ozl3UGgiSkzBms2xbWJl5L4UoJHcMw6TIvKzObd4kkDRh9vCXLPkziVys0pSiQTcpJ6Of8AkQ7qCndak/0kD5PAsmkl5nDkc1B/G0Sp/SmjlMpMx+yOUniPHfWJy6CYqyppSR+gMCOYVmgxNPLIsi3GKJuLS5VnYffGFl8Cvp8rB0Ekh5ajunQ9U6RCdh6wGK0qHQg/3GFtf7Ud0lCFFLtnawhMnGp09QRJClqPCzcyfyjnBbDQ/FKE3LffBjFEyW05aAxSkIdXNTlvLL5wZhNKJRAmLzzlNmOyeSQfVRuYHq8Hn9vOmJylJAUlLlyUpCSOGukGSCghEvpaFdXPMtWhvsTbybSF0nHXKgruFOoIIPRuMLauuKlsgFRJa4Pz0gxkyGxzQTFrnJ7NLh3I2aDsQzUxcgrlHRTElP8AKpuHFrxbg1CaaUVrKe1mbDRI2HMwypJyVJKVMq1wdOnAwk6ZSQtocTlzD3CIOVRE3f0gWZhUkqdKcp4pJ+xBiKRgwWvzEV+h0aJKmSm1mEBVTK4wwoznQHiiZKAU0Qy2jO4shahllpbiowmlUi7gl41tcm0A01KCTeC2jNxFVJhiLkpBUS7ufgGgsIlpIBAjtShi0BTZT7wn5GIJqJUtXezcgPpFMzEVZRLc5eP3rHRhrt3j5R2ZhICXCj5ROTHsgmZKA95QP9Pwj6oxfu5ZQKS4Yk38toDXSuSM2nKBBJZWpgsLZoBUjKPxORKuR73i2kfScUlJtLSSeJD/ABtGfEkPBclDG0FhY1FUtQJU7n7sYBp0pQ+cBfAqBJHrHJ006PA0tZIuYA6H1PYzZPZzVqAzAskFNg9tN3MfDEJcqWJVLLKRuohvHiT1gJIjqhFbGXyVMXcknUwdKrl5gSo2hQJvu21MEy7wBwZ1/wCHm96ZKlqUwBURqNn4wIifKll5cpAPEJHxN4HOrc2+cX/hg0VYA8+aVl1GCKaqIsziI/hgIuRJDPDERzXcExdnVxMdlygYsVK5wx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data:image/jpeg;base64,/9j/4AAQSkZJRgABAQAAAQABAAD/2wCEAAkGBxQTEhUUExQWFhUXFxgbGBcYGBseHxwfGhwXFxweHh0cHCggGRwlHBoXITEhJSksLi4uFx8zODMsNygtLisBCgoKDg0OGxAQGywlHyQsLCwsLCwsLCwsLCwsLCwsLCwsLCwsLCwsLCwsLCwsLCwsLCwsLCwsLCwsLCwsLCwsLP/AABEIAQ0AuwMBIgACEQEDEQH/xAAbAAACAwEBAQAAAAAAAAAAAAAEBQIDBgEHAP/EAEAQAAECBAQDBQYEBAUEAwAAAAECEQADBCEFEjFBUWFxEyKBkaEGMrHB0fAUQlLhI2JyshUzU5LxQ4KzwiRzov/EABkBAAMBAQEAAAAAAAAAAAAAAAABAgMEBf/EACMRAAICAwADAAIDAQAAAAAAAAABAhESITEDQVFhcRMiMhT/2gAMAwEAAhEDEQA/AK0gqEVBB4wPVV+Ud1vKGdPgpmoEwVA736UBuYudXiFEyqwZMWBVuMSVgdQk90pWOJZPzMVVJXJbtE66MpJhuAUyaJRaJIQRvFJqy9hrEFTlbxADDxgeagPreIyFPHJxS+sNKxpB8qhs+0fGkc7wCMQKQyUktziSK1erEdf2jReMKC10qW18IG/DjQmDELCtvPeJqpzwA8IrAQLKQBvHc3ARInYM/KLpNOrcekGFDTF6Vn9IiyVUX0bpBMmmJLBJ1i8ywjVh1goYMe80EyKS2nrAc3EpSdSOD2hXWY4hj3x0Bv5A2i1BsLHlStKNQISzsVTmsL8BCddaZhCRmZSgNLseHGN/S4DISA0tBbcgE+Zcw5RUejWzMyMRClByH5t9Yc04cawd/h8tKnTLSDxCQItTTxk2vRVEaSnAL2jHe085qmYP6f7Ext0yeEeee2U1qyaP6P7EQpK0a+J0x5I9mCtTrmDI9wkF/MxpMNwuXJSUodiXLkm/yjspTbxXUY9Ili60qU7ZQQS99vAw7b0YIZ9kG2jNYnh1GVlUyZlUTcBY+DEiKsSxpU9JRJzAEEKdAfwOnGBqDDxoUM3FvkHioxroNka2ml27BZWNCFJP9zAeDRNMuWB3jffaD6+WEpcBm4fvGerQSWJLPe923a2sP+NSJsLmVCNEoUeYisUc1asqEFLi6lOAPFrxq/Z7CZXZ5pZUpGuZV76NfQ+ENE5AbB4zclHhqoGcwr2fyB1qzE63LeAgyokJAyuIIxSvSgZlukcB5xm6vHFH3JbDYqNyOLfKJSnPaKeKG3YDlFqkBmcnkBAGEELTmUom+gGnreGM2qloS6jkA1zftE5OLpjxT2LK+XkUMu+ttI6mpWXU+m1oqqcXTMUBKKupsD4EEjxaCkS0EOpW2lo6d1swx3oz9TXzMwSk5XLZipgOp0A5wwk09MG/EVwznUSynKDwzFBJ62jszDSp2ID6RRL9n9QVE2NssLJDo1GD0NLJzCWtC1KYnMpJUwtsBbw1MMPw6DfKk+AjAL9klkEAniGtDagm1cuWmWezZKQAopJLAAB++IHF/RpmryAbfCOZRGblYjUJBcoUdu43/vHaLHpxJ7RLD+WWb+JmMInBjyHpTeOqAhOr2nk5mUianmUg/wBqiYLlYnKUzK14gj4iE4tegtBYMeTe3Sv/AJ06/wCj/wAaI9WSpCvzDzjyT2/S1fPb+T/xohPhcOm9WmafzsN2SIqThyEjRzxMNQlLtqYtXKsHirMBXLcaAjpaDZSxqYiZBOjnpF1MEA97Xmx+EOhoDrlKUGQg+OkdwL2aUlfazGF/zfIf8RoqeolCwJKhsLRGdUqVbKPP9olyaVFpBsxYSAlIF94XYhSzFA5FZDx5ReucRZIIiiYprqfmYirZZlJ+DTSsmZPCw9tWHSLTgyCAoJmTeOUFvQH4w6pJPaELVcEnIk6ACxURuczgPaz8IeJWdouflcXQ4xTVmYRVpdigpP8AMCPjBNZSSpoBUkKI0fbaG+KSAqX3w7efG0Z+hmgLyO4Zx02biCGPQxDjq0Owc4ZLVZIKOaGBPJyDaBauQtAAULuSm4USOZHDpGkXLA0EVTphCXYsNekZ/wDRhp7D+OxFT4pKH+Z3SOIPyjho5M9YVJmTULNzMD3GhAzaeGkVYhVSJzhT5klhl1v/ACkHN5RORSzggKlgqVplWhKTbxS3rGsfJH1aJcGFJpRSq/hSSczJzZveJu6iSTxu3GCe37vfygjXKSR6iF9X+ICM01CEgXJUoMP/ANawF2q1mxSlP6ElJHC6tzDpvZD0NhPBMXSKkH3R5gwnpUrBYv8AUQ0pVEFmeBJmYQMxOgj4IGY6iI9uozEp0DKPl/zBaZUUBZR6m+lh1P36xhfbDDc1ZNP9H9iI3ElJJAAuSfS37wHilETNVf8AT/aIuJpEYTpASWtFa0uLR2uwyoRmWlSFpDkpYhTa2csYCp8alr0d+DM0Ti2tEUEIRaz+JjoTxDdGgmSQRZohXySU91YDRKqxiOvqcq8wLkcflB2HYyJg1AVuICE+WktMkpXo6sx82JDQ4o0UxAyoCTuAm3nFzcWqHFNBtMFG6fOKcaB095xfh9/WDQWSyXCeRPr9IGnSXBBYvGC0zUvQhkIIuDLQx5MPm/nBsoWhXh9ZlHZzNB7qtr7E8YZXETJNTyKW1RViIdDRnagBM9A4JALc3LcrZYPxvGES0lIOZf6Qf7j+UevCMvLrMqypQK5ir8AH4lugblGqvGiOM1oduUCVSSpJOZOXd1AftCiZLM8pM0MgaIBDdTpBiOyRLGVIIzWLJCX5EjWOefjTKXkxL6aXTImdo6AspABSRZPjr/V4QRVTnJyMePFuOusZ+pxAJJKezQ9yUs53csGeFE/EVAuTmHLaLSkZvyI09cgEEO52cFQ9LwhT2qNZQb9SQoA9X+sA/wCNKTdKi2rbDmBoRyhnQ4jPnNmnIKd82R/hYdLxqm0Z2mRqa5eWyFg/qDhuT8IBRjawdFDiHCvlD2bJSsBCVs3+mRfxJf0hNiVFlNlju6bm/FW8GQmhjh08zihZIYEpNmNw4a99OUaKcsIS+ugA62Eeey5rKsClXXm7i3GD6TFlk371w936dPXTaKSsSZq8PqzmzWskC/O5+UFzqxzcDb4RmcPnZ0v92AEMxSk3Y+UVxlRZtyQ14ymM4ZKP+WEoW+pJZuAD28oOqcYQg5VzEpPAkP5Rk8SqDULGZAIBICk5iCH6P6Q/HGVltjdCpstN8ikjUpN/It6RNFYFcIApMCAY2HQH4wz/AAgTGfkoaFtTKCnsGjlIsptq33tBxpdYrRJ5Rzzi2tFxkkMaauI2t1gwLQrQ+kIiDo0ChFzYuOfrERzXS/6s0k6SNCNeELlYUh9Cz6OW+ML/AMXNBsFDZwdPAkP6Q9oDmSypqFnXYFugjoTaV2Z0Ll0yEvlSAI+m09sxbkDpDpdAlQtt5RGdQhXvZfMxLtgZybWqZjp+lHcDbuUjMfOBZuMhaRLyCWhJscyQBzB7Iny4w9XhrLAQxd7E2tzgSsw0u6QACXskF/P5xUG10iSZlKikVNUpaZoWLB1qyk82Je3OAKlBBYrQDyUD8DGrm4c7ZlOgA3ypRprsfXhC/EqBAS4krH/eCfFIHd8Y3TRi4MyhQHN2VxGh+UfduUC6QRxFj5aQyXQpIczAjkUKUfNgPUwFOocr3ExPVj4Jd4UogmHUGLApyBn6MfG140WGqTNQ68nAsQkv/uEYNNIAoBlpc905S78OcGdsZZZRYvooEeLEWiMWWaLGsMLWS17Ofo4hRIzIWEqSxJst7H94JosYSohK1HM7uJiWJJ1uPnBuJyZbFRny3/QSCT/sJHjGsPyZuzns4o/xP61abMcvyPlGzpMQQEByx3tzjD+yFQhImIzXzkvxBsL+BjUImhtIJoadMJmYEFqzzVknc2Hw0gWeEun8NlWsapUksNrrex3bcC0N8TxDIm5EskgAsPgdYApp+c5isK4lIyp4OBqdNSWhOTaNLL6OrSO4sqUu5UWypHT+XhuYZAyzt5xnsWbMnvlJIsAEkEjRwTcCD6RQyBiSNXU5Jfe9/vhGdA5BU8B7CBlDciOqHOIEcyesS4hkRzp4RCoo1WUg97a6fmdIMl0pO48/pAtdTpa9zt9nSFjQZEpc8ElKwyxqCx8QX7w5wRT4SFAsWcX1HwVCCoQVAB1liCGKrH/aQ/jBUrF5khu0TnTtolQ6jQ+kUnQ7s6MGrJZJStKku7Fz8bnzhohSiNgdwk/ENaISvbCns5Ug8FJPycRRieNU873Z6pawLKFgeRGp+UW5X6Ci2clQI07veSyhozEM7+T6xKXWyg5K0AE3CixSrmDsfj1jNjGkk5JpL/lWlQynx2P3yiFTVAsTlP8AMF38m9LiFbXQGdW65qFPllqJyoSWdQDgq4ZhmA4EJ3MOaemS1gG4W6/OPPppSxKUgHUFKmuLgtoS4EW0vtOsBJUJa0qJ7zZSkkl3yDR9xFaaFs19bg8pZcMm99GPlCLFsLloSAgPzB058+fnH0qtWohuzD7gk+jB4Mn4bNWO9MAJIuiWOPFSifSNFRm0Z2qpVEAFSSlTtobjhwNvSBKinXNlZivMqWSMr3tr4EX8RDmqwkgAGZMCiXLsxIs47tnhPPwz+LleYjOOLuQwO7Ks1uUTQJ0CyZZSELSygT4g8Ov7QylYd2wWpEoEpupgkAfC/LWBMLlNnkr11Sb6jRvTyimRUqM4sSC3eILXDvp4QVuhv6CU8ohUwoKkqRmIGxY6Eb2jaYTNEyShYJDjQqFrkRjJFSQqcpazuwfdQIe+ztpGowOdkp5aexWWSL5eN/nDlFtD0bLGjM7qUplqSTlUF8+TbGK2UAAoDoBbw5RfUUgzlXeCjr3iX4O/ygcThoIzBsqq5ZKDcJ5kOG53EV4esXC5jnYJJyty48ydzBbvqIrpaViph7xcgeXy9YBWEII2joHKC5VJudIO7FLQmNIDRKDOIqqqTO2xGkMCtKbARUFmDGxmexCkm5mKUqHEIfzMQ/w210A+BT8AXh9OqANbcyCB5m0D1NWgiysvMB/hA4BZmZtMMzJQlJ4JLv1Bjk3BVqBeSnqoBoL/ABMmSsKzBQ4toebi45vEZ9eme7zgrgCzDpe0TRSE1XgAKWSqUpRsyCA3iW8hCOqwoyiUrlFbakd0jqHHmDGup5csd8FIKTxGo+MTkUoWvMrOUqdxmuT4hx0N9ItRYNmJMqWBdMxGuvafuIpkLQFHvJOjBehDeBeNXUU6UqICc/UuQ1iOY6cYArqRJ74L5feATsbqtqSLHwMGOxqRRglUpOaUzAl0lLHKeKVE3HjxjZoScgzF2/MNC1+gPKMdVUuRH8MlNnBF7jfoeUMcHx1LtMs6QCEEFJJAsQd9nfaLf5IcbNLMlBXdUwTCD2nnZEpCe+hBBBKQCHdJu17GCaNfaf5SyFORdLpLcQdCQxsd4XYrOUlC01GdKmUPddJfgRpDUfyZszxmETEq7pezG8GSJaEKUpLuprEu1r9bwoXVlQStPvJIBb0LcYaU0x1jYZbnj9l4EkwuhLXJAWX/ADBJ8jG8oappaQV3bb09IxeMSwcp1ZRT9+kbfCUJElAUlyBre/A+TRrHQpbQ5xfFMucCzbuw+sI8PmTKiZkSsBhuFl/HQHrAs1c0VYKEicSojIrS3Wwj0eVMsPy204eUZuWK0aRVmRxKbMpsvaFLKs6c23HutFtD7SSwzs5+7w+rqyXLTmmKAD7h38GcnWFn+P0uolqVzEk/MCEna4PFBsrHUq91j0v8ImrFyCyk5eD2+cB1ntCEN2aUrCtO+xdnYpykp8YhTSZ06YFrCQwYAXHG5IfyaDH21QDJdQo3bx2jqJyuEUVlWEDKSc38reXedvKM/iGMFBtmQrmEg+LJv4iJtIlmoWsqFi3OFNRncgEqPEWI8RfxsITq9qO6Aczn+kfAa+UcovaAFQSrsW3C86D4e8g+YgyTCmE1+FTEAHOl1aOArzIa/V4XzqKYxzmWOB7JvFJJceEaWjxBCjlQljuEn6fHSIVORyFFSv5SssfMH0aFzdjyM7LkzEZVJmGa576FF9rELS6hw7z7Wj5U2XOHcmLQvQoJuCOIcZhwI+cETkKupJlg7EnLbgSzK6mMxiVGuUcy0KlG7KSQpLdU3A5GKTTGmaejlKVdIuGJS4JzDUDiFJYg7wfNp5BlqWXOrEDvaNYu484yOCY0ykFf6ghf9K3byVp/UY0NVJEqeZaioy5ozoItfRQ8wC/FXOKa1aAQqxBcsGWi6H/h5wDl5FgDbYg76QuSpKgyiiWc5dICmckqTckgBiw6CHOIS3UUjQMxOx28CLeMD0tMibLqAV5TLIWymAIIZXN3AHVozcm9MIumSNR2WUy15LBKxfTZVufxhwiv/h5kzCVgkd8nKTyH5mHhxjJ0y0nKFWsHBOoi6nZSiDM7ie6knZiQGI8L8oLtb9GdbKvaLBykidqFnvWZj4bGKlycqApClggAqdQINwHAYEWPEwyx7E19gmUQhQBS0we8WLgKG3UWPKOrkCwbVGjNwjaD4J8M1VyVF3OjFyePWN1gk+cqRLOV7a9CRGPopZImpIBZJAJezE3caH6wZh8yYJaQJgA/qO5J4Rck70K9G5r5YJJO51hUimWiYJkssocd+sN56e9H0tMYJ0OyM6ZOmpIWUMdssTwvCEC5A8NIJSraCZAhZv0O7GlLKTskeAg1EsjjANCu8MiRsIg1QFVUAJzBAK+JceohVMwkTj3lkgfysPM3PWHdSLMD6xTTWNyYYmZCdhaJZUEJSu//AFQSPMEOOoMJJ+CEu6ZZKn7qVAAcu8xHrHqVSEKSxRnfYsPWFf8AhWuVGUclufWCkLZ5aO3plC5SQe6xfLuxcOodG8Y3OCoTVyxM7yF3ChtmDg24EvA2O4FmCklCQWcEAP5hgYzGBVU2RNUlK1OQyhlc5dy3FN79YpNLo/8ARq59RkOUIOUWJ1BPHi3nCmumHM6Ag8nZwNiHsf5m6xvES0KQgoKVBgxaxHSFWJSUzZoT3Qb9xdttQ1iNL8YmUfaElR5tiNGjMDL/AMual2vZQ2toxv5iHGMVkxdLJWQSqSpIUQfeSbv4kI0e8QTh62nITqicQEnYKdSSNGFiD1hXX1YNMUrBLqSoK/SoFlDmCPUCLg6ZXTTqShE8qdK0dwlP+4EMddPq0KcRp5ZnTQUKOZMhTpS4TmKVh2uAzA9eMSnVAWAo5gtZcv8ApYBOo1N1W0zNC2ZVhNRMKhYdmSUllBsthcOLM3DhCvbBKhv7VYUlaitJSUi1mGlgQ2ukZjDJuXMjKFHS4PNzY/doOxXECszFSzlSVFQRt5bHpAXs/wB5Sn3a/nGZNF2MTMzJACS7guwt1Pzi1M1ZU6V5l5LhWmt2ILHryijF1DOx+7tr+0dRObd05O6HJyup2vG8FWJEuMDpZ5eYyS5dw9uJfyg7DJyRKSCEg348TzgGpDd8EAkKcbktrpYEW8IGRKU2hHKH5XfBwWj2GskgrtEkShBXZd4kE34mLkIYxjYYgsqSHcxdmAi6asAG7CFyKli6iyObA9SdoLGohlOsk2EOFKYDjClAvBKZh0hFLQSuY8RCOcTkSybnTjEZFTLUSAoPtYh+kMdWEU6R4xMoJBgSarhHaerI2gAkmU4720ef+2kkFQWlAStBs9swF2Yi8ejmY4sGPEQlxwiZKVLmDuHcXykF30t0Lb3gxb4PRj8Hx8ywwIKDcJva9+hd3FvWDcZxSVOH8wFg5BB4ggunT9mjIVyUS1d1lOSCLnMXIe+hNrW04wOpE4l5aVqfbKTzZzrFXXB1YdQYjNlzwpcwkKDO97Oz+o8YExtAUtZSf4UxThzcHV26v5GOTKecrWQoNrmTa2jvf1iVX26pYRMS4D5eIe/hEthSKZtaQwVfKzjb/iKMRmpXOJSwDJZgeHyjq5cwAOhQZm8PXT4RGZRqJcpVpqLwBogmcnN3gQGOmrxTRz8iraff1j4Uq1WSC5+2iM3DJyNUt4/KEtaDVHMQqyVBQ2t6k/OJpmd0W433ux8dIrTTKINiCLx0hTZSkuPrGm6IdF02Z/DACgRYkAX82jtMsZR469YCC3Gh1+Av46QzpqcFIOVXhCZJ6avEVj8iT4mBJmOzy+WWhPmfnDBcnKTm957xWJ8tAzLWhIGt/o8TkjXEQ1dNVze8qYvTkkDawAtCxXs/MNiTc3vrvDDG/a9wU0yT/wDYsf2pPz8oz1H7R1SVPnzjdKg49GI8DGikwo2WBz59OAlY7WW9gSy09CbEcj5wwqPbKnlhwiaVfpyp/uzM0A4X7YSFgCfLVKVuXzI82ceXjDdpcxlJyKGxsfWJb+oKEdR7V1VQGQhMoPpdXG3uh/2GkBKlz1kKVMU72yAJ8NXP7btGvXJTLSVEZU7lrRj8Y9o1zXl0wyp3mAMT/Ta3XXhDU16QUMJPtFOkMiapC+S1JCvS7+EO6TH9HlKHItHnEr2dmKFwQTfvWfmSf3hnhEurlHIxmIfRV2/pVqPG3KFKURUb7Ffa0SJRWZTtwPGw24xhK/2+nzQRlloGzBz5mL/bOqenEspUhSlCxTqBf3hZnbQmMhSUD3I6DaM3rZSjYYjGVJJUkgE6kN9+ESme0cwhs1uUWDCQoWsra58iPmIX0lApSu8kqYkMTezal9HceEJTi9g4NBsjGs1jlNtmi2fVJI4xVOwK6cpGZRI1OUFipuOgiipwiegAkBzYBw/pFRfjZEoSLadSAYLTPTsTGbmLWNQ2uvLXrFaZiyw3JjpS8dGNTNGiuEtyFEcYgKtK+9AdDh4AKppBbY3b94WIXmX3e6Cba24RGcZPRf8AG0tj0rTxicueOIhJOpJ4VlKCDx28DpAk8zEFlODFZQ+k4SNOJsrRSEqjdYXPlIlISEKDJ0LHnxjx2XWqfWH0isqlJCkoUQdDYP6xE3H6VGP09QTlVcJTe+kC1GGJW+YA9QLdBoOsMcPCB7ydQGALawNiJY5kEJA0FyD15njyEc+Mvpu2hNPwJBFh6RXI9nUb38I7UVE7NmSsO/uqfKRo3LrB1IuoVLUtSBJAZioEhQLMxAZuYJPKHhN+xZIgfZ+WQGToPvSISaSVJLpQoK3KXT6uCfWD6TElBLKdB5sQeh0MFiuIAdRvoQw82EGEl7DJCqrlpnDv5lX90rUoepv1iMqQgaIAg6oWFC5L7XgWTNvpA/G2LJBEmS+ghrRyCBdhygTD5ihmI03BhjOq3AY6axk44mkf7GK9sqYrnd1KlhKGygEspRJNg+wT5iFVMkBASDvcc9422C0p7Z1F1KC1qf8A7R8SPKLMXpqScwmHIs2EwWL7OdD4xo43HQ7pmYk0+j2cbcNPAwNJk+8pLDMQB0D+rkmGNVQT6a00CZK/1Rw/m/T425xfRIlrS4sOBjCUJI0TiyhFHMWpBURllpAS1uOvFh8YFxc5SFEP2aSpuvdF+ZeNNLlhI36wFUYYqYDsFX8vdHgwP/MEe7BxM4r2eV+EUl3WApZtvqQH+7QowHDCEmYRY91Li5O7cBHo9NMEola20LB9ePh9YSV8oSVCZLDyV6ABwkm5ZtHN+Guln2ipOD/Ji6UhXJwoqBzpISXDMz/OEyKAI/DKIHeXl8fyueLxs6JKpwdBZxZrt4cYKGEpJShQH8NKVJDMxLgm42+ZiIpoJbM1VU5dibQk9qaZJl5gdCLRvq3Dcr+7yUTby+rRmMbwlPcMwKOYlJUpQYFzoAyQW0PPlChF2TVGPwvDSshSvc+PLo8aqVRrYMm3h9Yd0mDyW7gsLNuDuG2/5jRSKIZR0iZ5SY1EznbzKqpSgApS7lIdgkak9NubQVMUntFIWogoLActoNFRLkIWtABmTLsDoD7rtoAD5mKMcw/tpkubJKcykjtATbQHz28I9Bb/AEYslITKTlJGZ7gfWCJtctSVAgZW7oG0UowOYlPaD3x7qToWuz6B/nAypU/tcnZlljMGFgDsTsRE4p8Y7aK+2Wj3VHm2kN6OuTMSXSCtKXymztwgKroZ0pyuUVJteX3teI1EEUlOC5Yob9QbXrCoYbRmUu3ZpSrhmcGIrowtihPJuDPrFMuqy2BSfBPyEGyast9InaGqPlYeoI9CAx9YlIpFbi3UfWLjMWRYGOVKVgi2sZShbtmkZ0qReJKZYUQ2Yhn4DgPvhGUxjCAprkNp3j9vDU1ahOMlYL5UrQf1A/MFx5RKro1BLkN1jaMGiJTFmHzaiWMoVmTsCAbcIrm0bl0tL4hAt4B+70FuUOKeQCNfWOzJABHegpCyYmErskuqYddvoTC+px6YQeyluXbPMP8A6uzxpp9MPzBxqNfnE04YkpOgB1gxj1oWUuGHRT1KlKXMGZRa5bbYWsOQhtgtSuR3JozSjqG91+HEcoeyKQaZiQOJBg6XIQ92BhtiSMrXYIuWTPpFZ5arlA24kcf6bQOatRlKmzQsK7QJAuk5SkEskuD6aaxpTS9kVGUognYNlPUQpxCTMnf5jsNABYeUUpWDFf4xK1/wVmWsWT2pdMwcDc5VfbQQJ6hKWJ8uWe+jOlJzBlOl+RcA+EDDC3OjXhhh9LkzDKTmAbkzwibAE0Ku8Zajm/mDZhwcWUQzhQ8RHBiNUm2UltwR8y8Ey8GW4uzGxc26cIvXh859X52itPora4LcMknIEu5LOBufnqYmpLCxd72++EWYVLZcoB7qSp+QvHMRkGnmq/0lklIGz3IHxbnCTfAxLKWumAs7gOGJLX4XtB1Pi02UC0wqG4P3aF0zL+U3bQG8dCgQdSYL+gPz7TkpADAnUkHyYRbMx5KkspJUC1jpGRWopSVAOAHPECwJHEDfh8CaOpSsBlPyicfZWTNDKXTr07nT6QVTz5SNFi/X4taEIkFWiXi6nlHQJPl93gewTNPMnAJcEci4+t4HRVKmKZyQLnoOA56eMC0Su7kfMeAu299hveKMXqjJQchAdnI3OwHIfM8YIxbdFN+yjFpwq83Yn+PTK00zC4I8QHHMCBhXZgCSym917xj1VUxKnSpSS7lSSxOvD71hlT4wieHnoUman/qS2D9Ro+vLo8dWCjpcMnKx7Kr1B2OxOvI+kE4ZjqbCd/DKwCi7hW9lMB4QkMmmWoBVRNAOroA8HGg49RzjuPBEtCTTqlqSDdBObMeO7fvCcYc2KLZsSsFLhjzgOasscm/3cRksMqZcy6s0hZDHs5jP1SXSR0aHsqkTJluqpdC3BCpbm/DKoMW4iFhFLo7bei8dohXeAaDpc4qYBIfj9mAawpMkGQRMy2GZZBHK7k9DeFdHMqXUcqbG6UrDtxF7xKhkrsG8WaoUy9yB4RRUpISWU6uGUMfUN6xVS4qlaQM6fEsfjHxUSQAMo3WpgOFgbk8NuukS4NdLTT4Lp61H3k+RI+cfSapSfy5hzN/NotA7OqVLI7qmUHJOzO93hwaBJuD6QmqFTKARaGsimBSLQJJpruw8RBonNYRJaRjsHpgsyiNEyg/VgG8PnDjEaFM1GRQsRrwOxiGElKaaW26R8IIE3KADf5RGxujEYh7P1MsjKM/6SkvwF3AAOm7eUBykzZq+zYy1gKLqB2BLdOe0ehTJoLai2nlF8mQfeyjTU2i85eycUY/2XwmbmUuaMqQkpYlyr3T021feGivZiQsunPL45Cw8i/pDwoJS6j3QzkfekTlT5SS2YFx99Iht3ZSihPMoFSQFIWtSdGUpr8+AiScQQpOWYjNxALp8Tq/KF3tFjZJ7IJyp34/tCVeLFmJKvvlHQkq30ycqejTVPtHLlgJlSwA127reJF/KM1W4gZ8wKIfgNh9YB/G/yt6wTQzwSElAYnVRyt4jTxeFjjsHLIqnS1EOOLW2+kdlUi0pClfmBPvbO1uIgtNEVzkykkjvh0q4PcgiyrdIPq1dpNmIAACbId2ZJKUi9vdAhOwoQzAbW9Io7Mgw5/DL4DwaIz8NXlExrb8uvCLUyHEWZGvBKb7mCE0Kilwxs4I4aRJdMtDdwEHiD8oMwwOUVUUHQc3Fj1hhh8+nC85CkEbA936wm7BR0EGU9Gbac3/aE2mNWhrPxCSo5VMpJ/MBcH68xeIJwcK7yaiYRsCQfC7/AFgOZSgNb4tF8sBCXdgORhqTS0yv2fTpalpZa++PcmMxHKx0Pzjv+MzkoIyiYrhcDq4JzbxXMqCdPgfpEZclRJe0GaFsNwf2hsQtZDFmWMxHQgjN92hoMalHVS/KEsqgD3LwWKdMS8WUnIto3yIGyQAPC0MZdKVNBlDRDKOkXzKtCdHPQRiaV9A1U2RzHEHulROmgJjk/FyNAEjiq58ANIAq8YSXeZtoEft98YKC0FTMVlCWc4KQXDnQxkKrGZYzABRLWKbDxdtoDxGoM2YcyiW0HD11iuXQKOrAc4rGiHKyk1aSe6gl+JAgVdRlXlUAltVXUz8cu0PZGChicyc98oJuohtOOsFez2AKSrOoqSSS7MMoDi/rs0WpJK2Ti2ZRUlYV3e+FGykEKcngRpGgw/2ZmGYfxH+WBYJVdRO3Ec40SZdNKUVy0ozl3UGgiSkzBms2xbWJl5L4UoJHcMw6TIvKzObd4kkDRh9vCXLPkziVys0pSiQTcpJ6Of8AkQ7qCndak/0kD5PAsmkl5nDkc1B/G0Sp/SmjlMpMx+yOUniPHfWJy6CYqyppSR+gMCOYVmgxNPLIsi3GKJuLS5VnYffGFl8Cvp8rB0Ekh5ajunQ9U6RCdh6wGK0qHQg/3GFtf7Ud0lCFFLtnawhMnGp09QRJClqPCzcyfyjnBbDQ/FKE3LffBjFEyW05aAxSkIdXNTlvLL5wZhNKJRAmLzzlNmOyeSQfVRuYHq8Hn9vOmJylJAUlLlyUpCSOGukGSCghEvpaFdXPMtWhvsTbybSF0nHXKgruFOoIIPRuMLauuKlsgFRJa4Pz0gxkyGxzQTFrnJ7NLh3I2aDsQzUxcgrlHRTElP8AKpuHFrxbg1CaaUVrKe1mbDRI2HMwypJyVJKVMq1wdOnAwk6ZSQtocTlzD3CIOVRE3f0gWZhUkqdKcp4pJ+xBiKRgwWvzEV+h0aJKmSm1mEBVTK4wwoznQHiiZKAU0Qy2jO4shahllpbiowmlUi7gl41tcm0A01KCTeC2jNxFVJhiLkpBUS7ufgGgsIlpIBAjtShi0BTZT7wn5GIJqJUtXezcgPpFMzEVZRLc5eP3rHRhrt3j5R2ZhICXCj5ROTHsgmZKA95QP9Pwj6oxfu5ZQKS4Yk38toDXSuSM2nKBBJZWpgsLZoBUjKPxORKuR73i2kfScUlJtLSSeJD/ABtGfEkPBclDG0FhY1FUtQJU7n7sYBp0pQ+cBfAqBJHrHJ006PA0tZIuYA6H1PYzZPZzVqAzAskFNg9tN3MfDEJcqWJVLLKRuohvHiT1gJIjqhFbGXyVMXcknUwdKrl5gSo2hQJvu21MEy7wBwZ1/wCHm96ZKlqUwBURqNn4wIifKll5cpAPEJHxN4HOrc2+cX/hg0VYA8+aVl1GCKaqIsziI/hgIuRJDPDERzXcExdnVxMdlygYsVK5wx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 descr="data:image/jpeg;base64,/9j/4AAQSkZJRgABAQAAAQABAAD/2wCEAAkGBxQTEhUUExQWFhUXFxgbGBcYGBseHxwfGhwXFxweHh0cHCggGRwlHBoXITEhJSksLi4uFx8zODMsNygtLisBCgoKDg0OGxAQGywlHyQsLCwsLCwsLCwsLCwsLCwsLCwsLCwsLCwsLCwsLCwsLCwsLCwsLCwsLCwsLCwsLCwsLP/AABEIAQ0AuwMBIgACEQEDEQH/xAAbAAACAwEBAQAAAAAAAAAAAAAEBQIDBgEHAP/EAEAQAAECBAQDBQYEBAUEAwAAAAECEQADBCEFEjFBUWFxEyKBkaEGMrHB0fAUQlLhI2JyshUzU5LxQ4KzwiRzov/EABkBAAMBAQEAAAAAAAAAAAAAAAABAgMEBf/EACMRAAICAwADAAIDAQAAAAAAAAABAhESITEDQVFhcRMiMhT/2gAMAwEAAhEDEQA/AK0gqEVBB4wPVV+Ud1vKGdPgpmoEwVA736UBuYudXiFEyqwZMWBVuMSVgdQk90pWOJZPzMVVJXJbtE66MpJhuAUyaJRaJIQRvFJqy9hrEFTlbxADDxgeagPreIyFPHJxS+sNKxpB8qhs+0fGkc7wCMQKQyUktziSK1erEdf2jReMKC10qW18IG/DjQmDELCtvPeJqpzwA8IrAQLKQBvHc3ARInYM/KLpNOrcekGFDTF6Vn9IiyVUX0bpBMmmJLBJ1i8ywjVh1goYMe80EyKS2nrAc3EpSdSOD2hXWY4hj3x0Bv5A2i1BsLHlStKNQISzsVTmsL8BCddaZhCRmZSgNLseHGN/S4DISA0tBbcgE+Zcw5RUejWzMyMRClByH5t9Yc04cawd/h8tKnTLSDxCQItTTxk2vRVEaSnAL2jHe085qmYP6f7Ext0yeEeee2U1qyaP6P7EQpK0a+J0x5I9mCtTrmDI9wkF/MxpMNwuXJSUodiXLkm/yjspTbxXUY9Ili60qU7ZQQS99vAw7b0YIZ9kG2jNYnh1GVlUyZlUTcBY+DEiKsSxpU9JRJzAEEKdAfwOnGBqDDxoUM3FvkHioxroNka2ml27BZWNCFJP9zAeDRNMuWB3jffaD6+WEpcBm4fvGerQSWJLPe923a2sP+NSJsLmVCNEoUeYisUc1asqEFLi6lOAPFrxq/Z7CZXZ5pZUpGuZV76NfQ+ENE5AbB4zclHhqoGcwr2fyB1qzE63LeAgyokJAyuIIxSvSgZlukcB5xm6vHFH3JbDYqNyOLfKJSnPaKeKG3YDlFqkBmcnkBAGEELTmUom+gGnreGM2qloS6jkA1zftE5OLpjxT2LK+XkUMu+ttI6mpWXU+m1oqqcXTMUBKKupsD4EEjxaCkS0EOpW2lo6d1swx3oz9TXzMwSk5XLZipgOp0A5wwk09MG/EVwznUSynKDwzFBJ62jszDSp2ID6RRL9n9QVE2NssLJDo1GD0NLJzCWtC1KYnMpJUwtsBbw1MMPw6DfKk+AjAL9klkEAniGtDagm1cuWmWezZKQAopJLAAB++IHF/RpmryAbfCOZRGblYjUJBcoUdu43/vHaLHpxJ7RLD+WWb+JmMInBjyHpTeOqAhOr2nk5mUianmUg/wBqiYLlYnKUzK14gj4iE4tegtBYMeTe3Sv/AJ06/wCj/wAaI9WSpCvzDzjyT2/S1fPb+T/xohPhcOm9WmafzsN2SIqThyEjRzxMNQlLtqYtXKsHirMBXLcaAjpaDZSxqYiZBOjnpF1MEA97Xmx+EOhoDrlKUGQg+OkdwL2aUlfazGF/zfIf8RoqeolCwJKhsLRGdUqVbKPP9olyaVFpBsxYSAlIF94XYhSzFA5FZDx5ReucRZIIiiYprqfmYirZZlJ+DTSsmZPCw9tWHSLTgyCAoJmTeOUFvQH4w6pJPaELVcEnIk6ACxURuczgPaz8IeJWdouflcXQ4xTVmYRVpdigpP8AMCPjBNZSSpoBUkKI0fbaG+KSAqX3w7efG0Z+hmgLyO4Zx02biCGPQxDjq0Owc4ZLVZIKOaGBPJyDaBauQtAAULuSm4USOZHDpGkXLA0EVTphCXYsNekZ/wDRhp7D+OxFT4pKH+Z3SOIPyjho5M9YVJmTULNzMD3GhAzaeGkVYhVSJzhT5klhl1v/ACkHN5RORSzggKlgqVplWhKTbxS3rGsfJH1aJcGFJpRSq/hSSczJzZveJu6iSTxu3GCe37vfygjXKSR6iF9X+ICM01CEgXJUoMP/ANawF2q1mxSlP6ElJHC6tzDpvZD0NhPBMXSKkH3R5gwnpUrBYv8AUQ0pVEFmeBJmYQMxOgj4IGY6iI9uozEp0DKPl/zBaZUUBZR6m+lh1P36xhfbDDc1ZNP9H9iI3ElJJAAuSfS37wHilETNVf8AT/aIuJpEYTpASWtFa0uLR2uwyoRmWlSFpDkpYhTa2csYCp8alr0d+DM0Ti2tEUEIRaz+JjoTxDdGgmSQRZohXySU91YDRKqxiOvqcq8wLkcflB2HYyJg1AVuICE+WktMkpXo6sx82JDQ4o0UxAyoCTuAm3nFzcWqHFNBtMFG6fOKcaB095xfh9/WDQWSyXCeRPr9IGnSXBBYvGC0zUvQhkIIuDLQx5MPm/nBsoWhXh9ZlHZzNB7qtr7E8YZXETJNTyKW1RViIdDRnagBM9A4JALc3LcrZYPxvGES0lIOZf6Qf7j+UevCMvLrMqypQK5ir8AH4lugblGqvGiOM1oduUCVSSpJOZOXd1AftCiZLM8pM0MgaIBDdTpBiOyRLGVIIzWLJCX5EjWOefjTKXkxL6aXTImdo6AspABSRZPjr/V4QRVTnJyMePFuOusZ+pxAJJKezQ9yUs53csGeFE/EVAuTmHLaLSkZvyI09cgEEO52cFQ9LwhT2qNZQb9SQoA9X+sA/wCNKTdKi2rbDmBoRyhnQ4jPnNmnIKd82R/hYdLxqm0Z2mRqa5eWyFg/qDhuT8IBRjawdFDiHCvlD2bJSsBCVs3+mRfxJf0hNiVFlNlju6bm/FW8GQmhjh08zihZIYEpNmNw4a99OUaKcsIS+ugA62Eeey5rKsClXXm7i3GD6TFlk371w936dPXTaKSsSZq8PqzmzWskC/O5+UFzqxzcDb4RmcPnZ0v92AEMxSk3Y+UVxlRZtyQ14ymM4ZKP+WEoW+pJZuAD28oOqcYQg5VzEpPAkP5Rk8SqDULGZAIBICk5iCH6P6Q/HGVltjdCpstN8ikjUpN/It6RNFYFcIApMCAY2HQH4wz/AAgTGfkoaFtTKCnsGjlIsptq33tBxpdYrRJ5Rzzi2tFxkkMaauI2t1gwLQrQ+kIiDo0ChFzYuOfrERzXS/6s0k6SNCNeELlYUh9Cz6OW+ML/AMXNBsFDZwdPAkP6Q9oDmSypqFnXYFugjoTaV2Z0Ll0yEvlSAI+m09sxbkDpDpdAlQtt5RGdQhXvZfMxLtgZybWqZjp+lHcDbuUjMfOBZuMhaRLyCWhJscyQBzB7Iny4w9XhrLAQxd7E2tzgSsw0u6QACXskF/P5xUG10iSZlKikVNUpaZoWLB1qyk82Je3OAKlBBYrQDyUD8DGrm4c7ZlOgA3ypRprsfXhC/EqBAS4krH/eCfFIHd8Y3TRi4MyhQHN2VxGh+UfduUC6QRxFj5aQyXQpIczAjkUKUfNgPUwFOocr3ExPVj4Jd4UogmHUGLApyBn6MfG140WGqTNQ68nAsQkv/uEYNNIAoBlpc905S78OcGdsZZZRYvooEeLEWiMWWaLGsMLWS17Ofo4hRIzIWEqSxJst7H94JosYSohK1HM7uJiWJJ1uPnBuJyZbFRny3/QSCT/sJHjGsPyZuzns4o/xP61abMcvyPlGzpMQQEByx3tzjD+yFQhImIzXzkvxBsL+BjUImhtIJoadMJmYEFqzzVknc2Hw0gWeEun8NlWsapUksNrrex3bcC0N8TxDIm5EskgAsPgdYApp+c5isK4lIyp4OBqdNSWhOTaNLL6OrSO4sqUu5UWypHT+XhuYZAyzt5xnsWbMnvlJIsAEkEjRwTcCD6RQyBiSNXU5Jfe9/vhGdA5BU8B7CBlDciOqHOIEcyesS4hkRzp4RCoo1WUg97a6fmdIMl0pO48/pAtdTpa9zt9nSFjQZEpc8ElKwyxqCx8QX7w5wRT4SFAsWcX1HwVCCoQVAB1liCGKrH/aQ/jBUrF5khu0TnTtolQ6jQ+kUnQ7s6MGrJZJStKku7Fz8bnzhohSiNgdwk/ENaISvbCns5Ug8FJPycRRieNU873Z6pawLKFgeRGp+UW5X6Ci2clQI07veSyhozEM7+T6xKXWyg5K0AE3CixSrmDsfj1jNjGkk5JpL/lWlQynx2P3yiFTVAsTlP8AMF38m9LiFbXQGdW65qFPllqJyoSWdQDgq4ZhmA4EJ3MOaemS1gG4W6/OPPppSxKUgHUFKmuLgtoS4EW0vtOsBJUJa0qJ7zZSkkl3yDR9xFaaFs19bg8pZcMm99GPlCLFsLloSAgPzB058+fnH0qtWohuzD7gk+jB4Mn4bNWO9MAJIuiWOPFSifSNFRm0Z2qpVEAFSSlTtobjhwNvSBKinXNlZivMqWSMr3tr4EX8RDmqwkgAGZMCiXLsxIs47tnhPPwz+LleYjOOLuQwO7Ks1uUTQJ0CyZZSELSygT4g8Ov7QylYd2wWpEoEpupgkAfC/LWBMLlNnkr11Sb6jRvTyimRUqM4sSC3eILXDvp4QVuhv6CU8ohUwoKkqRmIGxY6Eb2jaYTNEyShYJDjQqFrkRjJFSQqcpazuwfdQIe+ztpGowOdkp5aexWWSL5eN/nDlFtD0bLGjM7qUplqSTlUF8+TbGK2UAAoDoBbw5RfUUgzlXeCjr3iX4O/ygcThoIzBsqq5ZKDcJ5kOG53EV4esXC5jnYJJyty48ydzBbvqIrpaViph7xcgeXy9YBWEII2joHKC5VJudIO7FLQmNIDRKDOIqqqTO2xGkMCtKbARUFmDGxmexCkm5mKUqHEIfzMQ/w210A+BT8AXh9OqANbcyCB5m0D1NWgiysvMB/hA4BZmZtMMzJQlJ4JLv1Bjk3BVqBeSnqoBoL/ABMmSsKzBQ4toebi45vEZ9eme7zgrgCzDpe0TRSE1XgAKWSqUpRsyCA3iW8hCOqwoyiUrlFbakd0jqHHmDGup5csd8FIKTxGo+MTkUoWvMrOUqdxmuT4hx0N9ItRYNmJMqWBdMxGuvafuIpkLQFHvJOjBehDeBeNXUU6UqICc/UuQ1iOY6cYArqRJ74L5feATsbqtqSLHwMGOxqRRglUpOaUzAl0lLHKeKVE3HjxjZoScgzF2/MNC1+gPKMdVUuRH8MlNnBF7jfoeUMcHx1LtMs6QCEEFJJAsQd9nfaLf5IcbNLMlBXdUwTCD2nnZEpCe+hBBBKQCHdJu17GCaNfaf5SyFORdLpLcQdCQxsd4XYrOUlC01GdKmUPddJfgRpDUfyZszxmETEq7pezG8GSJaEKUpLuprEu1r9bwoXVlQStPvJIBb0LcYaU0x1jYZbnj9l4EkwuhLXJAWX/ADBJ8jG8oappaQV3bb09IxeMSwcp1ZRT9+kbfCUJElAUlyBre/A+TRrHQpbQ5xfFMucCzbuw+sI8PmTKiZkSsBhuFl/HQHrAs1c0VYKEicSojIrS3Wwj0eVMsPy204eUZuWK0aRVmRxKbMpsvaFLKs6c23HutFtD7SSwzs5+7w+rqyXLTmmKAD7h38GcnWFn+P0uolqVzEk/MCEna4PFBsrHUq91j0v8ImrFyCyk5eD2+cB1ntCEN2aUrCtO+xdnYpykp8YhTSZ06YFrCQwYAXHG5IfyaDH21QDJdQo3bx2jqJyuEUVlWEDKSc38reXedvKM/iGMFBtmQrmEg+LJv4iJtIlmoWsqFi3OFNRncgEqPEWI8RfxsITq9qO6Aczn+kfAa+UcovaAFQSrsW3C86D4e8g+YgyTCmE1+FTEAHOl1aOArzIa/V4XzqKYxzmWOB7JvFJJceEaWjxBCjlQljuEn6fHSIVORyFFSv5SssfMH0aFzdjyM7LkzEZVJmGa576FF9rELS6hw7z7Wj5U2XOHcmLQvQoJuCOIcZhwI+cETkKupJlg7EnLbgSzK6mMxiVGuUcy0KlG7KSQpLdU3A5GKTTGmaejlKVdIuGJS4JzDUDiFJYg7wfNp5BlqWXOrEDvaNYu484yOCY0ykFf6ghf9K3byVp/UY0NVJEqeZaioy5ozoItfRQ8wC/FXOKa1aAQqxBcsGWi6H/h5wDl5FgDbYg76QuSpKgyiiWc5dICmckqTckgBiw6CHOIS3UUjQMxOx28CLeMD0tMibLqAV5TLIWymAIIZXN3AHVozcm9MIumSNR2WUy15LBKxfTZVufxhwiv/h5kzCVgkd8nKTyH5mHhxjJ0y0nKFWsHBOoi6nZSiDM7ie6knZiQGI8L8oLtb9GdbKvaLBykidqFnvWZj4bGKlycqApClggAqdQINwHAYEWPEwyx7E19gmUQhQBS0we8WLgKG3UWPKOrkCwbVGjNwjaD4J8M1VyVF3OjFyePWN1gk+cqRLOV7a9CRGPopZImpIBZJAJezE3caH6wZh8yYJaQJgA/qO5J4Rck70K9G5r5YJJO51hUimWiYJkssocd+sN56e9H0tMYJ0OyM6ZOmpIWUMdssTwvCEC5A8NIJSraCZAhZv0O7GlLKTskeAg1EsjjANCu8MiRsIg1QFVUAJzBAK+JceohVMwkTj3lkgfysPM3PWHdSLMD6xTTWNyYYmZCdhaJZUEJSu//AFQSPMEOOoMJJ+CEu6ZZKn7qVAAcu8xHrHqVSEKSxRnfYsPWFf8AhWuVGUclufWCkLZ5aO3plC5SQe6xfLuxcOodG8Y3OCoTVyxM7yF3ChtmDg24EvA2O4FmCklCQWcEAP5hgYzGBVU2RNUlK1OQyhlc5dy3FN79YpNLo/8ARq59RkOUIOUWJ1BPHi3nCmumHM6Ag8nZwNiHsf5m6xvES0KQgoKVBgxaxHSFWJSUzZoT3Qb9xdttQ1iNL8YmUfaElR5tiNGjMDL/AMual2vZQ2toxv5iHGMVkxdLJWQSqSpIUQfeSbv4kI0e8QTh62nITqicQEnYKdSSNGFiD1hXX1YNMUrBLqSoK/SoFlDmCPUCLg6ZXTTqShE8qdK0dwlP+4EMddPq0KcRp5ZnTQUKOZMhTpS4TmKVh2uAzA9eMSnVAWAo5gtZcv8ApYBOo1N1W0zNC2ZVhNRMKhYdmSUllBsthcOLM3DhCvbBKhv7VYUlaitJSUi1mGlgQ2ukZjDJuXMjKFHS4PNzY/doOxXECszFSzlSVFQRt5bHpAXs/wB5Sn3a/nGZNF2MTMzJACS7guwt1Pzi1M1ZU6V5l5LhWmt2ILHryijF1DOx+7tr+0dRObd05O6HJyup2vG8FWJEuMDpZ5eYyS5dw9uJfyg7DJyRKSCEg348TzgGpDd8EAkKcbktrpYEW8IGRKU2hHKH5XfBwWj2GskgrtEkShBXZd4kE34mLkIYxjYYgsqSHcxdmAi6asAG7CFyKli6iyObA9SdoLGohlOsk2EOFKYDjClAvBKZh0hFLQSuY8RCOcTkSybnTjEZFTLUSAoPtYh+kMdWEU6R4xMoJBgSarhHaerI2gAkmU4720ef+2kkFQWlAStBs9swF2Yi8ejmY4sGPEQlxwiZKVLmDuHcXykF30t0Lb3gxb4PRj8Hx8ywwIKDcJva9+hd3FvWDcZxSVOH8wFg5BB4ggunT9mjIVyUS1d1lOSCLnMXIe+hNrW04wOpE4l5aVqfbKTzZzrFXXB1YdQYjNlzwpcwkKDO97Oz+o8YExtAUtZSf4UxThzcHV26v5GOTKecrWQoNrmTa2jvf1iVX26pYRMS4D5eIe/hEthSKZtaQwVfKzjb/iKMRmpXOJSwDJZgeHyjq5cwAOhQZm8PXT4RGZRqJcpVpqLwBogmcnN3gQGOmrxTRz8iraff1j4Uq1WSC5+2iM3DJyNUt4/KEtaDVHMQqyVBQ2t6k/OJpmd0W433ux8dIrTTKINiCLx0hTZSkuPrGm6IdF02Z/DACgRYkAX82jtMsZR469YCC3Gh1+Av46QzpqcFIOVXhCZJ6avEVj8iT4mBJmOzy+WWhPmfnDBcnKTm957xWJ8tAzLWhIGt/o8TkjXEQ1dNVze8qYvTkkDawAtCxXs/MNiTc3vrvDDG/a9wU0yT/wDYsf2pPz8oz1H7R1SVPnzjdKg49GI8DGikwo2WBz59OAlY7WW9gSy09CbEcj5wwqPbKnlhwiaVfpyp/uzM0A4X7YSFgCfLVKVuXzI82ceXjDdpcxlJyKGxsfWJb+oKEdR7V1VQGQhMoPpdXG3uh/2GkBKlz1kKVMU72yAJ8NXP7btGvXJTLSVEZU7lrRj8Y9o1zXl0wyp3mAMT/Ta3XXhDU16QUMJPtFOkMiapC+S1JCvS7+EO6TH9HlKHItHnEr2dmKFwQTfvWfmSf3hnhEurlHIxmIfRV2/pVqPG3KFKURUb7Ffa0SJRWZTtwPGw24xhK/2+nzQRlloGzBz5mL/bOqenEspUhSlCxTqBf3hZnbQmMhSUD3I6DaM3rZSjYYjGVJJUkgE6kN9+ESme0cwhs1uUWDCQoWsra58iPmIX0lApSu8kqYkMTezal9HceEJTi9g4NBsjGs1jlNtmi2fVJI4xVOwK6cpGZRI1OUFipuOgiipwiegAkBzYBw/pFRfjZEoSLadSAYLTPTsTGbmLWNQ2uvLXrFaZiyw3JjpS8dGNTNGiuEtyFEcYgKtK+9AdDh4AKppBbY3b94WIXmX3e6Cba24RGcZPRf8AG0tj0rTxicueOIhJOpJ4VlKCDx28DpAk8zEFlODFZQ+k4SNOJsrRSEqjdYXPlIlISEKDJ0LHnxjx2XWqfWH0isqlJCkoUQdDYP6xE3H6VGP09QTlVcJTe+kC1GGJW+YA9QLdBoOsMcPCB7ydQGALawNiJY5kEJA0FyD15njyEc+Mvpu2hNPwJBFh6RXI9nUb38I7UVE7NmSsO/uqfKRo3LrB1IuoVLUtSBJAZioEhQLMxAZuYJPKHhN+xZIgfZ+WQGToPvSISaSVJLpQoK3KXT6uCfWD6TElBLKdB5sQeh0MFiuIAdRvoQw82EGEl7DJCqrlpnDv5lX90rUoepv1iMqQgaIAg6oWFC5L7XgWTNvpA/G2LJBEmS+ghrRyCBdhygTD5ihmI03BhjOq3AY6axk44mkf7GK9sqYrnd1KlhKGygEspRJNg+wT5iFVMkBASDvcc9422C0p7Z1F1KC1qf8A7R8SPKLMXpqScwmHIs2EwWL7OdD4xo43HQ7pmYk0+j2cbcNPAwNJk+8pLDMQB0D+rkmGNVQT6a00CZK/1Rw/m/T425xfRIlrS4sOBjCUJI0TiyhFHMWpBURllpAS1uOvFh8YFxc5SFEP2aSpuvdF+ZeNNLlhI36wFUYYqYDsFX8vdHgwP/MEe7BxM4r2eV+EUl3WApZtvqQH+7QowHDCEmYRY91Li5O7cBHo9NMEola20LB9ePh9YSV8oSVCZLDyV6ABwkm5ZtHN+Guln2ipOD/Ji6UhXJwoqBzpISXDMz/OEyKAI/DKIHeXl8fyueLxs6JKpwdBZxZrt4cYKGEpJShQH8NKVJDMxLgm42+ZiIpoJbM1VU5dibQk9qaZJl5gdCLRvq3Dcr+7yUTby+rRmMbwlPcMwKOYlJUpQYFzoAyQW0PPlChF2TVGPwvDSshSvc+PLo8aqVRrYMm3h9Yd0mDyW7gsLNuDuG2/5jRSKIZR0iZ5SY1EznbzKqpSgApS7lIdgkak9NubQVMUntFIWogoLActoNFRLkIWtABmTLsDoD7rtoAD5mKMcw/tpkubJKcykjtATbQHz28I9Bb/AEYslITKTlJGZ7gfWCJtctSVAgZW7oG0UowOYlPaD3x7qToWuz6B/nAypU/tcnZlljMGFgDsTsRE4p8Y7aK+2Wj3VHm2kN6OuTMSXSCtKXymztwgKroZ0pyuUVJteX3teI1EEUlOC5Yob9QbXrCoYbRmUu3ZpSrhmcGIrowtihPJuDPrFMuqy2BSfBPyEGyast9InaGqPlYeoI9CAx9YlIpFbi3UfWLjMWRYGOVKVgi2sZShbtmkZ0qReJKZYUQ2Yhn4DgPvhGUxjCAprkNp3j9vDU1ahOMlYL5UrQf1A/MFx5RKro1BLkN1jaMGiJTFmHzaiWMoVmTsCAbcIrm0bl0tL4hAt4B+70FuUOKeQCNfWOzJABHegpCyYmErskuqYddvoTC+px6YQeyluXbPMP8A6uzxpp9MPzBxqNfnE04YkpOgB1gxj1oWUuGHRT1KlKXMGZRa5bbYWsOQhtgtSuR3JozSjqG91+HEcoeyKQaZiQOJBg6XIQ92BhtiSMrXYIuWTPpFZ5arlA24kcf6bQOatRlKmzQsK7QJAuk5SkEskuD6aaxpTS9kVGUognYNlPUQpxCTMnf5jsNABYeUUpWDFf4xK1/wVmWsWT2pdMwcDc5VfbQQJ6hKWJ8uWe+jOlJzBlOl+RcA+EDDC3OjXhhh9LkzDKTmAbkzwibAE0Ku8Zajm/mDZhwcWUQzhQ8RHBiNUm2UltwR8y8Ey8GW4uzGxc26cIvXh859X52itPora4LcMknIEu5LOBufnqYmpLCxd72++EWYVLZcoB7qSp+QvHMRkGnmq/0lklIGz3IHxbnCTfAxLKWumAs7gOGJLX4XtB1Pi02UC0wqG4P3aF0zL+U3bQG8dCgQdSYL+gPz7TkpADAnUkHyYRbMx5KkspJUC1jpGRWopSVAOAHPECwJHEDfh8CaOpSsBlPyicfZWTNDKXTr07nT6QVTz5SNFi/X4taEIkFWiXi6nlHQJPl93gewTNPMnAJcEci4+t4HRVKmKZyQLnoOA56eMC0Su7kfMeAu299hveKMXqjJQchAdnI3OwHIfM8YIxbdFN+yjFpwq83Yn+PTK00zC4I8QHHMCBhXZgCSym917xj1VUxKnSpSS7lSSxOvD71hlT4wieHnoUman/qS2D9Ro+vLo8dWCjpcMnKx7Kr1B2OxOvI+kE4ZjqbCd/DKwCi7hW9lMB4QkMmmWoBVRNAOroA8HGg49RzjuPBEtCTTqlqSDdBObMeO7fvCcYc2KLZsSsFLhjzgOasscm/3cRksMqZcy6s0hZDHs5jP1SXSR0aHsqkTJluqpdC3BCpbm/DKoMW4iFhFLo7bei8dohXeAaDpc4qYBIfj9mAawpMkGQRMy2GZZBHK7k9DeFdHMqXUcqbG6UrDtxF7xKhkrsG8WaoUy9yB4RRUpISWU6uGUMfUN6xVS4qlaQM6fEsfjHxUSQAMo3WpgOFgbk8NuukS4NdLTT4Lp61H3k+RI+cfSapSfy5hzN/NotA7OqVLI7qmUHJOzO93hwaBJuD6QmqFTKARaGsimBSLQJJpruw8RBonNYRJaRjsHpgsyiNEyg/VgG8PnDjEaFM1GRQsRrwOxiGElKaaW26R8IIE3KADf5RGxujEYh7P1MsjKM/6SkvwF3AAOm7eUBykzZq+zYy1gKLqB2BLdOe0ehTJoLai2nlF8mQfeyjTU2i85eycUY/2XwmbmUuaMqQkpYlyr3T021feGivZiQsunPL45Cw8i/pDwoJS6j3QzkfekTlT5SS2YFx99Iht3ZSihPMoFSQFIWtSdGUpr8+AiScQQpOWYjNxALp8Tq/KF3tFjZJ7IJyp34/tCVeLFmJKvvlHQkq30ycqejTVPtHLlgJlSwA127reJF/KM1W4gZ8wKIfgNh9YB/G/yt6wTQzwSElAYnVRyt4jTxeFjjsHLIqnS1EOOLW2+kdlUi0pClfmBPvbO1uIgtNEVzkykkjvh0q4PcgiyrdIPq1dpNmIAACbId2ZJKUi9vdAhOwoQzAbW9Io7Mgw5/DL4DwaIz8NXlExrb8uvCLUyHEWZGvBKb7mCE0Kilwxs4I4aRJdMtDdwEHiD8oMwwOUVUUHQc3Fj1hhh8+nC85CkEbA936wm7BR0EGU9Gbac3/aE2mNWhrPxCSo5VMpJ/MBcH68xeIJwcK7yaiYRsCQfC7/AFgOZSgNb4tF8sBCXdgORhqTS0yv2fTpalpZa++PcmMxHKx0Pzjv+MzkoIyiYrhcDq4JzbxXMqCdPgfpEZclRJe0GaFsNwf2hsQtZDFmWMxHQgjN92hoMalHVS/KEsqgD3LwWKdMS8WUnIto3yIGyQAPC0MZdKVNBlDRDKOkXzKtCdHPQRiaV9A1U2RzHEHulROmgJjk/FyNAEjiq58ANIAq8YSXeZtoEft98YKC0FTMVlCWc4KQXDnQxkKrGZYzABRLWKbDxdtoDxGoM2YcyiW0HD11iuXQKOrAc4rGiHKyk1aSe6gl+JAgVdRlXlUAltVXUz8cu0PZGChicyc98oJuohtOOsFez2AKSrOoqSSS7MMoDi/rs0WpJK2Ti2ZRUlYV3e+FGykEKcngRpGgw/2ZmGYfxH+WBYJVdRO3Ec40SZdNKUVy0ozl3UGgiSkzBms2xbWJl5L4UoJHcMw6TIvKzObd4kkDRh9vCXLPkziVys0pSiQTcpJ6Of8AkQ7qCndak/0kD5PAsmkl5nDkc1B/G0Sp/SmjlMpMx+yOUniPHfWJy6CYqyppSR+gMCOYVmgxNPLIsi3GKJuLS5VnYffGFl8Cvp8rB0Ekh5ajunQ9U6RCdh6wGK0qHQg/3GFtf7Ud0lCFFLtnawhMnGp09QRJClqPCzcyfyjnBbDQ/FKE3LffBjFEyW05aAxSkIdXNTlvLL5wZhNKJRAmLzzlNmOyeSQfVRuYHq8Hn9vOmJylJAUlLlyUpCSOGukGSCghEvpaFdXPMtWhvsTbybSF0nHXKgruFOoIIPRuMLauuKlsgFRJa4Pz0gxkyGxzQTFrnJ7NLh3I2aDsQzUxcgrlHRTElP8AKpuHFrxbg1CaaUVrKe1mbDRI2HMwypJyVJKVMq1wdOnAwk6ZSQtocTlzD3CIOVRE3f0gWZhUkqdKcp4pJ+xBiKRgwWvzEV+h0aJKmSm1mEBVTK4wwoznQHiiZKAU0Qy2jO4shahllpbiowmlUi7gl41tcm0A01KCTeC2jNxFVJhiLkpBUS7ufgGgsIlpIBAjtShi0BTZT7wn5GIJqJUtXezcgPpFMzEVZRLc5eP3rHRhrt3j5R2ZhICXCj5ROTHsgmZKA95QP9Pwj6oxfu5ZQKS4Yk38toDXSuSM2nKBBJZWpgsLZoBUjKPxORKuR73i2kfScUlJtLSSeJD/ABtGfEkPBclDG0FhY1FUtQJU7n7sYBp0pQ+cBfAqBJHrHJ006PA0tZIuYA6H1PYzZPZzVqAzAskFNg9tN3MfDEJcqWJVLLKRuohvHiT1gJIjqhFbGXyVMXcknUwdKrl5gSo2hQJvu21MEy7wBwZ1/wCHm96ZKlqUwBURqNn4wIifKll5cpAPEJHxN4HOrc2+cX/hg0VYA8+aVl1GCKaqIsziI/hgIuRJDPDERzXcExdnVxMdlygYsVK5wx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 descr="http://img1.liveinternet.ru/images/attach/c/1/60/786/60786491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484784"/>
            <a:ext cx="6984776" cy="5006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7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uk-UA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sz="4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1. Що таке гімн? Назвіть відомі вам різновиди гімнів.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 Розкажіть, що вам запам'яталося з історії створення Державного гімну України. Де і коли виконують Державний гімн?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 Який музичний твір написано за мотивами легенди про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дівчину-Україну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? Пригадайте, хто його автор.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Дякую за роботу</a:t>
            </a:r>
            <a:endParaRPr lang="ru-RU" sz="4800" dirty="0"/>
          </a:p>
        </p:txBody>
      </p:sp>
      <p:pic>
        <p:nvPicPr>
          <p:cNvPr id="2050" name="Picture 2" descr="http://udpu.org.ua/files/news/01.09.14/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636912"/>
            <a:ext cx="5159896" cy="3813486"/>
          </a:xfrm>
          <a:prstGeom prst="rect">
            <a:avLst/>
          </a:prstGeom>
          <a:noFill/>
        </p:spPr>
      </p:pic>
      <p:pic>
        <p:nvPicPr>
          <p:cNvPr id="7" name="Gaudeamus-Igitur-Gimn-student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96336" y="5445224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7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r>
              <a:rPr lang="uk-UA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b="1" i="1" u="sng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Музичне мистецтво: підручник для 6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загальноосвіт.навч.закл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2014. – 216 с.: іл.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http://my.mail.ru/mail/maximum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https://www.google.com.ua/search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260350"/>
            <a:ext cx="7772400" cy="14700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Жанри камерно-вокальної музики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908175" y="2924175"/>
            <a:ext cx="6172200" cy="151288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sz="5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Гімн – урочиста пісня</a:t>
            </a:r>
            <a:endParaRPr lang="ru-RU" sz="54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Stas_SHurіns_і_Nіna_Matvіenko_-_Kvіtka_dush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164288" y="5389984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1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0"/>
            <a:ext cx="8640960" cy="836712"/>
          </a:xfrm>
        </p:spPr>
        <p:txBody>
          <a:bodyPr>
            <a:normAutofit/>
          </a:bodyPr>
          <a:lstStyle/>
          <a:p>
            <a:r>
              <a:rPr lang="uk-UA" sz="3200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Історія ( еволюція) гімну як жанрової форми</a:t>
            </a:r>
            <a:endParaRPr lang="ru-RU" sz="3200" b="1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95536" y="1196752"/>
            <a:ext cx="7992888" cy="4442048"/>
          </a:xfrm>
        </p:spPr>
        <p:txBody>
          <a:bodyPr/>
          <a:lstStyle/>
          <a:p>
            <a:endParaRPr lang="uk-UA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я 4"/>
          <p:cNvGraphicFramePr>
            <a:graphicFrameLocks noGrp="1"/>
          </p:cNvGraphicFramePr>
          <p:nvPr/>
        </p:nvGraphicFramePr>
        <p:xfrm>
          <a:off x="251520" y="908720"/>
          <a:ext cx="8712969" cy="569976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024336"/>
                <a:gridCol w="5688633"/>
              </a:tblGrid>
              <a:tr h="694289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Античність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2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культова (обрядова) пісня, перейшла</a:t>
                      </a:r>
                      <a:r>
                        <a:rPr lang="uk-UA" sz="25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 </a:t>
                      </a:r>
                      <a:r>
                        <a:rPr lang="uk-UA" sz="25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молитву до культового божества </a:t>
                      </a:r>
                      <a:endParaRPr lang="ru-RU" sz="2500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523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Середньовіччя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Хорал, </a:t>
                      </a:r>
                      <a:r>
                        <a:rPr lang="uk-UA" sz="25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кодак</a:t>
                      </a:r>
                      <a:r>
                        <a:rPr lang="uk-UA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 Україна – ренесансно-барокова), бойова пісня німецьких протестантів </a:t>
                      </a:r>
                      <a:endParaRPr lang="ru-RU" sz="25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0523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uk-UA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ІІІ ст.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жанр літератури і був частиною окремих форм народної пісні та світської поезії (пастораль)</a:t>
                      </a:r>
                      <a:endParaRPr lang="ru-RU" sz="2500" b="1" dirty="0">
                        <a:ln>
                          <a:solidFill>
                            <a:srgbClr val="FF0000"/>
                          </a:solidFill>
                        </a:ln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7151">
                <a:tc>
                  <a:txBody>
                    <a:bodyPr/>
                    <a:lstStyle/>
                    <a:p>
                      <a:pPr algn="ctr"/>
                      <a:r>
                        <a:rPr lang="uk-UA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lang="uk-UA" sz="32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поч</a:t>
                      </a:r>
                      <a:r>
                        <a:rPr lang="uk-UA" sz="3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.ХІХ ст.</a:t>
                      </a:r>
                      <a:endParaRPr lang="ru-RU" sz="3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твір емоційно насиченої (патетичної) і метрично вільної ліричної форми.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Англії гімни </a:t>
                      </a:r>
                      <a:r>
                        <a:rPr lang="uk-UA" sz="25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Новаліса</a:t>
                      </a:r>
                      <a:r>
                        <a:rPr lang="uk-UA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перекладав Джордж </a:t>
                      </a:r>
                      <a:r>
                        <a:rPr lang="uk-UA" sz="25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Макдональд</a:t>
                      </a:r>
                      <a:r>
                        <a:rPr lang="uk-UA" sz="25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Одна з цих пісень набула статусу національного символу поряд із прапором та гербом.</a:t>
                      </a:r>
                      <a:endParaRPr lang="ru-RU" sz="2500" b="1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rgbClr val="33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Музичний словничок</a:t>
            </a:r>
            <a:r>
              <a:rPr lang="uk-UA" dirty="0" smtClean="0"/>
              <a:t>	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39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8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Гімн </a:t>
            </a:r>
            <a:r>
              <a:rPr lang="uk-UA" sz="38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800" b="1" i="1" dirty="0" err="1" smtClean="0">
                <a:latin typeface="Times New Roman" pitchFamily="18" charset="0"/>
                <a:cs typeface="Times New Roman" pitchFamily="18" charset="0"/>
              </a:rPr>
              <a:t>грец</a:t>
            </a:r>
            <a:r>
              <a:rPr lang="uk-UA" sz="38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800" b="1" i="1" dirty="0" err="1" smtClean="0">
                <a:latin typeface="Times New Roman" pitchFamily="18" charset="0"/>
                <a:cs typeface="Times New Roman" pitchFamily="18" charset="0"/>
              </a:rPr>
              <a:t>hymnos</a:t>
            </a:r>
            <a:r>
              <a:rPr lang="uk-UA" sz="3800" b="1" i="1" dirty="0" smtClean="0">
                <a:latin typeface="Times New Roman" pitchFamily="18" charset="0"/>
                <a:cs typeface="Times New Roman" pitchFamily="18" charset="0"/>
              </a:rPr>
              <a:t> - славити, хвалити) 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- урочистий музичний твір на слова символічно-програмного змісту.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8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Різновиди гімнів: 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державні, релігійні, літературні, спортивні й </a:t>
            </a:r>
            <a:r>
              <a:rPr lang="uk-UA" sz="3800" b="1" dirty="0" err="1" smtClean="0">
                <a:latin typeface="Times New Roman" pitchFamily="18" charset="0"/>
                <a:cs typeface="Times New Roman" pitchFamily="18" charset="0"/>
              </a:rPr>
              <a:t>т.ін</a:t>
            </a: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        Державний гімн є символом держави (поряд з іншими атрибутами: прапором, гербом тощо)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0"/>
            <a:ext cx="8363272" cy="6525344"/>
          </a:xfrm>
        </p:spPr>
        <p:txBody>
          <a:bodyPr/>
          <a:lstStyle/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              Сл. П.Чубинського, муз. М.Вербицького </a:t>
            </a:r>
          </a:p>
          <a:p>
            <a:pPr algn="ctr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k-UA" b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Державний гімн України </a:t>
            </a:r>
          </a:p>
          <a:p>
            <a:pPr algn="ctr">
              <a:buNone/>
            </a:pPr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(у виконанні Національного заслуженого академічного народного хору України ім. Г. Вірьовки та Державного симфонічного оркестру України).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26" name="Picture 2" descr="&amp;Dcy;&amp;ncy;&amp;iecy;&amp;vcy;&amp;ncy;&amp;icy;&amp;kcy; &amp;Lcy;&amp;icy;&amp;rcy;&amp;icy;&amp;chcy;&amp;iecy;&amp;scy;&amp;kcy;&amp;acy;&amp;yacy; :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276872"/>
            <a:ext cx="3480784" cy="2332485"/>
          </a:xfrm>
          <a:prstGeom prst="rect">
            <a:avLst/>
          </a:prstGeom>
          <a:noFill/>
        </p:spPr>
      </p:pic>
      <p:pic>
        <p:nvPicPr>
          <p:cNvPr id="1028" name="Picture 4" descr="&amp;Scy;&amp;kcy;&amp;acy;&amp;chcy;&amp;acy;&amp;tcy;&amp;softcy; &amp;Kcy;&amp;acy;&amp;rcy;&amp;tcy;&amp;icy;&amp;ncy;&amp;kcy;&amp;icy; &amp;ncy;&amp;acy; &amp;tcy;&amp;iecy;&amp;lcy;&amp;iecy;&amp;fcy;&amp;ocy;&amp;ncy; &amp;fcy;&amp;lcy;&amp;acy;&amp;gcy; &amp;ucy;&amp;kcy;&amp;rcy;&amp;acy;&amp;icy;&amp;ncy;&amp;ycy;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5157192"/>
            <a:ext cx="2286000" cy="1428750"/>
          </a:xfrm>
          <a:prstGeom prst="rect">
            <a:avLst/>
          </a:prstGeom>
          <a:noFill/>
        </p:spPr>
      </p:pic>
      <p:pic>
        <p:nvPicPr>
          <p:cNvPr id="1032" name="Picture 8" descr="&amp;Fcy;&amp;lcy;&amp;acy;&amp;gcy; &amp;Ucy;&amp;kcy;&amp;rcy;&amp;acy;&amp;icy;&amp;ncy;&amp;ycy; - &amp;Vcy;&amp;ocy;&amp;rcy;&amp;ocy;&amp;tcy;&amp;icy;&amp;lcy;&amp;a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2276872"/>
            <a:ext cx="2642898" cy="1805980"/>
          </a:xfrm>
          <a:prstGeom prst="rect">
            <a:avLst/>
          </a:prstGeom>
          <a:noFill/>
        </p:spPr>
      </p:pic>
      <p:pic>
        <p:nvPicPr>
          <p:cNvPr id="1034" name="Picture 10" descr="&amp;Scy;&amp;ucy;&amp;vcy;&amp;iecy;&amp;ncy;&amp;icy;&amp;rcy;&amp;ycy; - &amp;Gcy;&amp;rcy;&amp;icy;&amp;ncy;-&amp;Tcy;&amp;ucy;&amp;r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252536" y="2204864"/>
            <a:ext cx="2999656" cy="2249742"/>
          </a:xfrm>
          <a:prstGeom prst="rect">
            <a:avLst/>
          </a:prstGeom>
          <a:noFill/>
        </p:spPr>
      </p:pic>
      <p:pic>
        <p:nvPicPr>
          <p:cNvPr id="1036" name="Picture 12" descr="&amp;Ucy; &amp;Mcy;&amp;icy;&amp;rcy;&amp;gcy;&amp;ocy;&amp;rcy;&amp;ocy;&amp;dcy;&amp;iukcy; &amp;vcy;&amp;iukcy;&amp;dcy;&amp;bcy;&amp;ucy;&amp;dcy;&amp;iecy;&amp;tcy;&amp;softcy;&amp;scy;&amp;yacy; &amp;Scy;&amp;vcy;&amp;yacy;&amp;tcy;&amp;ocy; &amp;kcy;&amp;vcy;&amp;iukcy;&amp;tcy;&amp;iukcy;&amp;vcy; &amp;tcy;&amp;acy; &amp;vcy;&amp;rcy;&amp;ocy;&amp;zhcy;&amp;acy;&amp;yucy; :: &amp;Ocy;&amp;fcy;&amp;iukcy;&amp;tscy;&amp;iukcy;&amp;jcy;&amp;ncy;&amp;icy;&amp;jcy; &amp;scy;&amp;acy;&amp;jcy;&amp;tcy; &amp;mcy;&amp;iukcy;&amp;scy;&amp;tcy;&amp;acy; &amp;Mcy;&amp;icy;&amp;rcy;&amp;gcy;&amp;ocy;&amp;rcy;&amp;ocy;&amp;dcy;. &amp;Ocy;&amp;fcy;&amp;iukcy;&amp;tscy;&amp;iukcy;&amp;jcy;&amp;ncy;&amp;icy;&amp;jcy; &amp;scy;&amp;acy;&amp;jcy;&amp;tcy; &amp;Mcy;&amp;icy;&amp;rcy;&amp;gcy;&amp;ocy;&amp;rcy;&amp;ocy;&amp;dcy;&amp;scy;&amp;softcy;&amp;kcy;&amp;ocy;&amp;yicy; &amp;mcy;&amp;iukcy;&amp;scy;&amp;softcy;&amp;kcy;&amp;ocy;&amp;yicy; &amp;rcy;&amp;acy;&amp;dcy;&amp;icy;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4797152"/>
            <a:ext cx="2736304" cy="1833324"/>
          </a:xfrm>
          <a:prstGeom prst="rect">
            <a:avLst/>
          </a:prstGeom>
          <a:noFill/>
        </p:spPr>
      </p:pic>
      <p:pic>
        <p:nvPicPr>
          <p:cNvPr id="1038" name="Picture 14" descr="&amp;Zcy; &amp;Dcy;&amp;ncy;&amp;iecy;&amp;mcy; &amp;Ncy;&amp;iecy;&amp;zcy;&amp;acy;&amp;lcy;&amp;iecy;&amp;zhcy;&amp;ncy;&amp;ocy;&amp;scy;&amp;tcy;&amp;iukcy; &amp;Ucy;&amp;kcy;&amp;rcy;&amp;acy;&amp;yicy;&amp;ncy;&amp;icy;!!! / &amp;Ncy;&amp;ocy;&amp;vcy;&amp;ocy;&amp;scy;&amp;tcy;&amp;icy; &amp;ncy;&amp;acy; Borispol.org.u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4725144"/>
            <a:ext cx="2559567" cy="1916832"/>
          </a:xfrm>
          <a:prstGeom prst="rect">
            <a:avLst/>
          </a:prstGeom>
          <a:noFill/>
        </p:spPr>
      </p:pic>
      <p:pic>
        <p:nvPicPr>
          <p:cNvPr id="11" name="Гімн України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971600" y="260648"/>
            <a:ext cx="504056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8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Ukraine bigotzyv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Історія створення гімну України.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0465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        Восени 1862 року український етнограф, фольклорист, поет Павло Платонович Чубинський написав вірш «Ще не вмерла Україна. Його було опубліковано у львівському журналі «Мета» 1863 року – здобув популярність. Михайло Вербицький   написав до нього музику. Уперше твір почали виконувати як Державний гімн у 1917 році, а 1939 року він був затверджений як гімн Карпатської України.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800" b="1" dirty="0" smtClean="0">
                <a:latin typeface="Times New Roman" pitchFamily="18" charset="0"/>
                <a:cs typeface="Times New Roman" pitchFamily="18" charset="0"/>
              </a:rPr>
              <a:t>               Офіційно музичну редакцію Державного гімну Верховна Рада України ухвалила 15 січня 1992 року; слова гімну затверджено «Законом «Про Державний Гімн України» 6 березня 2003 року: «Державним Гімном України є національний гімн на музику М. Вербицького зі словами першого куплету та приспіву твору П. Чубинського».</a:t>
            </a:r>
            <a:endParaRPr lang="ru-RU" sz="3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95936" y="188640"/>
            <a:ext cx="4968552" cy="633670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b="1" dirty="0" smtClean="0"/>
              <a:t>             </a:t>
            </a: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Олександр Якович КОНИСЬКИЙ</a:t>
            </a: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               (1836-1900)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Український культурний діяч другої половини XIX ст., перекладач, письменник, педагог — використав мотиви цієї легенди у вірші «Молитва за Україну». Пізніше поезію було покладено на музику, і вона стала прекрасною урочистою піснею, яка зворушує серця слухачів і дотепер.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&amp;Icy;&amp;scy;&amp;tcy;&amp;ocy;&amp;rcy;&amp;icy;&amp;yacy; &amp;lcy;&amp;icy;&amp;tcy;&amp;iecy;&amp;rcy;&amp;acy;&amp;tcy;&amp;ucy;&amp;rcy;&amp;ycy; &amp;vcy; &amp;lcy;&amp;icy;&amp;tscy;&amp;acy;&amp;kh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3528392" cy="61708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algn="ctr"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Сл. О.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Кониського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, муз. М. Лисенка</a:t>
            </a:r>
          </a:p>
          <a:p>
            <a:pPr algn="ctr">
              <a:buNone/>
            </a:pPr>
            <a:r>
              <a:rPr lang="uk-UA" b="1" u="sng" dirty="0" smtClean="0">
                <a:latin typeface="Times New Roman" pitchFamily="18" charset="0"/>
                <a:cs typeface="Times New Roman" pitchFamily="18" charset="0"/>
              </a:rPr>
              <a:t>«Молитва за Україну» </a:t>
            </a:r>
          </a:p>
          <a:p>
            <a:pPr algn="ctr"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 виконанні Національної заслуженої академічної капели України «Думка»)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Молитва за Україну - Боже великий єдини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404664"/>
            <a:ext cx="648072" cy="648072"/>
          </a:xfrm>
          <a:prstGeom prst="rect">
            <a:avLst/>
          </a:prstGeom>
        </p:spPr>
      </p:pic>
      <p:pic>
        <p:nvPicPr>
          <p:cNvPr id="22530" name="Picture 2" descr="&amp;Kcy;&amp;acy;&amp;kcy; &amp;ucy;&amp;kcy;&amp;rcy;&amp;acy;&amp;icy;&amp;ncy;&amp;scy;&amp;kcy;&amp;acy;&amp;yacy; &amp;acy;&amp;rcy;&amp;mcy;&amp;icy;&amp;yacy; &amp;icy; &amp;bcy;&amp;ocy;&amp;jcy;&amp;tscy;&amp;ycy;-&amp;dcy;&amp;ocy;&amp;bcy;&amp;rcy;&amp;ocy;&amp;vcy;&amp;ocy;&amp;lcy;&amp;softcy;&amp;tscy;&amp;ycy; &amp;ocy;&amp;scy;&amp;vcy;&amp;ocy;&amp;bcy;&amp;ocy;&amp;zhcy;&amp;dcy;&amp;acy;&amp;lcy;&amp;acy; &amp;Acy;&amp;vcy;&amp;dcy;&amp;iecy;&amp;iecy;&amp;vcy;&amp;kcy;&amp;ucy;. &amp;Vcy;&amp;Icy;&amp;Dcy;&amp;IEcy;&amp;Ocy; - &amp;Acy;&amp;lcy;&amp;softcy;&amp;fcy;&amp;acy;, &amp;Scy;&amp;Bcy;&amp;Ucy;, &amp;Ucy;&amp;kcy;&amp;rcy;&amp;acy;&amp;icy;&amp;ncy;&amp;acy;, &amp;Acy;&amp;ncy;&amp;tcy;&amp;icy;&amp;tcy;&amp;iecy;&amp;rcy;&amp;rcy;&amp;ocy;&amp;rcy;&amp;icy;&amp;scy;&amp;tcy;&amp;icy;&amp;chcy;&amp;iecy;&amp;scy;&amp;kcy;&amp;acy;&amp;yacy; &amp;ocy;&amp;pcy;&amp;iecy;&amp;rcy;&amp;acy;&amp;tscy;&amp;icy;&amp;yacy; (01.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293096"/>
            <a:ext cx="3035829" cy="2276872"/>
          </a:xfrm>
          <a:prstGeom prst="rect">
            <a:avLst/>
          </a:prstGeom>
          <a:noFill/>
        </p:spPr>
      </p:pic>
      <p:pic>
        <p:nvPicPr>
          <p:cNvPr id="22532" name="Picture 4" descr="&amp;Pcy;&amp;ocy;&amp;rcy;&amp;ocy;&amp;shcy;&amp;iecy;&amp;ncy;&amp;kcy;&amp;ocy; &amp;pcy;&amp;ocy;&amp;pcy;&amp;rcy;&amp;ocy;&amp;shchcy;&amp;acy;&amp;lcy;&amp;scy;&amp;yacy; &amp;scy; &amp;mcy;&amp;icy;&amp;tcy;&amp;rcy;&amp;ocy;&amp;pcy;&amp;ocy;&amp;lcy;&amp;icy;&amp;tcy;&amp;ocy;&amp;mcy; &amp;Vcy;&amp;lcy;&amp;acy;&amp;dcy;&amp;icy;&amp;mcy;&amp;icy;&amp;rcy;&amp;ocy;&amp;mcy;: &amp;Tcy;&amp;iecy;&amp;pcy;&amp;iecy;&amp;rcy;&amp;softcy; &amp;Gcy;&amp;ocy;&amp;scy;&amp;pcy;&amp;ocy;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437112"/>
            <a:ext cx="3838575" cy="2266951"/>
          </a:xfrm>
          <a:prstGeom prst="rect">
            <a:avLst/>
          </a:prstGeom>
          <a:noFill/>
        </p:spPr>
      </p:pic>
      <p:pic>
        <p:nvPicPr>
          <p:cNvPr id="22534" name="Picture 6" descr="&amp;Mcy;&amp;ocy;&amp;lcy;&amp;icy;&amp;tcy;&amp;vcy;&amp;acy; &amp;zcy;&amp;acy; &amp;Ucy;&amp;kcy;&amp;rcy;&amp;acy;&amp;icy;&amp;ncy;&amp;ucy; (&amp;Scy;&amp;iecy;&amp;mcy;&amp;ocy;&amp;ncy;&amp;iecy;&amp;ncy;&amp;kcy;&amp;ocy; &amp;Acy;&amp;ncy;&amp;zhcy;&amp;iecy;&amp;lcy;&amp;icy;&amp;kcy;&amp;acy;) / &amp;Scy;&amp;tcy;&amp;icy;&amp;khcy;&amp;icy;.&amp;rcy;&amp;ucy; - &amp;ncy;&amp;acy;&amp;tscy;&amp;icy;&amp;ocy;&amp;ncy;&amp;acy;&amp;lcy;&amp;softcy;&amp;ncy;&amp;ycy;&amp;jcy; &amp;scy;&amp;iecy;&amp;rcy;&amp;vcy;&amp;iecy;&amp;rcy; &amp;scy;&amp;ocy;&amp;vcy;&amp;rcy;&amp;iecy;&amp;mcy;&amp;iecy;&amp;ncy;&amp;ncy;&amp;ocy;&amp;jcy; &amp;pcy;&amp;ocy;&amp;ecy;&amp;zcy;&amp;icy;&amp;i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1988839"/>
            <a:ext cx="3528392" cy="2354801"/>
          </a:xfrm>
          <a:prstGeom prst="rect">
            <a:avLst/>
          </a:prstGeom>
          <a:noFill/>
        </p:spPr>
      </p:pic>
      <p:pic>
        <p:nvPicPr>
          <p:cNvPr id="22536" name="Picture 8" descr="&amp;Ocy;&amp;ncy;&amp;lcy;&amp;acy;&amp;jcy;&amp;ncy;-&amp;tcy;&amp;rcy;&amp;acy;&amp;ncy;&amp;scy;&amp;lcy;&amp;yacy;&amp;tscy;&amp;icy;&amp;yacy; &quot;&amp;Mcy;&amp;ocy;&amp;lcy;&amp;icy;&amp;tcy;&amp;vcy;&amp;acy; &amp;zcy;&amp;acy; &amp;Ucy;&amp;kcy;&amp;rcy;&amp;acy;&amp;icy;&amp;ncy;&amp;ucy;&quot; - . &amp;Pcy;&amp;rcy;&amp;iecy;&amp;scy;&amp;scy;&amp;acy; &amp;Ucy;&amp;kcy;&amp;rcy;&amp;acy;&amp;icy;&amp;ncy;&amp;ycy; - &amp;ncy;&amp;ocy;&amp;vcy;&amp;ocy;&amp;scy;&amp;tcy;&amp;icy;, &amp;scy;&amp;vcy;&amp;iecy;&amp;zhcy;&amp;icy;&amp;iecy; &amp;ncy;&amp;ocy;&amp;vcy;&amp;ocy;&amp;scy;&amp;tcy;&amp;icy;, &amp;pcy;&amp;ocy;&amp;scy;&amp;lcy;&amp;iecy;&amp;dcy;&amp;ncy;&amp;icy;&amp;iecy; &amp;ncy;&amp;ocy;&amp;vcy;&amp;ocy;&amp;scy;&amp;tcy;&amp;icy;. uapress.inf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2060848"/>
            <a:ext cx="3757744" cy="2088232"/>
          </a:xfrm>
          <a:prstGeom prst="rect">
            <a:avLst/>
          </a:prstGeom>
          <a:noFill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5325" y="1916832"/>
            <a:ext cx="699051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Documents and Settings\User\Мои документы\Мои рисунки\adamast_ru_pic12457827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/>
              <a:t>      </a:t>
            </a:r>
            <a:r>
              <a:rPr lang="en-US" b="1" dirty="0" smtClean="0"/>
              <a:t>  </a:t>
            </a:r>
            <a:r>
              <a:rPr lang="uk-UA" b="1" dirty="0" smtClean="0"/>
              <a:t>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Гімн студентської молоді «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Gaudtamus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» («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Ґ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аудеамус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»)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 виконанні хорової капели Дрогобицького державного педагогічного університету імені І. Франка.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&amp;Pcy;&amp;iecy;&amp;rcy;&amp;scy;&amp;ocy;&amp;ncy;&amp;acy;&amp;lcy; &amp;Pcy;&amp;lcy;&amp;yucy;&amp;scy; - 22 (427) 1 - 7 &amp;chcy;&amp;iecy;&amp;rcy;&amp;vcy;&amp;ncy;&amp;yacy; 2011 &amp;rcy;&amp;ocy;&amp;kcy;&amp;u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2204864"/>
            <a:ext cx="5630699" cy="3744416"/>
          </a:xfrm>
          <a:prstGeom prst="rect">
            <a:avLst/>
          </a:prstGeom>
          <a:noFill/>
        </p:spPr>
      </p:pic>
      <p:pic>
        <p:nvPicPr>
          <p:cNvPr id="7" name="ГИМН СТУДЕНТОВ-ГАУДЕАМУ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308304" y="5301208"/>
            <a:ext cx="1596572" cy="1258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68344" y="4725144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u="sng" dirty="0" smtClean="0">
                <a:latin typeface="Times New Roman" pitchFamily="18" charset="0"/>
                <a:cs typeface="Times New Roman" pitchFamily="18" charset="0"/>
              </a:rPr>
              <a:t>відео</a:t>
            </a:r>
            <a:endParaRPr lang="ru-RU" sz="2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Gaudeamus-Igitur-Gimn-studentov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1331640" y="332656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872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</TotalTime>
  <Words>575</Words>
  <Application>Microsoft Office PowerPoint</Application>
  <PresentationFormat>Экран (4:3)</PresentationFormat>
  <Paragraphs>51</Paragraphs>
  <Slides>13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Жанри камерно-вокальної музики</vt:lpstr>
      <vt:lpstr>Жанри камерно-вокальної музики</vt:lpstr>
      <vt:lpstr>Історія ( еволюція) гімну як жанрової форми</vt:lpstr>
      <vt:lpstr>Музичний словничок  </vt:lpstr>
      <vt:lpstr>Слайд 5</vt:lpstr>
      <vt:lpstr>Історія створення гімну України.</vt:lpstr>
      <vt:lpstr>Слайд 7</vt:lpstr>
      <vt:lpstr>Слайд 8</vt:lpstr>
      <vt:lpstr>Слайд 9</vt:lpstr>
      <vt:lpstr>Слайд 10</vt:lpstr>
      <vt:lpstr>Підсумок уроку</vt:lpstr>
      <vt:lpstr>Урок завершено</vt:lpstr>
      <vt:lpstr>Список використаних джерел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XTreme.ws</cp:lastModifiedBy>
  <cp:revision>49</cp:revision>
  <dcterms:created xsi:type="dcterms:W3CDTF">2015-02-04T10:49:35Z</dcterms:created>
  <dcterms:modified xsi:type="dcterms:W3CDTF">2015-02-22T23:38:18Z</dcterms:modified>
</cp:coreProperties>
</file>