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8"/>
  </p:notesMasterIdLst>
  <p:sldIdLst>
    <p:sldId id="262" r:id="rId2"/>
    <p:sldId id="263" r:id="rId3"/>
    <p:sldId id="264" r:id="rId4"/>
    <p:sldId id="265" r:id="rId5"/>
    <p:sldId id="266" r:id="rId6"/>
    <p:sldId id="272" r:id="rId7"/>
    <p:sldId id="267" r:id="rId8"/>
    <p:sldId id="268" r:id="rId9"/>
    <p:sldId id="269" r:id="rId10"/>
    <p:sldId id="274" r:id="rId11"/>
    <p:sldId id="270" r:id="rId12"/>
    <p:sldId id="271" r:id="rId13"/>
    <p:sldId id="276" r:id="rId14"/>
    <p:sldId id="277" r:id="rId15"/>
    <p:sldId id="275" r:id="rId16"/>
    <p:sldId id="278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EEFB-D18A-4FEC-9329-831F8249C619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66DE-421F-4737-91AC-764871B08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70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5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7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5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79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2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DD34A4-BF27-48FF-B17C-DECD6735AB36}" type="datetimeFigureOut">
              <a:rPr lang="uk-UA" smtClean="0"/>
              <a:t>08.02.2015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8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boik.ru/112553/1440/900.html" TargetMode="External"/><Relationship Id="rId2" Type="http://schemas.openxmlformats.org/officeDocument/2006/relationships/hyperlink" Target="http://travelel.ru/wp-content/uploads/2011/11/severnoe-syani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d-kopilka.ru/uchiteljam-predmetnikam/izobrazitelnoe-iskustvo/tehnika-gratazh-master-kla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969" y="139732"/>
            <a:ext cx="8856984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Уроки</a:t>
            </a:r>
            <a:r>
              <a:rPr lang="uk-UA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інтегрованого курсу «Мистецтво», 5 клас </a:t>
            </a:r>
            <a:r>
              <a:rPr lang="uk-UA" sz="32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образотворче мистецтво)</a:t>
            </a:r>
            <a:endParaRPr lang="uk-UA" sz="32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Урок №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9.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Краса в різноманітті. У країні штрихів і </a:t>
            </a:r>
            <a:r>
              <a:rPr lang="uk-UA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світлотіні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Практичне завдання: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виконання графічної композиції «Ведмеді на півночі».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endParaRPr lang="uk-U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5" y="4108881"/>
            <a:ext cx="3429000" cy="26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reeAgent\КОНКУРСПрезентация Урока\ум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0" y="3629665"/>
            <a:ext cx="2511423" cy="247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FreeAgent\КОНКУРСПрезентация Урока\336582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1" y="245723"/>
            <a:ext cx="2656476" cy="40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FreeAgent\КОНКУРСПрезентация Урока\f_s-nastupayushchim-2012_docheva_veneta-_1325314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6" y="245723"/>
            <a:ext cx="3278913" cy="24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FreeAgent\КОНКУРСПрезентация Урока\image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46" y="2684307"/>
            <a:ext cx="2433911" cy="30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5015" y="6017490"/>
            <a:ext cx="716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Зображення</a:t>
            </a:r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полярного </a:t>
            </a:r>
            <a:r>
              <a:rPr lang="ru-RU" sz="16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сяйва</a:t>
            </a:r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у в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різній</a:t>
            </a:r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художній</a:t>
            </a:r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техніці</a:t>
            </a:r>
            <a:endParaRPr lang="ru-RU" sz="16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29" y="286435"/>
            <a:ext cx="8556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Самостійна художньо-творча діяльність учнів</a:t>
            </a: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29" y="1363653"/>
            <a:ext cx="8556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Гратаж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незвичайна техніка малювання. Навіть не малювання, 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процарапування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елементів малюнка.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15" y="200998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2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314227"/>
            <a:ext cx="8098971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Послідовність виконання малюнку в техніці «</a:t>
            </a:r>
            <a:r>
              <a:rPr lang="uk-UA" sz="2400" b="1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гратаж</a:t>
            </a:r>
            <a:r>
              <a:rPr lang="uk-UA" sz="24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»:</a:t>
            </a:r>
            <a:endParaRPr lang="uk-UA" sz="24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Зафарбуйте вільними мазками аркуш паперу кольорами, які, на вашу думку, нагадують яскраве північне сяйво.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Щільно натріть просохлий аркуш свічкою.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630555" algn="l"/>
              </a:tabLst>
            </a:pP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Змішайте чорну туш із невеликою кількістю будь-якого рідкого миючого засобу. Широким пензлем нанесіть туш на папір.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uk-UA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33" y="2949562"/>
            <a:ext cx="5364367" cy="35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8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49" y="1178047"/>
            <a:ext cx="5534777" cy="5581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257" y="183583"/>
            <a:ext cx="806631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центрі композиції позначте загальну форму тварини, визначте її пропорції. </a:t>
            </a:r>
            <a:endParaRPr lang="uk-UA" dirty="0" smtClean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Побудуйте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фігуру тварини, легкими короткими штрихами позначте її контур.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uk-UA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5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1868"/>
            <a:ext cx="898071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6. Короткими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штрихами передайте об’єм та хутро тварини шляхом </a:t>
            </a:r>
            <a:r>
              <a:rPr lang="uk-UA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вишкрябування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загостреною паличкою (або використаним стрижнем кулькової ручки). 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7. Північне </a:t>
            </a:r>
            <a:r>
              <a:rPr lang="uk-UA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сяйво намалюйте «сміливими», «впевненими» довгими вертикальними штрихами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13" y="1943145"/>
            <a:ext cx="4287244" cy="3212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569" y="2897636"/>
            <a:ext cx="3698355" cy="33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9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971" y="895165"/>
            <a:ext cx="7478486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Підсумки  уроку:</a:t>
            </a:r>
            <a:r>
              <a:rPr lang="uk-UA" sz="320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sz="24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і оцінка результатів художньо-творчої діяльності.</a:t>
            </a: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Експрес-перегляд дитячих робіт. </a:t>
            </a:r>
            <a:endParaRPr lang="uk-UA" sz="2400" dirty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78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4"/>
          <p:cNvSpPr>
            <a:spLocks noChangeArrowheads="1"/>
          </p:cNvSpPr>
          <p:nvPr/>
        </p:nvSpPr>
        <p:spPr bwMode="auto">
          <a:xfrm>
            <a:off x="1234860" y="359228"/>
            <a:ext cx="6389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Використані інтернет - ресурси</a:t>
            </a:r>
            <a:r>
              <a:rPr lang="uk-UA" sz="2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258" y="1116763"/>
            <a:ext cx="81098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>
                <a:hlinkClick r:id="rId2"/>
              </a:rPr>
              <a:t>http://</a:t>
            </a:r>
            <a:r>
              <a:rPr lang="uk-UA" dirty="0" smtClean="0">
                <a:hlinkClick r:id="rId2"/>
              </a:rPr>
              <a:t>travelel.ru/wp-content/uploads/2011/11/severnoe-syanie.jpg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oboik.ru/112553/1440/900.html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ped-kopilka.ru/uchiteljam-predmetnikam/izobrazitelnoe-iskustvo/tehnika-gratazh-master-klas.html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/>
              <a:t>http://masterclassy.masterpodelok.com/raznoe/grattazh/19758-mk-lozhkoj-sneg-meshaja.html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748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9" y="669158"/>
            <a:ext cx="8066314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Розминка </a:t>
            </a:r>
            <a:r>
              <a:rPr lang="uk-UA" sz="3200" b="1" i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аудитів</a:t>
            </a: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Яке мистецтво ми називаємо графікою?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Які види графіки ви знаєте?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Які виражальні засоби графіки?</a:t>
            </a:r>
            <a:endParaRPr lang="uk-UA" sz="2400" dirty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www.clipartbank.ru/watermark.php?i=69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86" y="2873828"/>
            <a:ext cx="2949200" cy="34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4055" t="7381" r="10983" b="6666"/>
          <a:stretch/>
        </p:blipFill>
        <p:spPr>
          <a:xfrm>
            <a:off x="5845627" y="2256061"/>
            <a:ext cx="2656116" cy="39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8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4286" y="459939"/>
            <a:ext cx="8055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Головне призначення штрихів — передати світлотінь, форму, об’єм, розташування в просторі. Штрихами можна відобразити, наприклад, колючість </a:t>
            </a:r>
            <a:r>
              <a:rPr lang="uk-UA" sz="2000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їжачка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і блискучу поверхню новорічної кульки, прямокутну форму книжки й округлість яблука, легкість хмаринки й важкість гирі. Щоб передати об’єм предмета, штрихи накладаються за його формою.</a:t>
            </a:r>
            <a:endParaRPr lang="uk-UA" sz="20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3367759"/>
            <a:ext cx="3673929" cy="2066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8788" y="2920466"/>
            <a:ext cx="26098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791255"/>
            <a:ext cx="7800659" cy="12770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741" y="2795061"/>
            <a:ext cx="3099707" cy="2312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" y="2616915"/>
            <a:ext cx="3533616" cy="26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6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612" y="436816"/>
            <a:ext cx="493660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Подорож на </a:t>
            </a:r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Північ</a:t>
            </a:r>
            <a:endParaRPr lang="uk-UA" sz="3200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743" y="1192964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Полярне 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сяйво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це незвичайне світлове явище, що утворюється час від часу у верхніх шарах атмосфери Землі.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6" y="1936801"/>
            <a:ext cx="3483430" cy="4476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" y="2535088"/>
            <a:ext cx="4923080" cy="32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1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reeAgent\КОНКУРСПрезентация Урока\p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26" y="3949038"/>
            <a:ext cx="2590818" cy="24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FreeAgent\КОНКУРСПрезентация Урока\1222841237_force-of-nature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3" y="3629399"/>
            <a:ext cx="3864428" cy="27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FreeAgent\КОНКУРСПрезентация Урока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3" y="200781"/>
            <a:ext cx="3864428" cy="28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5"/>
          <a:stretch/>
        </p:blipFill>
        <p:spPr bwMode="auto">
          <a:xfrm>
            <a:off x="4881247" y="200781"/>
            <a:ext cx="4067517" cy="28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371" y="194468"/>
            <a:ext cx="8338457" cy="1121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Давайте пригадаємо в якому мультфільмі ми можемо побачити північне сяйво?  (перегляд </a:t>
            </a:r>
            <a:r>
              <a:rPr lang="uk-UA" sz="2000" b="1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мультфільма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«</a:t>
            </a:r>
            <a:r>
              <a:rPr lang="uk-UA" sz="2000" b="1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Умка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»).</a:t>
            </a:r>
            <a:endParaRPr lang="uk-UA" sz="2000" b="1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про Умку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599" y="146957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254233"/>
            <a:ext cx="8621486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Білі ведмеді мешкають серед снігів і льодовиків. Проте ведмеді там не мерзнуть – їх зігріває тепле хутро і жирок. Білу шубку ведмеді вибрали не випадково. Вона маскує їх при полюванні на моржів, морських зайців, риб і тюленів. Адже сніг теж білий!</a:t>
            </a:r>
          </a:p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Білий ведмідь – чудовий плавець. Частенько запливає далеко-далеко в море. Коли маленькі ведмежата підростають, вони вирушають з мамою бродити сніговими пустелями в пошуках їжі 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2256064"/>
            <a:ext cx="3712028" cy="2784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800474"/>
            <a:ext cx="5061857" cy="26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7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29" y="211082"/>
            <a:ext cx="7271657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Гра «Ведмідь»</a:t>
            </a: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	Учитель </a:t>
            </a:r>
            <a:r>
              <a:rPr lang="uk-UA" sz="24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пропонує учням уявити, як повільно ходить ведмідь, вайлувато переступаючи  з ноги на ногу; як бігає: швиденько і прямо пересувається вперед, як він бурчить (дозволити школярам пробігти від своїх парт до дошки).</a:t>
            </a:r>
            <a:endParaRPr lang="uk-UA" sz="2400" dirty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8" y="3418114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8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84</TotalTime>
  <Words>378</Words>
  <Application>Microsoft Office PowerPoint</Application>
  <PresentationFormat>Экран (4:3)</PresentationFormat>
  <Paragraphs>35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Century Schoolbook</vt:lpstr>
      <vt:lpstr>Garamond</vt:lpstr>
      <vt:lpstr>Times New Roman</vt:lpstr>
      <vt:lpstr>Savon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2014-05-10T20:01:47Z</dcterms:created>
  <dcterms:modified xsi:type="dcterms:W3CDTF">2015-02-08T20:22:32Z</dcterms:modified>
</cp:coreProperties>
</file>