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notesMasterIdLst>
    <p:notesMasterId r:id="rId26"/>
  </p:notesMasterIdLst>
  <p:sldIdLst>
    <p:sldId id="262" r:id="rId2"/>
    <p:sldId id="266" r:id="rId3"/>
    <p:sldId id="267" r:id="rId4"/>
    <p:sldId id="263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264" r:id="rId21"/>
    <p:sldId id="282" r:id="rId22"/>
    <p:sldId id="265" r:id="rId23"/>
    <p:sldId id="284" r:id="rId24"/>
    <p:sldId id="285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30" autoAdjust="0"/>
  </p:normalViewPr>
  <p:slideViewPr>
    <p:cSldViewPr snapToGrid="0">
      <p:cViewPr varScale="1">
        <p:scale>
          <a:sx n="87" d="100"/>
          <a:sy n="87" d="100"/>
        </p:scale>
        <p:origin x="14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DEEFB-D18A-4FEC-9329-831F8249C619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E66DE-421F-4737-91AC-764871B081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870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56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754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373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832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58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80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679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54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088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529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63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087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staff.com.ua/pictures_user/37/145645/1959574/145645_20111122010530_600x600.jpg" TargetMode="External"/><Relationship Id="rId2" Type="http://schemas.openxmlformats.org/officeDocument/2006/relationships/hyperlink" Target="http://uk.wikipedia.org/wiki/&#1058;&#1077;&#1072;&#1090;&#1088;_&#1083;&#1103;&#1083;&#1100;&#1086;&#1082;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ewvv.net/images/stories/photoreport/resized/305/1334906383_kotskiy%20(3)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455418"/>
            <a:ext cx="8856984" cy="5219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r>
              <a:rPr lang="uk-UA" sz="3200" b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Уроки</a:t>
            </a:r>
            <a:r>
              <a:rPr lang="uk-UA" sz="3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інтегрованого курсу «Мистецтво», 5 клас </a:t>
            </a:r>
            <a:r>
              <a:rPr lang="uk-UA" sz="32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(</a:t>
            </a:r>
            <a:r>
              <a:rPr lang="uk-UA" sz="3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образотворче мистецтво)</a:t>
            </a:r>
            <a:endParaRPr lang="uk-UA" sz="3200" dirty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Урок № 2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0. </a:t>
            </a:r>
            <a:r>
              <a:rPr lang="uk-UA" sz="28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На сцені лялькового театру. Мистецтво створення ляльки</a:t>
            </a:r>
            <a:endParaRPr lang="uk-UA" sz="2800" b="1" dirty="0" smtClean="0">
              <a:solidFill>
                <a:srgbClr val="C00000"/>
              </a:solidFill>
              <a:latin typeface="Century Schoolbook" panose="020406040505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Практичне завдання: </a:t>
            </a:r>
            <a:r>
              <a:rPr lang="uk-UA" sz="28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створення </a:t>
            </a:r>
            <a:r>
              <a:rPr lang="uk-UA" sz="28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рукавичної ляльки до балету </a:t>
            </a:r>
            <a:r>
              <a:rPr lang="uk-UA" sz="2800" b="1" dirty="0" err="1">
                <a:solidFill>
                  <a:srgbClr val="C00000"/>
                </a:solidFill>
                <a:latin typeface="Century Schoolbook" panose="02040604050505020304" pitchFamily="18" charset="0"/>
              </a:rPr>
              <a:t>І.Стравінського</a:t>
            </a:r>
            <a:r>
              <a:rPr lang="uk-UA" sz="28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 «Петрушка»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endParaRPr lang="uk-UA" sz="32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14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ocnt-sakhalin.com/uploads/posts/2011-02/1296708648_kukl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7345362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1793421" y="356280"/>
            <a:ext cx="6027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3200" b="1" dirty="0"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Верхові ляльки, тростинні</a:t>
            </a:r>
            <a:endParaRPr lang="uk-UA" sz="32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rt.ioso.ru/wiki/images/%D0%A0%D1%83%D0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10913"/>
            <a:ext cx="4563156" cy="342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323850" y="312738"/>
            <a:ext cx="39388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Пальчикові ляльки </a:t>
            </a:r>
            <a:endParaRPr lang="uk-UA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1" y="836613"/>
            <a:ext cx="4550229" cy="346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1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ershovsait.ru/sites/default/files/wisywig_images/%D0%BA%D0%BE%D0%B7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192213"/>
            <a:ext cx="26098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2207079" y="421595"/>
            <a:ext cx="43123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200" b="1" dirty="0"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Ляльки рукавички</a:t>
            </a:r>
            <a:endParaRPr lang="uk-UA" sz="32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1268" name="Picture 5" descr="http://www.olesya-emelyanova.ru/dom-teatr/dom_teatr-petrushechnye_kukly-perchatki_ch03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412875"/>
            <a:ext cx="4618037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12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womenclub.ru/images/stories/womenworld/children/marionetk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82" y="1767233"/>
            <a:ext cx="3276375" cy="416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 descr="http://www.valda.ru/catalog/pict_m/48r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117" y="1773238"/>
            <a:ext cx="180022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t="2492" r="6174" b="2989"/>
          <a:stretch>
            <a:fillRect/>
          </a:stretch>
        </p:blipFill>
        <p:spPr bwMode="auto">
          <a:xfrm>
            <a:off x="5724525" y="1773238"/>
            <a:ext cx="3138488" cy="442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Прямоугольник 8"/>
          <p:cNvSpPr>
            <a:spLocks noChangeArrowheads="1"/>
          </p:cNvSpPr>
          <p:nvPr/>
        </p:nvSpPr>
        <p:spPr bwMode="auto">
          <a:xfrm>
            <a:off x="185282" y="289152"/>
            <a:ext cx="89398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200" b="1" dirty="0"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Маріонетка — лялька, що управляється</a:t>
            </a:r>
          </a:p>
          <a:p>
            <a:pPr eaLnBrk="1" hangingPunct="1"/>
            <a:r>
              <a:rPr lang="uk-UA" sz="3200" b="1" dirty="0"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 з допомогою ниток</a:t>
            </a:r>
            <a:endParaRPr lang="uk-UA" sz="32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2337707" y="465138"/>
            <a:ext cx="4307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200" b="1" dirty="0"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Планшетні ляльки</a:t>
            </a:r>
            <a:endParaRPr lang="uk-UA" sz="32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3315" name="Picture 4" descr="http://cs2.livemaster.ru/foto/large/ac520036631-kukly-igrushki-skomoroh-teatralnaya-planshetnaya-n7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428750"/>
            <a:ext cx="28003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https://encrypted-tbn3.gstatic.com/images?q=tbn:ANd9GcQHxkFJhqWIGlFSoD-RzfwJeEztHSYlkDJVp3fB1Dre_5aP_YIK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8"/>
          <a:stretch>
            <a:fillRect/>
          </a:stretch>
        </p:blipFill>
        <p:spPr bwMode="auto">
          <a:xfrm>
            <a:off x="5508625" y="1428750"/>
            <a:ext cx="29781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99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www.muzcentrum.ru/img/upload/10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708275"/>
            <a:ext cx="5494338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http://old.vmdpni.ru/data/cooollekc/collekc1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/>
          <a:stretch>
            <a:fillRect/>
          </a:stretch>
        </p:blipFill>
        <p:spPr bwMode="auto">
          <a:xfrm>
            <a:off x="5699125" y="2708275"/>
            <a:ext cx="31877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2318884" y="790121"/>
            <a:ext cx="41376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 b="1" dirty="0"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Ляльки театру тіней</a:t>
            </a:r>
            <a:endParaRPr lang="uk-UA" sz="28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0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6563" y="4365625"/>
            <a:ext cx="8101012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2000" b="1" i="1" dirty="0">
                <a:solidFill>
                  <a:srgbClr val="C00000"/>
                </a:solidFill>
                <a:latin typeface="Century Schoolbook" panose="02040604050505020304" pitchFamily="18" charset="0"/>
                <a:cs typeface="Times New Roman" pitchFamily="18" charset="0"/>
              </a:rPr>
              <a:t>Петрушка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  <a:cs typeface="Times New Roman" pitchFamily="18" charset="0"/>
              </a:rPr>
              <a:t> — герой російського народного театру ляльок. Перша згадка про Петрушку датується 1636 роком (</a:t>
            </a:r>
            <a:r>
              <a:rPr lang="uk-UA" sz="2000" b="1" dirty="0" err="1">
                <a:solidFill>
                  <a:srgbClr val="002060"/>
                </a:solidFill>
                <a:latin typeface="Century Schoolbook" panose="02040604050505020304" pitchFamily="18" charset="0"/>
                <a:cs typeface="Times New Roman" pitchFamily="18" charset="0"/>
              </a:rPr>
              <a:t>Олеарій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  <a:cs typeface="Times New Roman" pitchFamily="18" charset="0"/>
              </a:rPr>
              <a:t>). Як зовнішність Петрушки — довгий ніс та ковпачок с кісточкою, — так і сценки, котрі він награвав, майже не змінювалися століттями. 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  <a:cs typeface="Times New Roman" pitchFamily="18" charset="0"/>
            </a:endParaRPr>
          </a:p>
        </p:txBody>
      </p:sp>
      <p:sp>
        <p:nvSpPr>
          <p:cNvPr id="15363" name="AutoShape 6" descr="data:image/jpeg;base64,/9j/4AAQSkZJRgABAQAAAQABAAD/2wCEAAkGBxQSEhUUExQUFhQXGR4YGBgYGB0XGhwcGhocHBwcGB0YHSggGB8lHBoeIjEkJikrLi4uGCAzODMsNygtLiwBCgoKDg0OGxAQGywkICUsLCwsLCwsLCwsLywsLCwsLCwsLCwsLCwsLCwsLCwsLCwsLCwsLCwsLCwsLCwsLCwsLP/AABEIAMIBAwMBEQACEQEDEQH/xAAcAAABBQEBAQAAAAAAAAAAAAAFAQIDBAYHAAj/xABDEAACAQIEAwUFBAgGAgEFAAABAhEAAwQSITEFQVEGEyJhcTKBkaGxQnLR8AcUIyRSYrLBNHOCkqLhQ/EzFRZTwtL/xAAbAQABBQEBAAAAAAAAAAAAAAABAAIDBAUGB//EAD8RAAEDAgQCBwYEBQMEAwAAAAEAAgMEERIhMUEFURMiYXGBkaEUMrHB0fAGI0LhFTNScvE0YrIlQ4KSJFPC/9oADAMBAAIRAxEAPwDJXMD1uWB63F/tWd7LJyXZfxmlG58lVu2EG9+z7iW+goilf2JjuOU+wPkPqoUv2Vn9sD5BGI/tTxSnchVzxyLZp9FYwuJFy6qYRJbKxYtpIETkHIx13qQwtaMtVTPF3OeAR1b+KLcPtgXFus0ANGoI5QC07GTz6VCG9bEStWSXFGWMGov/AIVvhfES1w2gwQWyQGGvLnVxgs3IXXNVc7nSuzyWispcVgty6rEENuVzDmOnSNaaKht8JyVYhy9xHD5u8JBggAcxPP1FTBwTCslxvsmpAZFjMNCu3mCOtKwKGiy3EOz9y3ruD00oWRuhT2yDqI9aaimxSSXhvSSXs1JJITSSSGkklB0pJLxpJK/wHA99fS31Mn0GsfKiBmkV2/jGJaxhPDMsBbX/APY/7RHvqCsm6KIkanIK5QQ9JML6DNc94rjBoqDUakz9KwYIzqV1cUZviKi4BjXtYm3ctqXYHVBqWB0YfA1fhcWuBCFXEySFzHGw58uRW97YWVa2MrAMYPdn2hJ5D46Vrhy4x0ZAuub3+x9xyzKr9fZMUiFFdD7nZPFD/wATE8o/7oWKN1Vu8BxCe1aYfChYpXVa9g3T2kYeo0+NKyN1FbtlmAXUnQAak9AIpBJdU7HdkBh1W5e/+RhMdPL8TRcQxuIpAFxsjmOxpfwLoi9Odc5XV5fk1aMMIaqoaATWSxhecKs6BNZtDWtGwMbYKIm6s4bByomauRRXaFE6SxsuNLbgT0/vNayz1XZppJJIpJI/2FP74n3HH/Gmu0RbqivaVT+twoJJC6Dcn051UlHWXVcOeRT3PMoAnETaxV1vsl2zDyJNXWnJcxOPzHd66y2BS9Yt3FY5cs6dY+nlUVRAHi4GaY0qrYe6p0Om2U7+tY7q58XVdqpsF8wrjXlMZtNd169afBxfZ48knQ9qlxGBW6kAo3MRoR1kGtWCsimyYc1E6JzdUF4r2TR0DKJOoII18PlvVlRrBcT7N3FJKrp0ppCN0Au2ipggg01FMgddelJJWMDgnvOqIpJZgo6STGp5U17w0EnZTRU8sv8ALaT22y80fv8AY25lYoZ7til0EezGzCBqp1+FMfMwFljk8XB+XetGPhJkeGh4F+fyS2uyJNm7d7w/s8ugXeTHM8pB99Qy1Yje1hGquu4C1j2sc83N9rZ7c9VlwOtW1zhBBsUf7HnLiA/8Gvz/APdOagu0WVGIUG4itbHsDUNr1g0yWFkmThdSxzOjzabKphOyOGtvnCAiZCuc49IO+tRCnYDdXXcTnezDfxGSbOFtE5TbTUq2QBQNTM5RpvHpRxRM3AULvaZcnXPen3+JYayc+YOW+0gzbcpMTTHV0DTa9+5NZRyvzOXeoLnaxNR3b7fyg/Wof4lFfQqx/DH2viHqn2e0tht1dTHOD8ppfxOK+YKTuGPAycFaHE8O6yTb9G8J+BqyyrheLhwVZ9HM02w+SlS1YMRAY7bH4cjU4cDmCq5jIyITMP2awyXO97tM/IhQI93Imim2TON2bjAtb3XT1A6e/f0qjXxyPb1dN1Ygc0HNZsYgqQWEA6HyNc06nOY5LQDgVNcvTEbVNTxYMzqk43XpnSrOyatFhrhCjQ7cq2IGflhUpCMRXAWvEjLOgMx5nSflVlV1EaSS8KSSPdimjGWz5P8A00HaIt1W1vcPD3TcO40Bn89aiLLm61YahzIsA0uuacWXLfujo7fWphos6Y3kJWz/AEZdoil0YZz+zuaLPJqcCoVuOIJDZvcD7zp/b4VjcXpnOAkZ4qxC7OxUI199c6rCVDFEEg4gUuxXcPjiujDMPmK1afi8rOrILj1UToQdF6/hrLJcfU+FmifEIBPhzb++a3YKyOYXYfr6qOOMCVoeMri6yb4XC4oaXV0Hs3FFtviog/Gpw5rtCuqHCaZvvRX7nE/MH0S8P7N27F0JikQ4e9rbaASjrMnNyHXXoetV5ozI1xhNns1HMLFleylqyGtGA2tcXtlpndHbfBrdm+uQ5lTVREax5dDWTLWOkgIAF+xdJ7Q+SnLSMN+Sq8WL4W+b8/sbzKLgAjKwEAg9IH18qfTNFbB7Po9ly3t5hZ4Kt4zBqyPb9lLg+zyOhnz2FSDDU0+Jo/Nj15ubz7xusr2ielrQ6RxdG73b/pPLuO3gue8e7Mu2Ki0Ac/tAaBHEBh6GQw+9Vmhm6SO3L4KtXx4Jr7OzC2HZ3sPbwy577EuY8PLTrV/QKmGlxsEe4nx9LagWhnlfDl2BBEq3+npVKeuZGbK7FRk9Z+Sz2K4zduqgb/xtoR7Y/wBW9Zs1Y99gMrZgq6yBjL23QvFXlUku2+pO5k9eZqqMb891cjaAMgh1ziiaLEwdD0mpmwO1UhjcU27xfkFGnOiKfclStj5pLPGIOw1pOprhAxC9grGG4ipMMT8aY6EjMJPDgOqiVnEAiVI9/TyprXvjKg6PF7wRTCcYvLBnMp5HUbcuY+NWW8Rka7PTkq0lJC4WtnzWk4VxpbhCupU6eYk+Y299adPWMn7Cs2ajdH1mm4UHaLgauuZSAd5Og5zPLahPSh2bRmoopsORWbs2WSVflsd/hWVJGWGxV5rg7RWLe486a3VIrYYLBAoup2+mldFE0NYAsx7ruK+fLuNwzGf1aPu3Co+A0HuoIZKDHIkq1tcqOs5c2aCCQRJ9J99JBQAUkkc7I/4pPuv/AEmgUW6rqGDteGfOi0KwDkuQdoRGJv8A+Y31olQP94qjacqQQYIMg+dBNXV+x3HBikCu0OmrDkZ5+c9adkRYobo3dQoWHLlP9q5HiNL0EuWhV2J+IJo1qiCnpW0pJKLEJNtwdyrAfAxT2OAeCOafGbPB7Qs9g+DW70FWKXGCsOamRB0+8Cd+ddDVzuhkBAyI9V1005gfitcG/nr8Ci/EcGcXgDh/adduouKTI8p1U/eqvHVOhrBKdDa/cfv0XOzyxV0b3sFszkcrEc1J2Zxv6zhEb/yJ4X6yuhJnaRB99NqIBTVJjHuuzHirXD6rpGAu10PeEQ4ndS7aNkDvHbQiYVT1JG5B1gVFADDMHtOh+wnSAtcs89+85OHtXCluz4HuxJLfwW16LtJ18zWjdkb+nt1ybi2yova6qJjyDd7hT4K22HuyMVmukapf7uWEdFhl02OsdDRZMWnEGZdl02SlD2hnSXtpf5JOOY+9dfK4CDUgLrIJEa/agD57CoKmpe9GKFsQsNd7/JCLuPCAox5yI5HmPKqgjLrEK21jngZITiOKtOmlWWwBWGQtGqHPdJ1J3qcABS6ZBJSTl6POkjbtTQKKZa+aeKCIT1uGIoEBG26J8P4wVIBbwzrpPpVeWnDrkKF8QKPpdV9Q2pMxP0qjZzTmoML26haHg/G2SEuHMp+0xgBdtetatJxDMMk81mVFKHZt1Wh/UrN5QQBG8bfEcq1nxskHWCzQ50ZQ1uBZWUjYHef7GqfsFnAtKmFRlmi4xIXTMK0bKsvmJFqNJTOdh0n5/wDqkkvAUkkc7H/4tPuv/SaBRbqurYEeAU9uiluuNdoR+9X/APMb60Dqo36ocaCarnCOItYui4vLfzHSiCku48ExqYuwIghjuN0/m92xHSmTQtmYWu0KTXEG6o3LTW2KNuDBHL1/PWuPqYDDIWHZXWuuE4a1X2TkzFPlUkcvzrQYLmyJ0Wc4eSbYK6PZuf8AAnY/6tffXVSME1NnqAuu6s0DXHdvqBn6I5iuJLbuPeGYWnUO0CSGCidubSB5kistjOnbgbqPh+y5OUmhqgXe5Jy2cNPMIPasYrM5t93hluNnKZe+uE66vrlB12G1aD5I7Na7r4RYHTy3VqGnnN3Nsy/iVpsDiSoVXGZ41fKFk76gbVUNi7IWVpzC0Xcbpowme43iFrvNO8WJUkGX8jpAJ5tPKp4W9cYlDNJaIhgsVkLvZHEYYsIuszurFMq3LZZTKv3mbWCSdQDB1E1u9PTtuScrZBYDYah5Atvqtjx7D4RmGQOmuqrCoP5rfNT5ezptzrGcY5NFtxxVDG3Onbn9hc545hDZu5S2YRIbmQeo5GaWEN0WrFN0jL2sdENYzRCcUlJLRLQRSE0UE6gnJKSSUUkkopIjJWcJiMpmo3sxBSWDhYrSYbiC3Fgnl76z3xOYbrNmhc03CLcD4pctOAoJBO07zyM8zpHn61p0NVhOB26zqmn6RuIaj1W2xD95azW218vmPWtrRY65RxXizC64zNv18hSTVg4io09MnXakkpAaSSN9j/8AFr9x/wCmgURqum28Wtu2pcwCYnkJ69BT26KRcg7QH96v/wCY31NApjtUPoJqQUklpexPaVsFeBMm02jDp5+6iCguxY20L6LdtEMQJBAmViSv4e8VTr6QTxmwzGikjfYoOjCfXauQIKuKTEqChFBp6wKOyyvCnC32tt7NwFTv9rT6iuqoX3bZdLwqQvpSBqw3U5uMDbw7HXv0BB3KWw7g9NGRZ9B1qB8HQyOcNLfGwUFfCBIy2YJuPjb0y7EHx/63euo6KotMWKW7nhV0UlDcYkjOAZ0nTw+talJRt6MOGZ37FzlfXOMhbmGjIdq2GGIXCYMyc7SW1JGTUI0HbMuU6R1qtWiISnDz9FYoekMfW5eqv3LyqpJj061nOJ1WuxgcLKPhOOAY5VzW4mCSBPL191HECQXC6i6MgEAqpjr651VyA7mFXQE+7kKYA45q01zrZaIJ2x4URaS8ASubLm9Y0Pv29TVqNxcLlRsID8AWRNOVgr0UkrcksUE6y8RSSsm0UE6givUkl4GkkF40kr2N1Phb7KcwMGmPaCLFP98ZrV2HDgQZ21rNcMJWdJHgdktF2U4vBKPuTP8A2PXY+YnnXQUVQJGBpOYWRXUvRnpG+6fQqTivYi3euvcBjMZiPLX51dWYQuGXGpieo7Z1pJKZZpJI52M/xa/cf6CgURqumWgDZ8a5kIIYbyOYjnTgclIuOcYUC/dCzlDtE9JpKNwsbKnQQSxRSTVNBJdJ/Rb2r7thhbjQGP7MnkeS/HanAoLccYweUyBCtrHQ848jXNcVpOjf0rdD8VaidcWQwXdCDWTZSg81lOJLkcPpOaNPPY/ERW3QSWNuxbHBJcM5Yf1Bam3gkvlbwPjyEovVoytPuOnqTyrTqQHtA5q5X1JgaIrb3v2K3isThMTYw+GFu2621VczrISAASo1IOmtQOqbaZXWRBQ36z87bcyoOI2w0Kh1XYxpGvKdOVUi4AndXnNxAEi33ohlxbChu9vDMD7OYbeg1pWJGQUjGSHQGyeeJPi7hTBqLaA+O6fCq9ApOg8gdTVmOEuNzkhhZAy8hudggvFr+FUEWM9x1ZGN5vaacxgnkPDsOYqw9rWssEqZ75ZDiOxy7lruKILuFvq06pn941mOtUWnr2KhecNnjZAsH+j8sVL307thIe3t5asRpFagpLalU38Yv7jPM/RXrfYTCMQqYp3adQuQ7b7AxT/ZWc1D/F5v6W+v1U979GluNL10HXQqrbHTaN6BpG804cYl3aPVDMT+ja8JKXrTeTBlPyBqM0Z2KsN4wz9TD6fOyy/G+CXcJcCXgASMylTKkeRjlz9ahkidHqrtNVR1F8N8uaH1ErSJcE4NcxL5UgAasx2Uefn5UCbC6a94jHW8t1ewvZls7i62S2rFcwElyP4AaYZABdMM1x1Rn8FHx7gAw4zrclCYVWgPH80ab05rw5BktzYj6IHNOU9+St4HGG208uYqOSMPCJAdqtLhsQQVdCZBBI5xMmqkMhhkuqskAcCx2h+K6Lg+KB0VoOo8vxrpmkOAcN1yj2Fji07L5qY01NVrh1hGk3LvdgfylyfQCI99IJK8j4Zdrd66f5mFsfBQT86KSMdnMer4hVSxZtgI5lQS+kbsxNApDVbewWuJEwJIJH0HSiNFM3Jcm46sYi8BsLjD50FG7VUaSalFJJI1JJOtuQQRoQZBG4jaKSS7j2O42MfhYY/trcB/PTRv9Ua+dR1EInjMZRY7Cbr2JwxB21GhrjJGOieWO1Cue8LhZfjWF1YbGNPNuQ+Va3DmmTMbKWnm6GZju1FuxeIV/CxAI8aEtlOYagA/Ee+tYgOAXR8ahL2Nkb3HLmqOCuFsQ2ntaCNNoywD1UzVCXNU4Oq3Ccjv3qDjV9xeS3cZkssRma2PEy84JO/lEefQwtjPWOqnaHm+AAntVzv8FhCg/Vg9xgCGvMpstAOcd5JWIKxEkEwYq81oWbNPM64Jt2DVDE4tj8alzuLYt2tc4soETKCXAuNoCRGkQYG1JziTZoU0UUbcLpHZ3yvmk4DwN3Pj0TMH1ESYiPSPrVJ82VgtCXDGS4G7iLdgWtxBOllZL3CFHMjUSabEzE8WWXK8BhvsiuD7OKFZLjm9Z1JVwCVY6kqw9kbmPOt6y50InhcNbtBQgVQq5RqNF9T9aKKjxvEgFBSLjuSttVYeJhOYSfZiDM0klSx+KuWLRxFx0RBBa2RJk/ZVgdSfrTXOwi5UkUTpHhjdSuU8e4xcxd43LhMbIo2VeQH9zzNZcshkN11VLTMgbg8zzS8D4acRdCDRRq7cwo/udh/1URIaLlTySYG3A7FuMLYVZtoMiKJgbn16+tVHOLlW3ucynDxGTodh/L5L1b6U0InkFmu2vEEOWyE8SGc0RGm3nNWoQdUI2nFclZYGpCrITqSdZHuF4klJO40mqMzAHZJrutktDgOKFECxtP1Jq9T1pjjDOSzJ6Rj5C4rjxrVXPJ9o0klKKSSP9i3UYgyDmKMF6ciZ9wpIjVdE4cfB5zSClC5Jx7/E3v8AMb60VG7VD6CalNJJLSSSUklo+wvHP1TFI5P7NvBcH8p5+460QUCu48WwwNsXFIGWAx6g7GfL6Vk8VoenaHt94fD9lPDJbLZAeKYdGRSNSwzAxzA3A5f91aoKIUzLXud0ySTGVi+D3O6ux/CxHz0p8Zs5eg0b+npWnmB8FPisQLF59DKuCpHQGYPpyPmarzxdY2VWppHSWlYNRmtSTbxlqAFYN4mQgZg0biNY9PwqoQ/PCsxrgw55WWcu9mVPhzNlmcuhHrqN450BMQrLpyfeAPeEd4PwRLQgFiJDZWJiQIBiYkAkSBOtNMjnaqJ8xPw0Cv8AEMdYsjMzoCeQ0AnYf9UcN8xryCrguOQGXNA14Xev3BirjLZs72wWPeMpBBhV2JDSJ6eta1NDgbc6rIrJiXlmlviprvZssVb9bU2e8EwzBssxlMnwtt4m6VaVJG8J+jzCqxuG5ecHxGSMsb7xqOdKySFYBCbmTCS2UlUY5YVWY5rn3t1iOhpIrLdssdmvGytx3t2jBLMWDOJDMBsI9nTTTzrPqJbmwXR8MphHHjOp+Cpdn+GDEX1tsxVTOo30BMD4VLTUL5mGT9I3UldxFlMQzVx0H1Wv7DWVs9+HXxglCPMCBHlqT76zpDhcWuGx81Yq2h+B7DkQD9UQW3+0kdDNV2iyhc4XQfivHLWEMk5rn2VXl+HrT4onPOSifLssNjuL3MTcL3Ik6DoAOVXOjDBkpaZ+WFREU1W7WTqCKJ8EYlimkQT79Nqr1AAbdRSHCLo2Mo01qp4KPpAVzCuoXJp9oUklNSSRjskP3pfuv/TQOiI1XQcHe8MdKV1KFyzj5/eb33zRUb9UPNJNSg0kkopJJBSSTgaSS7R+jbjv61hjYuCWtADXWV5Az0inAXQ0Wh4+4Swxj2tAemn5+FV6uboYyfDxT2C5XK1MXCOuvvqnSuu1dtwKTFBbkSPvzVzjw/aFjzCn4qKtTDNbEeUduV/iVTwGLZIy8gCDJBEySARy8vOqM2EELmeIzNgkFhfELlXLvaK8okqreex8pgR8qibG1xsq9PKKh2BotvmkHaHEXRC5VPkCTHWTAHzpxY0cytaHhwcLuNvX6KoTBDsQ7gzJOcz5nYDyEU4HKwWlHTRR2wj7++wLX9h+1CKz2LwVc7Zkc9TurE7TAg9Z6irlNKAMJ8FznHaEuf00Y7/r9UR7ZYGy9trnj7wQxOmVwDljUa5ZMRzPOry5fJZK4uItvYNy4QjAEW1djlU7B12XMsHnSSW8W7aweAe5biVSc2+a4dAAdx4zt6017sLSVNTxdLI1nM/59FyjBYIsC0Mx2CjVmY9fLWTWY0Yj1jYbldLPVtp544nNPXDiOXVGnjkFpuz3Zi9buJevOtsKwYqPE0dNNBpPumtql4mJz7PC3qgZnK1vXVc9xLooGuqJTieTl39g5AIzxcfq2I77Q2MQmdGGozKonbqIb/VWNXx9fEFu8Neaij6Me8z/AInNZjtB2rulCLSC2DuSZaNuWg+NQxxAnrFTy0cjGYjl2diw926WaWMk1cDbDJUC0NKsYZOdRPKu07LZqzUStar1FJS4a+UYN0pr24hZNIuLFaiw4ZQ3UT8azHDCbXVUttldcxNdSuWUtmkkpgelJJGOyQ/ek1+y/wDSaBRGq1d62yyytGux29xG1NdkrTBiFgFg+0KxibwP8WvPkKkVV2qHhCdKSCmGCb30rJJLeGdjlVWY9ACfpSSVlOC4gmBZuT90j60rFC4U3/27iACWtMI6x+NGyV10f9FXB2tG6W0YgSOmpiiBZDUrQ9oLhdu72CpB9STJ+dc1xKqxkCxFicu1Wo2WXO8fpdAjaRVmiOS6TgL7OczuKt8bMrbPW2Pw/tWlLoF0YyDh2lC8KNPL/oD+1ZkzruXD8Tk6SpdbQWHknteVdwSOkTPr76DGm91d4VSzse2cDqm/iNPivXOIowJCqjHeQeXoI+NSlhXStqG6DI9qiGIIGrDb1ptlOJABclLhQzsq21JYnnznSIp4FlATiz2G6Ltiu4ZVLXLqK3jBchHIOygzABG/OKkjmc1ypVfDYpoCA0NJ0NtO9XMRxS2zC53pzZWJb2WzsNVCg6LynTTSrYqmX3XPO/D9SB7zT4n6Je03aZb9hLKA7hnJO7DbSPefP31HNMHCwV3hfCXxu6SbI7BD+CMwYZfa9rcQI684I094qmSHdV2hyT/xJROdTCqi/mRZjtH6h4haLtHxAumQPAcKGO24Jf5QunU1sUEHQUva4m5XntfWtqpg8HqgC3fuqmE4/ZvYY4F2JZSGs3IBygcoHSYAOkMRyFCdrXNsStjglXPDIHMbcjbM3B28Fmcbhbtpe8uL+yJKq5jxGPsj08qomN67NvEIC43O2h1z5BZ6zh8xMbUnvAVNlMXuuNFaVMtQk3VprMGSfQTtEpoIlNU0SE0G60WDxEouvKqEkfWKBYLrn1dGuNUuGQkwBJpJI7heAEJ3mIuCzb/3OfJV/GjZJXOC8QRbuTD2wg7u4e8aGuErbYgydFEjYCgckRqimI7TXURiWLZRbtmTEsys2bwxqQPShfK6BNiEU7N9nMLfL3riBg/iAMnf02inttZA3JR3hPZzCC5pZtkDafENJ11PWjiB0TjG4ahVMXb4alzKRa1aJ1OUgaluQHLzqJ08Y3VtnDp3AnDtdS4fiWFw5YpZUHQBljxQdJ51Ea2MaKy3g8xAJICfjO2oX2LanXf8iojXcgrDOCj9T/IIViu1ZZyxsqw5BySAfQQKPthOyP8AB2DVxWn7Js1zNcIC52XQCIhRI9JM++rbHFzLndY1RGI5XMGyr47xO7byxAPkNB8q46qkLpnZ5AqdosFi+0GHi4p6mtDhrrnCtjghtUkdih4qZs2z/KR/zatmT3AV1Uhs1/3sFJYwC9wzk5cgkeccvWawnSuMoaM7rgo4+nlA/qPxKo4C+RDCJG8iQQd5q9ou+gY3owwaDJWuKcPWS6AZSJy7xM7eVG6AZfI6oa9sIUI6iZ6zSBug5ojIPaEd4OApuOAcyISsDQE+HXz1+tIc06YXwt5nNOPAS1oZnAJEgGYHqev40Q2ybJO0uw2QzifCe6Cy4LbwOk0ibJoaHtu2+Xqh9gyfSkckYziREMlsKWks2sj7Pn5mhZSudbI6Ivb7S2WRRcUsRMuI35aEbfnalIxz29XULhxC7hFS8Ri9O83GV8BOo7uSlv8AEkFg3XZbafYtqIe5rGYjfKOvOoS2V1mka+S0qXicEkrmtcOr73Mch3n/ACsNiuINeuEuWyk+FSdFHIAbDblWgXERtZyCZEGSVTpDv8Nv3UpGmmkVX71sSM6vVXnMimjIqB5JavEUk0iyQ70UCkildCymt4tlEA6UCxpzKSzJrWXFKxw/EG24YRI2pJKzj8a94y5ny5D0FFJW+zml8f5d3TrNthHzpp0RGqg43cYXLlvZcyEr/MqZflmIppOya7VbfsrxY37Qs3PFACkg5WGXbUaEeRGtO6Nrgpo6qSPRErPAmztlOgDMAPCRMHUAxG8EaVTmpn2OFa44gxzRzy1QTEWmABgGOYH1rMbJfIraZK1xsVDdxB51IDdSkBNxDFR41Zekgr9aICa1zToo7VwFgORI+tObqk/3SV1XhjBLIb2dCRpEA6D4LFXeI1Ps1MSNTkFxbB0khJ8UKYRXH4rnNWtlm+09v2T/ADfWtXhrvzFo8HNqsdxVbG4TP+rWgRLQDzjM86x0BmuhkbkGro6yYMp5ZOX0+qpYtXN/9XbQK0EAaTz05xVB8TI3HCFn8EpmtibI4dYgm/yVW6sZo+yflTdV0BNsxstL2cuB0YGCRsPIxoaLVWqrggjT5ofxLhBPitqSmYECNSJ3HUfhSsn9KHAB2u6M4HhrLh3BEMxHrvTw3qlQSTtM7SNBdUsTxgrIAQqNAW2puLkp20zbYiSCgGIvNdckmddTy/PQU0qUD9LVaPBWADGFnkzBSfSedHPdMxMxdVVuNuA2xAAgSNdKIzOSbI8NZdyCXb6TMGenX73IfWpmtKyKieG97Z8uffsB69iq3XZjLEk+fToOgp4sMgslzbudIfeOZK9YQk6UHGwU9NG570SC6Cq63QMrFRsvKiqUjSDZLQQSUUMyloIpR6Ckks8a1VxKfZpJKeKKSK9mB+8p91/6aBSUnanAlXa7/EaY4boOQnh3EXw9wXEOo5cj5GntNktV1zsz2ss4jKTowEMDrA/CpL3TdFZs8ODFv4SGFvLtqZz6bCBVSaijf9781firXjXXnzHJMs301t3IVkMZDBAPIweu81kvaYzhK2G3cMQ0Ks3Fc6mSD11+UmmhOBboohhLWk2U9cgn8+dOxHmgHHS580M7T4VnUXRmDWx4Tm2A12qQzOcRiN1LRtYx2ANyOo5qt2jxF8phbtkkd7bhgFBlhB2jqT8K2GmMsDrDyH0XL18Ekc5hZcm5Fhfw07Ejd8+HP6wiZwVhlABAmDnA0JM78qoyTwueGsYL/wBQy9FJU0FXR0bqp8pa5ti1upBuBr3fpz71me5dbga2SCG8JWZ05jnUQevQnQdI0XAsRmNlo34aFuWHdi113Zrk667+mh+c0iNCd0I3gNcxgs1osEHNibrr1cjTU71Grrchc8ginC8MUuaeypJJ6r59aLb3TJnNMdtz8V7G8PuXWFzNKloAU7DqP+qVjqo2yRs6vJGMU1zunCA5jljlpAJ+se6pDeyrMDOkBceazx4Y0TcAtqObH6Aak1HY7q8ZWnTM9iiXEqmlkajdyNfcDovzNC9kMOLI+Q+Z3UQwty74iRr9pjp8TvHlNAXKcQG5DyGaZjuHAWWfvA0ECBMTygsBPoKe3I3VecXaWkEZXzWTM86trlHE3udVLYtFvSmOcApoYnSK9atxpUJN1qUzMBspaCuJjiaSrTMuQUwmiqxJskA10pbJDVOoJyWkis+a1VxCfZ3pJKdRO29FJFuyw/eU+4/9NApL3aXHM7ta+ypprjskdVn3pwSSpcI2JB8tPpSSWu7KduLmFOW5+0tHcfaHmOtOBQIXTcLfw+Nt5rTK42Jgd4gJmNfZPrQexsgIKlinfEcjly2VDiGCu4cM6XM1rlmEleof3c6yKqlfHYsFx6hakFUJbACzvQ9ypYfjblA2UMC+QZTBLQDoGO2u80yOldI3E1SzTiE2kUGL4wmZrdwlWUwytyPTTQ+6o3QSNOitwkuwvaMslqcPdsrgMIzFQGuMsBwJ9swpImIG2laJhfLAMI0WZxXib6CrfIG4gbA8wLXv39isY2xauYdu77spIkgkuuoiflWZCx7Zhi+8ll8Xrm1fD3vY6+nxG2y51eUWfEIW4zMqiMpWDBaNoA28/SrA0uvSWOD2NaNwD6X+/wB1eN233lllcFVQoBzB6n1nfyp1xcIhj8LrjMm/f92VvhvDg5e77IYyhP195mPdRDb5qOaow2ZrzVLtFjNTbEAkDOdh1AHr+FNkOylpYzbH5IVhLl5dLJciZ0XMPXamY7bqWUMyxkeK2eFzvaUujp4YIZSpkHcEjandOzDmVlPfGyQ4SDnsbrP3uE4i85JAIGxzggDlopJ21qHpWk6rQFXTxiwPoR8QpU4HllQpe6BOTZdTGo/HpS6Vl7G/yURr29zef3koRwxnM3rqF/s2xcX5wfCPQU7pAdifBH2toyY0+R+yhHH8HdCy5VVA8KCQAeig7nzNSRyXNi0qpUyOIu2/p9UAsYed6mc+yzo6e+ZVmI0qK6t6ZJVoqxBndOpKdNcUlHK27VHSVJKlIotT2oBOKaRSQKz5Fay4hOs70klMaSSM9lD+9J91/wCmkUlBxlScS4UEknSPSo3apOQjFIVZgwggwR5ipAkoZpJJ1JJWOHcUu4d89p2RucbEdCOdFKy2vCu2PfDK7lHIgidD6fhRBugCQbhQXQ6ujI6hFMqvLqT6k/Sg1gbk1SzTPmN3m5U3G87P3gUFmhi8w2wHuAIrPqC1smZ1XQcP4lFFTBjtW/Un5qbH41rmHtWQQBb1M6GY5QDO5rT4dxKnpgQ6+ltLrHr4nVspkxtFz+o2+SqYO9iBmCd4WjdCZInmR0qGsmo5TjiuDrpl2ns+Cx5OGODXBrhnlhByPwVG7fe5fMKxdngBt5Y6AztvzrOawEAAheiQ1QYxobc4RpY7Dkr+HQ23KXmUGYIQ5mkaR4Z6ketNkYWaC6sw1z36sN9cwQtbhscHm2pExOUnLAAmOcbbR0qPFK7LIIGN4s+1vXVBsb2lyuwSxZHiMuw7xtNJlvw6U3oyfeKeKd2XSPNuQNh5BMudorj+011UiD3TZROvLp5TyoCFvJTNpoW5hoPaRdSJxG3bWVz3HP2rmwG9SNAbopDCXHOzR2INieIvccGZM6ac/IcqJGWaRe1owgZLRvxS4mGPesGuIQN+bjRGjRiNT5TVLAHvAaMvksjo2GT8vf4oPew1u2gFxC7kbTlC6deZ1E1dvZbWAyDsHn+ybhOH275Cw6OBoc2ZTHWRIHypzTc2UUsNhiOgKHYvCm3y8vfrI+RoFVZ4g3MaKvFBV7LwFFWIh1UtFSrwpIEXUL0Qs9y9bNAosI3TxQTk4LQQNlnK11xCda3pJKcUUkX7MD95T7r/ANNB2iSN8FVW4gc0aHT5VGdUjqs12xA/XsVG3etHxqY6onVBjQQSg0Ekh1pJK3wzhVzEXBbtKWY/mT0A60bJLcW+x9/DJmeXYDYGQPJadZBWb1hihzAgwRHzrJ4hcPaVPFmCqfDbJcmdAIk/29fwpUtGah+tmjMnsUNTUCFvMnIDtWp4VaU3URdASZM8yIG/IEj4GrdbJhoZJR/3Oqwcm8+8gX8goKRpNayP/wCvrOPN1tO4Xy8UC7VX7oxTtbukhDlAU+yAADoRBBjce+s2m6kTW8h8c/mvQqakDY8Y/Vmfvssg+Hxdx2ytcIzEeLby1ipHZrRjJvYordKYRPC2a5cG/IL1HrrS0RxB3vCwB8z+yBGGJAOv1pAZJOIe4gFRqWGmwo2TGl7ThSQ1HJA472RPhloojXo8QhLY/nbn7h9aglOIhnie5QyAkhh8e5FGyWylq4dUh35g3DqQT5DT30IsyX+XcFJT3ku8b5DuG/mo27QssiF300zH8/hU9ypXRRjMkqkOIXbzRJy7nXKoHUxAA9aViUsbGC9rDmo+K8ZtXUWzYEokFrhBGZ4I8M7DUn4VI9uEBZYqRUPcQbjnt2DtPb9UMAqFOsvCirTRYWS0UV6KSSgbenLPk94pQQN6eInu0CrvqoYsnOHhmm5zsFb3ipm0jt1Rk4wwZMbfvyVm1evAABFjzWpPYWnmqLuKzE3yWaqZZyfbOtJJTRRSRbsx/ibfo/8ASaBSRzDYBkxD4iRlzbc+VMI3SOqyfH7+fE32GzXGPxNSXSKHRQSXqSStcNwD3nVEUszGABzogJLuXZHs3b4fZJPiut/8jch5Doo+ZpPeI2lxyCAFzZXhxJLugmA0EkD2ToP+WnvqtS1Qmc4BOe2yF8Q4U9xmCDShWRF7U6MhZ4YY2kysIOYk+/Sf9op0Eg9gs3WR2Hz19B6qoWXrsbtGNxeX75+Cu8FuqGYsPtjTynSPe3ypnHWulljpo9Ggn0+g9U/g1mRPqX6ucB5n6lZXi+ZL7sJHinz11B+BrOpziiafvJek0spdC1w5WPgqxxwOrJJ6jwk+ukH61LgKsdO0Z2UOM4k1wkkAaACBoANgKeGqu6oNrAKPBLJ+c0nJU+ZV3HMCAdaaFcl91SoAoE9JNNJTwLDNaPAYdc1hTARLZxTjQ6T4Z5R7P0qub3cfBZE89zJh1JDAszimgl7mYvcJYIDEAmcz/gN4q2xtxZPmnbSRDG4AC26bacwW7pMgiTBmD/DmY/GpGmJrgH+Q1WbTcUmqpT0TQGDRxBu49nYq97G3HATwgMwVbQUEEkwJkakmNutdNDR0ojxixB+91z9bxOtdKYn5EbW+7q/2q4VZwjBELFsoLDSCx5KI00194rIdA2efAwW5rRhqTBRmaXc2aNyd/BVcVhO7yJq7sMxCAmAAdfMbQeYk1K3hbCfeKgPHXt0YPMpuGRbuVbZJusNZ0RYiRIBJ93Ig9aeOGxNzcSg78QVDvda0ef1T1CBShB74sADPgAMQZB101+HpUh4bCMxe3eof45WHceSjdFtsUuZiRGoIA1n2tJ/9Gk3h8B0B80x3Gaz+v0Cu8EwSNiVtMC2YgqfskCSxMaxoY9NRrRkbFTx4mAX07VAJp6l5Ejidz9+K3+K4IrrEraUqDmRBIzEEiCfmDrVD2kNzIKsOp2PFmZH07+xD8dg3uJbsM6AW5hgurKNFJGkeESd9ai9ss8kC45ad6PsD3NANhbxVvDcAtFF+1oBJVJMadKPTh2dj5prqNzTYkLiXc+YqxZUk+0h8vjSskn5KNkrojwG+tvEIzmFAYEwTupA286BCSsYzibF7gVibbGR+TrUTgdkCgd60cxMaTUgBsioTbPQ0bJKXD4Uk6wPUxSSXWeweFwuCs57l2y2IfcC4rFROiiCR5k9aDniNpcdkALlGMfxFbwI7xInbMPxrlq2rknkvYhuwt6q01gaLKXhFoBoEEOMp5jqNvODQ4fVOjqGg5A5H5eqT4xgR7C6OJ0kbe7aurlHVVVuqxXbJQtyI2Yz6fk1z8cjoZy0+6HYrdv2FdbEJGu5lpHmglnHKrvB/hI9AZNdI2WGWqkkJ1ZYeIz8VhOimjpIowNH3PgclDfuJcDO05QQuZdSDvqJ8QiJjUR61ztK0gYPFd5TcSbTDr+5fM8vvy59jLXDcwzIbbg6jK2p9x1HpVmxXRMmjcLjTnt5qtiuGZCTcIVfcxPoAfrFIFNdhOYzU/C8XhVk+MnaCo28oNI5aprZMfuWCR8daLZXthbRJiJLjmCddZ6edNGae9xaBc/RUL1228kM4HTJqfKQYo2KYahjhiJNhry81srVo94Rlyq2EVA32gYHLyk/CqtuqD/uXNP4pGMUcfWe28g7Rtn29il4d2Zt3EF8sLn8YB1JnQnmvLTrRmqcAwx+f0WS+jq6mo6XiWX9MYyA79j89ys/i8Y2Eud3d8dmdDHiUR/yHKPKrzqQVFO2dmROR7x93Wu6tbAWtmHUOQI1b9R8O1EeHcKwyn9fRgbNoFwsEftB7IWfPrsYqakM8QIcTb4nuQq3U9UxoaQTsRsBmSe4bLM4vibi/cuXVR3ujPDcs52EjUeXQDWtylhDW9u/38Fz1ZUmZ2WTQLNHIfU6n9k65hDh2Uoy3LgHjUIWAUGZJ8io19DtVskSXyVP3dFWeznBuye+dx3aoZIOg6zMLJY9QZ1NROu02OgThmvOALJRlm+1zKzNqRJmSY2iNjrmO4imh+fYiRsmhCC9p/C2r6mc2VfAoLH69I0OlOuL4mpu1ij3Y497fzspzZLrBiDBXLbRQhY8iW6yTvpVKtAwDkrdG6zz2j5hdF4nbUKdBBaI9AB9RWVIBZatMXFxN9vig6KBcOXp9artFjkrpOLVazDQEUabCtFmTQseUFzyVwy52UxK720/3rz9aaZ2D/CZ7FLyCmw/YrFuuYW7eWDvcQHw7mN6cJGkXBUbqeVrsJGf1UCdj8SwnIgHm8f2phqGBSOopWmxt5qUdiMQY1tDWPbP/APNA1LAd0XUMjdbev0Vu3+jvEkAl7IBBjxNqBufZ5URUNysCo/ZznchRr2Guf/lt+gBP9qjFW06AqdvD5DrkrLdgWETfTzhST6b041IGycOHuJsHeisYPsFbYHPiCp5AW5nT1010pCpBF9E53DXi1jf0VHG8Aw9u6q5rxSPHBTMfNfDA9DOlV3VxDrWWrD+Hg+InH1tuXjuqV3hdrM2XMByBIJjlJA1qJ1fLfIK9H+HKYAYiSd87I3guGYK3hS7S+IJZVXMwC9GIUjQDX1NP9rvHc6qo7gQ9rDGt/LyJJOvMK9gOBt3du6brKrSQods0SRMzAmJp8LZZBcuVbic1BRudEyEFwyuTvltva6spaDp401iTmkn/AJanSrEMDZW3Oo8/3XJmpeDfS6rYvCoSq5QSZIEACOsxMaH4Upmta4MGfZ2oulIJsfHmgXHYsXrNvkAWGmhZvCDB6D61ZpqNtpLnrW9dbKWWSVtMWkam/l/iyspwVHdQlwJcfVRqIMExI12B5bVj0xdPL0Vs88+5X3y1FHS+008pDDYhhFxnsOX0UuF7L3DdIcMSDB+0D6wRFMMjAS29iNirzOP17QHPp8fa12XwKbc7LTeyq5WROWBMeQza+/oaeXADMhPk4/Ow4hSSDuzHmBZX7nYoW0L3CzxqdhyJAgHXbqKfA0TSCNhBKrHjPE6nqxU4bfd5+WSL8L4Xa7surDIUJUIZE8hJ18o8qsVNDNFGHxAO58/ALAbWv4lL0XEZXWByaLNb42+fmiHFStlWYBYVWYc/YttA6xqKyqKN0tQwHmL+a2uJSMgoy0auAYOfn2BYvhV5mK/q7Ot1tlWZ9BG49dK7Ku4FTyNL4zg7/d/b7yU1J+J579FVsEjeYAxd9tD6d60GK4Qb9kHHhLOQgmGhmAnQjkfQzvpWTTj2aAxP0ve91ZrRDV2ipQXZ30tbz9fis1xnjlq9aa1acWrdkSiCPERMHXSOXhJPimrMMTpXhzgQNgfvyVSeWKkiMMTg57hZzhoBu0cydz4BCltXZYmy90XVBBCZo0kSFELo3OCNDV2wAyNiFkZ8kVwXDLuE7t2u2LYdRmFwxrlkZcgYyNddDI5zTjMH5WKGHDndLf4QqK2JOKsqzElcisygPB9kpJlWPlHWdE+TEQzCbdqQbbO6bfw1m6t2/dxEqF7vwWnAkNP2iZMtIE+mg0DsQsA3PvCWWt0KLWFDznvPCqpaLcbmRlJJ/wCxTmBxItle6BIWl7F8S/aC13bLltOYI1GttgCWjWFY8tAOlU6xloi7tHz/AGVukzkt96racUvk5REasdx19axppBktumYAHHuQpcwk6b+ZOnuA+dQBxsLKy0NLgtI2KjTOojyH41c6QrLwXzt9+SzV0ifLfXXX/wB1TLrlXA4tzTIjnpr8qBLgniZyl7zRJk5d/P1+dEP0JGiYTe5S37hAB6x+RUzxiZcJ8ZLrtUjXGgEzEED025VAY3AXQ6AEWGqkTwIogZmmT0kz8KmJLAAEpHEmw0+ibeuTqQPCIPQ61GSScxooxdLYXOxiNdR8Tp1pdGX+6iCQFkcdhXbEPbRGZ8xGUCToKqlji6w1XV00rY6Vr5HAC2pR7gGKw1vB30vAC54w6No5MQoWfd6HWrcTmMjLXarJroqqWsjkh93KxGgzzJ+9EG4Z2YvX7JvIVjUBSdWI3jkPfUMcBe3Er1XxSCnnERv28hfRSWEvraSLh/lUkQFZtB1XUk+hO1WoGvwXv3DmuN/EE0T60iPbInmd/LTwU2Iu3JQL4ZBBOw66yNdp25Vcn6Rzmi1joufJsMkyy7KhzauCYnUE7CPp191NY4NYcQ618inZ7qri7SYlcl1cgkG3cmcjDSDOuUkAH8mpYKl4cXuHVyv2FatJH7ZC6K/XbmOZbuB2jXxKC8ZvXcPi1YqUKNmX+EkdDzGnzqKljMTi7e6q1hJpooSbgNF+/T0XQVxk5LtrUX0BXqJ3BJ3IG/qaqcQpcVW1zBm/4/ea1vw9IHU7ulNhFr3ahCOMYdz+8W2Ga2wOkHQctDrprH3q6HiPCo/ZAxgzaPPn+yj4Rx90lY6KY/lykAD+k6N89D22Kucd40LmGQgEEqbjAHYjwgT5sTp5E1h8Epyx0kzthYeK1q3/AOGJC79Iy8dEO7M4Ru6Ks2Rz43A0U/wgifa8JMx02qCsq5LFrHWF9t/8LE4bQRMtJI3E4i4vt/ndaO1w0XLbNeui2IAZiBIU6kawNQI25nQzT+FPjjkdK/NzTcXOXj4qXilLLUuiji93UgDO+1sst0MxHa3DYC0yYCxBnKbzLmLEgkbkTsYkgfy1pPqp6uTAzXXPIAcwFOzh9NRtx1bv/Fubr8idB5+SzXZ7jDYy+Gu/tAZULcafaEdIWdtBpy61qUPD4xEZHm7ufLuWbxTi73AQwDBHyGrv7jv3fFQ8T4wO+z4bD2mCqsuVF1gZzQjMTOUaaDSDyFRNiLRZxPwVcv5KTiPGb2OItrde3bFuY9nPyMqrRAHSdFYwTpUgiaxt7XTcRJQVrvfFBdI8GZDkBMNO5y6mSJ06e6n4QGXHqm75qbCJdW4Dku3bVvQA+KAwE5QRDQSdQI0G1RGRhGbgPFO0N1ZucPN13CWIWJAOa3rzCifXfz2oxzMsLv8AgVG4gclJdw13EXlbKtm4gzkttKkMoEEmN9wIEDWNWMlYCQ0k93+EnSNABcQFd4Tdb9Ztu5tq/dZFRDM7rMRAAWdydTNQVDg5hY0HS+YUsE7RI0k7geaNY/HXWFsz1B1jXSdhXPT6DNdbSt98W81UtrcaZP2ujH61BYkjVWWmx2C0v/0xzrO/pWhbsCyDJYkYkndLqGIkjUfPQ1GxgF8W6mDHWxWyQ+54W0nLtt199Jr2i1lLgHR231TmvrMbgctqD3NyOyhLSBcr13EZGXTQHSfpQxlpsAiGuObdlKOIAPAmDrrpE1IZhccknMIF163jSDAMgzp5/n6VEJHbJYXWxWyUxcW9CJJEzUjQGZnVOZDjaXAqh3zBswgTpziDqD8frTOkcCn2ywb/ADVezxYYfFm8yEreUiF9oEETA9Rt50xr8EhK0DB7VSdEHWLDfPTxQLtPxW2+IuOTkmPCRLaKBJA2J31NTeyyTuxAWHaoYuL09DAIb43Dlp5nvU/ZHtW1svbQMUjPqQAp28MSZbT4E1M+ndTsF3a9i5/iXFfaXY8AaRlqiOd9bzL4SCBB1AI0jrv86X5lxM4ZLn8VzdQXsWGXwyG2AAmTO8+78zUjqjGzDbO+SfcWLQpcLdVvC/hbnOhkTqJgfHp50+GZhZgft9+aGIlthr6oJ2oxJgZDOXmI3P10/vWvw7DIJRq3IemafBI6ORr2GzhmCFaXi1y1Ysm5F0XEzZSswJge4j156VQipJ3yStisWsIGfMi9vBdBJWUUrGmoZhe7PE3TvLe3sRjC8SsvbUCzdFtAZKAjJn1IlSCJ93lSlfJSua+VliL4TkdRnZKm4cyZskVPMwtfYuF7E2NxkbHyS8OxeAtMYF4qwggMTvvMnr6VYHFaiTJrSe5t1G78O9GQ572N5XfbT4qzf7QYayAtvh8puDdnXoYysT8ahhp6pzMMURt2kD0Kt1boHuvV1bTfZox+dslDguNm/oiBVUSVUaTrGp1OprF4lDUQNtK0NBOQyPanU0tKSTE4uOWZBHxUnHrgu2CqPOQi6hBlcyx7XUECPRqtcCpndOMTTrkbZBVeJVGGFxa+xtY52JHJABizj7OIOUJkI8MywaNB1IlCJ/mrT4nIKeugqNL3Y7u+z6LLoY70z4df1D78EE7G2st5Qdg4n4yK6KnZhaW96zKl17FT4nEiw1zKjTmaVLbFWIHsgRp06nesaYPubu56BFlQdAOSiw90C0Sqor6EEKJ26mTvQEd29Yk+KgfUydIADkl4RjmdCrO2oiZI1G23rQjjZa1k2pe8OuCqN6+9tzmkhjzJ0NDCGnRPBErRY5ov2ZxqC6Cx0IKmdYkaH41NE4XVSqY7CoMTh7mHvNvrsw5iInzEGgQWFFrmyxgKJL2W9YfoSPof7005uF+5TMOFhttY+S6Zi0JRiF2KvuBo4nkD1rn5WOtbkV3VLIC699Qhr2iSdQPif71VwZZ9yuAhpyWjwF6banNyjYctOnlVxhGELOmaRIbLMXrrW2AcaEb1BKHWBCttc63V2VtL2f1mZjpz+NRXucSdcYr9iieyJnpvrrr/AHotcTdxTus5hJ8EmKRgekEa9dPyKkeCDfZRRuaMjoUuFwYdZa4qtMKDpqN56CPzrRDGYNdUpqgRno2suLXPcobuEZXZD7QOv4imPaQcACkdKMIsOqRkpcZdKZdRtrr8afK0kAFMiBc0jZA+K9pLVqR7bHkNh6nlT4aSSS18lUmr2stbMjyWex+Lxl8lRbdFInRTAEB/bOnsgHTlV+OGGLralZ73Ty63F/AeP7oPxJlNxspDKIUMAVDBQFzQdpiatxNIbmoJnBzsuz0C0/Z7DBcMCVl7zHLAEwsBZ1mCS0ehqhWPBdh8lVmdkGrTFWNopmG0Ty098jmJiN9Kk6KZ0fR5fNVyQMj+3eqGGsgNI3AhlP8AFtpy3/t1quxgDg5uo1vzRI3XruHLszEwIn4aQaEkRc8udlfNItzVK9hw9tVMiZ5c53E+UfCt7gNjE7vCY4lourXaq0LbWgACq20EbCBOn1+NWuDttDIdzLJfwdb4BT1hxSjsa23ktJ+j3iK3FxAAyOqb+RB1HnC/Ks38TG/QNvq75C/oVJw1haXnXIfNN4ZgUs2SApII32uMTHT5V0Mji51gfosTXMhRmbdpEK53t24KtqWVTBM7kjSfSetV6aVr3PaDazrelx5g+d1PNHhwu/qF/r6pnZXhrC9mVM1t1JK9NQY8xG1Y34tjxUbXDVrgfMELT4LLaVzTuEEwlvuXuZZFsEpcQnX0HXQb+VdKwiRjXcwD5hZcwwktOxI9VU7P3Ft43wmFug/7hqob4R76578T0vSUbnt1aQ75H0K2OESkShp3FlXweHFjG3VOytHlB2+RrU4XUe0U7JeYHnofUKnXx4HFnb+6rdpLo/XcSpAnPPuZVb+9UJTaQju+CrYDhDh95lQFwdtNNBEbU26hwm2ajtWsk/wkz6GmgWTnOxjtCmvjNo3P8g045qNt25hUzhWQyu1MwkZqfpA8WKMWuJE2hbcZkGq9VPOPKpQ7KxVR8VnYmqpxHAjuDdE6MMvn1+X0pkjercKankJkwHkupcIIu4ZGmS1mPehI/vWVUNs5wXVUMl2Ru7voULddQZ+FZvNbuQKmRgBEn4+dOvZPyOdk3iOGDwRDA6Dr7qdKLjIqFjwWYL2KoYY5QQQf5ekcwarm1jfVRSNc14zBUyYkZScp0Gum1IBxOSstEhI62Xf8ky7xW29oqJZlXvDEABZ5knWDUzpQBY8/VEt/MDrWF7KF+K2u7GVM5RS7EQAUbmSSJZSANOlBz2WA3uoZ4XvlxZgGwF+zu2KW/wAUR2zL4sltQ7giJM6mGHLmd4pPfYNtqhGxzIix2RJyBG3YsRxfjt28H1K5TlhdOYgk7wVzfLrWzDTsw4iLmyw5amV/UccuSC4fF5IIS2xBmWXN8ZMH4dalLb7qBrsOwKS7i3aczGCZImF6bbbaelJrQ0AAJPkc52InNRLvHwp97Zpi6jgWtrYVhDi2AgO8FRGXUaHMP/etZWKPA4u9698/koZGODrlR/8A1AErKsE5QddxtyjfTzNJ1Y95BcMviVA519dhZWbroi95GjEGN5kD3ExPTY1KJAxom1J1CJALbKp4cRnCyApmYGpjSBOgoZ1Rs3KyR0A+8lS49dgrsVgjSVIHTyjUVt8Iw4XW7B4gfunyZtb4/FEcfZa/YsXRNxchRjEXRkYw8TDiNDGs8qlopgypmptgQ/8A98yPMH4bITt/LZId+r/66I52BwxQX0K5We2CG5wM0fGTWd+KcmQEf1nwyB+Sn4Y7E+TuHzTcHayBZc3DpMkg8uhro3nFfKywhsiGJ4P39wMzMhU5rbLowlRJzHkWmQea+dZEZDJS9o1u1w2Nswe8aX5dy0HPPRBh7CPG4I+aH9xcs4qbbnumJVhzUwfkSBt50zjw6XhUh3Aa4eBF/RScJcG1bAd7j0KzfFrDWsTcBHtOTrzkzr7jWjwd/SUMLv8AaPTL5KKuAE7x2/v81FxfC9w6XROjK09QCNZ6kVZqYRUQPj5gjzUVNMWPa7kQivEuEH9aFwai4FgjnlMH18JWue/Cc16N8btWOI88/jdafGxaRpG4+H+VkO3NorxC50YIf+AB9dqmqf5t+z6qjGQY7croOGaQRMj+1RZpWBFkRW6GFSXuquGxVhGED5UQmEJ00UAo2gT9POgjmUqXjle3JyupWOhI0PuNLUFqNgHB+4IWz7AcQz4aC0d0RO2gPhbf0B99ZtXs4broOHHJ0fI5dxz+N17iJVGZZJymeZ0rFeQ11iuojDnsDrKu+Jtk6DT7oqPF92U7QbfusrhNZmunfpZcYHEG4KKd82X2jy5npVWWNtxkFcp5X8z5prX27u/4m9k8z1Wq9QxrRkAr9A4unAJuLqTtb7dscu4qhSAdbvWxTnqnvVHjLkrZkk/uyc/OhTgXd3qaACzv7k/tO5DoASAbCTGk+I79aFOAR4lNpACwk81X4kg/WysDKbTkjkf2R3HuHwHStyhJ9nZ3fMrk6r+e7vWSt7CrKrpwooK1wwftrX+Yn9YpsnuHuPwSGqPdkrh76+JMQDE8zdUE/Cqjh1Qp5PdWtdRKiB7Y+jUyYDAP7istvvHuC9xlR4dBuv1qOZoFrBSfpKrjS+0aaDb0FMf1ZDhyQaAdUD4sfY9H/rrX4Ecpe8fBPf8Aymf+XxWhwDH9Vw+p0zx/uNaNIP8AqM/9sfzUdV/po+93yWt7NOTfuAkxlOn+qsn8V5Ucf93/AOSn8G/nO7vmsT2XYkiTOg3+8tdY/wB375FZTwLrW8bci8sEjTl99PxPxNY7D1mD/cf+L/orQH5bz2D4hQcCE3ATuX1P+gH661NxT/RyD/aUyi/1Ef8AcEK7e/4lv9P9Iqv+HD/02P8A8v8AkVPxL/VO8FPiVDYJswB8HPX7IrV/7qobhEMAZwmGn+A/0pXKcHyr6oDTF83Lb4pnTxn70XPv0h/4xvur/TWhVa+Czovd8UDub/nqagCJ3Tk5U9MKunlTgoAprOx9RRTXJcQNfz0FOKDVA9NTgi/ZnRsT967WdW+4O8re4Wfznf2D4q/xTW4J18I+tZNSLO8l09FnEb8/oosNaGRdBt0qk4m6tljb6L//2Q=="/>
          <p:cNvSpPr>
            <a:spLocks noChangeAspect="1" noChangeArrowheads="1"/>
          </p:cNvSpPr>
          <p:nvPr/>
        </p:nvSpPr>
        <p:spPr bwMode="auto">
          <a:xfrm>
            <a:off x="173038" y="-13716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pic>
        <p:nvPicPr>
          <p:cNvPr id="15364" name="Picture 13" descr="http://narodna-osvita.com.ua/uploads/myst-5-masol-ukr/myst-2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090" y="443597"/>
            <a:ext cx="4634139" cy="350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77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038" y="178028"/>
            <a:ext cx="872807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  <a:cs typeface="Times New Roman" pitchFamily="18" charset="0"/>
              </a:rPr>
              <a:t>	В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  <a:cs typeface="Times New Roman" pitchFamily="18" charset="0"/>
              </a:rPr>
              <a:t>лялькових дійствах разом із Петрушкою брали участь інші персонажі: циган, лікар, квартальний, капрал і т. д. – головний персонаж російського лялькового театру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  <a:cs typeface="Times New Roman" pitchFamily="18" charset="0"/>
            </a:endParaRPr>
          </a:p>
        </p:txBody>
      </p:sp>
      <p:sp>
        <p:nvSpPr>
          <p:cNvPr id="16387" name="AutoShape 6" descr="data:image/jpeg;base64,/9j/4AAQSkZJRgABAQAAAQABAAD/2wCEAAkGBxQSEhUUExQUFhQXGR4YGBgYGB0XGhwcGhocHBwcGB0YHSggGB8lHBoeIjEkJikrLi4uGCAzODMsNygtLiwBCgoKDg0OGxAQGywkICUsLCwsLCwsLCwsLywsLCwsLCwsLCwsLCwsLCwsLCwsLCwsLCwsLCwsLCwsLCwsLCwsLP/AABEIAMIBAwMBEQACEQEDEQH/xAAcAAABBQEBAQAAAAAAAAAAAAAFAQIDBAYHAAj/xABDEAACAQIEAwUFBAgGAgEFAAABAhEAAwQSITEFQVEGEyJhcTKBkaGxQnLR8AcUIyRSYrLBNHOCkqLhQ/EzFRZTwtL/xAAbAQABBQEBAAAAAAAAAAAAAAABAAIDBAUGB//EAD8RAAEDAgQCBwYEBQMEAwAAAAEAAgMEERIhMUEFURMiYXGBkaEUMrHB0fAGI0LhFTNScvE0YrIlQ4KSJFPC/9oADAMBAAIRAxEAPwDJXMD1uWB63F/tWd7LJyXZfxmlG58lVu2EG9+z7iW+goilf2JjuOU+wPkPqoUv2Vn9sD5BGI/tTxSnchVzxyLZp9FYwuJFy6qYRJbKxYtpIETkHIx13qQwtaMtVTPF3OeAR1b+KLcPtgXFus0ANGoI5QC07GTz6VCG9bEStWSXFGWMGov/AIVvhfES1w2gwQWyQGGvLnVxgs3IXXNVc7nSuzyWispcVgty6rEENuVzDmOnSNaaKht8JyVYhy9xHD5u8JBggAcxPP1FTBwTCslxvsmpAZFjMNCu3mCOtKwKGiy3EOz9y3ruD00oWRuhT2yDqI9aaimxSSXhvSSXs1JJITSSSGkklB0pJLxpJK/wHA99fS31Mn0GsfKiBmkV2/jGJaxhPDMsBbX/APY/7RHvqCsm6KIkanIK5QQ9JML6DNc94rjBoqDUakz9KwYIzqV1cUZviKi4BjXtYm3ctqXYHVBqWB0YfA1fhcWuBCFXEySFzHGw58uRW97YWVa2MrAMYPdn2hJ5D46Vrhy4x0ZAuub3+x9xyzKr9fZMUiFFdD7nZPFD/wATE8o/7oWKN1Vu8BxCe1aYfChYpXVa9g3T2kYeo0+NKyN1FbtlmAXUnQAak9AIpBJdU7HdkBh1W5e/+RhMdPL8TRcQxuIpAFxsjmOxpfwLoi9Odc5XV5fk1aMMIaqoaATWSxhecKs6BNZtDWtGwMbYKIm6s4bByomauRRXaFE6SxsuNLbgT0/vNayz1XZppJJIpJI/2FP74n3HH/Gmu0RbqivaVT+twoJJC6Dcn051UlHWXVcOeRT3PMoAnETaxV1vsl2zDyJNXWnJcxOPzHd66y2BS9Yt3FY5cs6dY+nlUVRAHi4GaY0qrYe6p0Om2U7+tY7q58XVdqpsF8wrjXlMZtNd169afBxfZ48knQ9qlxGBW6kAo3MRoR1kGtWCsimyYc1E6JzdUF4r2TR0DKJOoII18PlvVlRrBcT7N3FJKrp0ppCN0Au2ipggg01FMgddelJJWMDgnvOqIpJZgo6STGp5U17w0EnZTRU8sv8ALaT22y80fv8AY25lYoZ7til0EezGzCBqp1+FMfMwFljk8XB+XetGPhJkeGh4F+fyS2uyJNm7d7w/s8ugXeTHM8pB99Qy1Yje1hGquu4C1j2sc83N9rZ7c9VlwOtW1zhBBsUf7HnLiA/8Gvz/APdOagu0WVGIUG4itbHsDUNr1g0yWFkmThdSxzOjzabKphOyOGtvnCAiZCuc49IO+tRCnYDdXXcTnezDfxGSbOFtE5TbTUq2QBQNTM5RpvHpRxRM3AULvaZcnXPen3+JYayc+YOW+0gzbcpMTTHV0DTa9+5NZRyvzOXeoLnaxNR3b7fyg/Wof4lFfQqx/DH2viHqn2e0tht1dTHOD8ppfxOK+YKTuGPAycFaHE8O6yTb9G8J+BqyyrheLhwVZ9HM02w+SlS1YMRAY7bH4cjU4cDmCq5jIyITMP2awyXO97tM/IhQI93Imim2TON2bjAtb3XT1A6e/f0qjXxyPb1dN1Ygc0HNZsYgqQWEA6HyNc06nOY5LQDgVNcvTEbVNTxYMzqk43XpnSrOyatFhrhCjQ7cq2IGflhUpCMRXAWvEjLOgMx5nSflVlV1EaSS8KSSPdimjGWz5P8A00HaIt1W1vcPD3TcO40Bn89aiLLm61YahzIsA0uuacWXLfujo7fWphos6Y3kJWz/AEZdoil0YZz+zuaLPJqcCoVuOIJDZvcD7zp/b4VjcXpnOAkZ4qxC7OxUI199c6rCVDFEEg4gUuxXcPjiujDMPmK1afi8rOrILj1UToQdF6/hrLJcfU+FmifEIBPhzb++a3YKyOYXYfr6qOOMCVoeMri6yb4XC4oaXV0Hs3FFtviog/Gpw5rtCuqHCaZvvRX7nE/MH0S8P7N27F0JikQ4e9rbaASjrMnNyHXXoetV5ozI1xhNns1HMLFleylqyGtGA2tcXtlpndHbfBrdm+uQ5lTVREax5dDWTLWOkgIAF+xdJ7Q+SnLSMN+Sq8WL4W+b8/sbzKLgAjKwEAg9IH18qfTNFbB7Po9ly3t5hZ4Kt4zBqyPb9lLg+zyOhnz2FSDDU0+Jo/Nj15ubz7xusr2ielrQ6RxdG73b/pPLuO3gue8e7Mu2Ki0Ac/tAaBHEBh6GQw+9Vmhm6SO3L4KtXx4Jr7OzC2HZ3sPbwy577EuY8PLTrV/QKmGlxsEe4nx9LagWhnlfDl2BBEq3+npVKeuZGbK7FRk9Z+Sz2K4zduqgb/xtoR7Y/wBW9Zs1Y99gMrZgq6yBjL23QvFXlUku2+pO5k9eZqqMb891cjaAMgh1ziiaLEwdD0mpmwO1UhjcU27xfkFGnOiKfclStj5pLPGIOw1pOprhAxC9grGG4ipMMT8aY6EjMJPDgOqiVnEAiVI9/TyprXvjKg6PF7wRTCcYvLBnMp5HUbcuY+NWW8Rka7PTkq0lJC4WtnzWk4VxpbhCupU6eYk+Y299adPWMn7Cs2ajdH1mm4UHaLgauuZSAd5Og5zPLahPSh2bRmoopsORWbs2WSVflsd/hWVJGWGxV5rg7RWLe486a3VIrYYLBAoup2+mldFE0NYAsx7ruK+fLuNwzGf1aPu3Co+A0HuoIZKDHIkq1tcqOs5c2aCCQRJ9J99JBQAUkkc7I/4pPuv/AEmgUW6rqGDteGfOi0KwDkuQdoRGJv8A+Y31olQP94qjacqQQYIMg+dBNXV+x3HBikCu0OmrDkZ5+c9adkRYobo3dQoWHLlP9q5HiNL0EuWhV2J+IJo1qiCnpW0pJKLEJNtwdyrAfAxT2OAeCOafGbPB7Qs9g+DW70FWKXGCsOamRB0+8Cd+ddDVzuhkBAyI9V1005gfitcG/nr8Ci/EcGcXgDh/adduouKTI8p1U/eqvHVOhrBKdDa/cfv0XOzyxV0b3sFszkcrEc1J2Zxv6zhEb/yJ4X6yuhJnaRB99NqIBTVJjHuuzHirXD6rpGAu10PeEQ4ndS7aNkDvHbQiYVT1JG5B1gVFADDMHtOh+wnSAtcs89+85OHtXCluz4HuxJLfwW16LtJ18zWjdkb+nt1ybi2yova6qJjyDd7hT4K22HuyMVmukapf7uWEdFhl02OsdDRZMWnEGZdl02SlD2hnSXtpf5JOOY+9dfK4CDUgLrIJEa/agD57CoKmpe9GKFsQsNd7/JCLuPCAox5yI5HmPKqgjLrEK21jngZITiOKtOmlWWwBWGQtGqHPdJ1J3qcABS6ZBJSTl6POkjbtTQKKZa+aeKCIT1uGIoEBG26J8P4wVIBbwzrpPpVeWnDrkKF8QKPpdV9Q2pMxP0qjZzTmoML26haHg/G2SEuHMp+0xgBdtetatJxDMMk81mVFKHZt1Wh/UrN5QQBG8bfEcq1nxskHWCzQ50ZQ1uBZWUjYHef7GqfsFnAtKmFRlmi4xIXTMK0bKsvmJFqNJTOdh0n5/wDqkkvAUkkc7H/4tPuv/SaBRbqurYEeAU9uiluuNdoR+9X/APMb60Dqo36ocaCarnCOItYui4vLfzHSiCku48ExqYuwIghjuN0/m92xHSmTQtmYWu0KTXEG6o3LTW2KNuDBHL1/PWuPqYDDIWHZXWuuE4a1X2TkzFPlUkcvzrQYLmyJ0Wc4eSbYK6PZuf8AAnY/6tffXVSME1NnqAuu6s0DXHdvqBn6I5iuJLbuPeGYWnUO0CSGCidubSB5kistjOnbgbqPh+y5OUmhqgXe5Jy2cNPMIPasYrM5t93hluNnKZe+uE66vrlB12G1aD5I7Na7r4RYHTy3VqGnnN3Nsy/iVpsDiSoVXGZ41fKFk76gbVUNi7IWVpzC0Xcbpowme43iFrvNO8WJUkGX8jpAJ5tPKp4W9cYlDNJaIhgsVkLvZHEYYsIuszurFMq3LZZTKv3mbWCSdQDB1E1u9PTtuScrZBYDYah5Atvqtjx7D4RmGQOmuqrCoP5rfNT5ezptzrGcY5NFtxxVDG3Onbn9hc545hDZu5S2YRIbmQeo5GaWEN0WrFN0jL2sdENYzRCcUlJLRLQRSE0UE6gnJKSSUUkkopIjJWcJiMpmo3sxBSWDhYrSYbiC3Fgnl76z3xOYbrNmhc03CLcD4pctOAoJBO07zyM8zpHn61p0NVhOB26zqmn6RuIaj1W2xD95azW218vmPWtrRY65RxXizC64zNv18hSTVg4io09MnXakkpAaSSN9j/8AFr9x/wCmgURqum28Wtu2pcwCYnkJ69BT26KRcg7QH96v/wCY31NApjtUPoJqQUklpexPaVsFeBMm02jDp5+6iCguxY20L6LdtEMQJBAmViSv4e8VTr6QTxmwzGikjfYoOjCfXauQIKuKTEqChFBp6wKOyyvCnC32tt7NwFTv9rT6iuqoX3bZdLwqQvpSBqw3U5uMDbw7HXv0BB3KWw7g9NGRZ9B1qB8HQyOcNLfGwUFfCBIy2YJuPjb0y7EHx/63euo6KotMWKW7nhV0UlDcYkjOAZ0nTw+talJRt6MOGZ37FzlfXOMhbmGjIdq2GGIXCYMyc7SW1JGTUI0HbMuU6R1qtWiISnDz9FYoekMfW5eqv3LyqpJj061nOJ1WuxgcLKPhOOAY5VzW4mCSBPL191HECQXC6i6MgEAqpjr651VyA7mFXQE+7kKYA45q01zrZaIJ2x4URaS8ASubLm9Y0Pv29TVqNxcLlRsID8AWRNOVgr0UkrcksUE6y8RSSsm0UE6givUkl4GkkF40kr2N1Phb7KcwMGmPaCLFP98ZrV2HDgQZ21rNcMJWdJHgdktF2U4vBKPuTP8A2PXY+YnnXQUVQJGBpOYWRXUvRnpG+6fQqTivYi3euvcBjMZiPLX51dWYQuGXGpieo7Z1pJKZZpJI52M/xa/cf6CgURqumWgDZ8a5kIIYbyOYjnTgclIuOcYUC/dCzlDtE9JpKNwsbKnQQSxRSTVNBJdJ/Rb2r7thhbjQGP7MnkeS/HanAoLccYweUyBCtrHQ848jXNcVpOjf0rdD8VaidcWQwXdCDWTZSg81lOJLkcPpOaNPPY/ERW3QSWNuxbHBJcM5Yf1Bam3gkvlbwPjyEovVoytPuOnqTyrTqQHtA5q5X1JgaIrb3v2K3isThMTYw+GFu2621VczrISAASo1IOmtQOqbaZXWRBQ36z87bcyoOI2w0Kh1XYxpGvKdOVUi4AndXnNxAEi33ohlxbChu9vDMD7OYbeg1pWJGQUjGSHQGyeeJPi7hTBqLaA+O6fCq9ApOg8gdTVmOEuNzkhhZAy8hudggvFr+FUEWM9x1ZGN5vaacxgnkPDsOYqw9rWssEqZ75ZDiOxy7lruKILuFvq06pn941mOtUWnr2KhecNnjZAsH+j8sVL307thIe3t5asRpFagpLalU38Yv7jPM/RXrfYTCMQqYp3adQuQ7b7AxT/ZWc1D/F5v6W+v1U979GluNL10HXQqrbHTaN6BpG804cYl3aPVDMT+ja8JKXrTeTBlPyBqM0Z2KsN4wz9TD6fOyy/G+CXcJcCXgASMylTKkeRjlz9ahkidHqrtNVR1F8N8uaH1ErSJcE4NcxL5UgAasx2Uefn5UCbC6a94jHW8t1ewvZls7i62S2rFcwElyP4AaYZABdMM1x1Rn8FHx7gAw4zrclCYVWgPH80ab05rw5BktzYj6IHNOU9+St4HGG208uYqOSMPCJAdqtLhsQQVdCZBBI5xMmqkMhhkuqskAcCx2h+K6Lg+KB0VoOo8vxrpmkOAcN1yj2Fji07L5qY01NVrh1hGk3LvdgfylyfQCI99IJK8j4Zdrd66f5mFsfBQT86KSMdnMer4hVSxZtgI5lQS+kbsxNApDVbewWuJEwJIJH0HSiNFM3Jcm46sYi8BsLjD50FG7VUaSalFJJI1JJOtuQQRoQZBG4jaKSS7j2O42MfhYY/trcB/PTRv9Ua+dR1EInjMZRY7Cbr2JwxB21GhrjJGOieWO1Cue8LhZfjWF1YbGNPNuQ+Va3DmmTMbKWnm6GZju1FuxeIV/CxAI8aEtlOYagA/Ee+tYgOAXR8ahL2Nkb3HLmqOCuFsQ2ntaCNNoywD1UzVCXNU4Oq3Ccjv3qDjV9xeS3cZkssRma2PEy84JO/lEefQwtjPWOqnaHm+AAntVzv8FhCg/Vg9xgCGvMpstAOcd5JWIKxEkEwYq81oWbNPM64Jt2DVDE4tj8alzuLYt2tc4soETKCXAuNoCRGkQYG1JziTZoU0UUbcLpHZ3yvmk4DwN3Pj0TMH1ESYiPSPrVJ82VgtCXDGS4G7iLdgWtxBOllZL3CFHMjUSabEzE8WWXK8BhvsiuD7OKFZLjm9Z1JVwCVY6kqw9kbmPOt6y50InhcNbtBQgVQq5RqNF9T9aKKjxvEgFBSLjuSttVYeJhOYSfZiDM0klSx+KuWLRxFx0RBBa2RJk/ZVgdSfrTXOwi5UkUTpHhjdSuU8e4xcxd43LhMbIo2VeQH9zzNZcshkN11VLTMgbg8zzS8D4acRdCDRRq7cwo/udh/1URIaLlTySYG3A7FuMLYVZtoMiKJgbn16+tVHOLlW3ucynDxGTodh/L5L1b6U0InkFmu2vEEOWyE8SGc0RGm3nNWoQdUI2nFclZYGpCrITqSdZHuF4klJO40mqMzAHZJrutktDgOKFECxtP1Jq9T1pjjDOSzJ6Rj5C4rjxrVXPJ9o0klKKSSP9i3UYgyDmKMF6ciZ9wpIjVdE4cfB5zSClC5Jx7/E3v8AMb60VG7VD6CalNJJLSSSUklo+wvHP1TFI5P7NvBcH8p5+460QUCu48WwwNsXFIGWAx6g7GfL6Vk8VoenaHt94fD9lPDJbLZAeKYdGRSNSwzAxzA3A5f91aoKIUzLXud0ySTGVi+D3O6ux/CxHz0p8Zs5eg0b+npWnmB8FPisQLF59DKuCpHQGYPpyPmarzxdY2VWppHSWlYNRmtSTbxlqAFYN4mQgZg0biNY9PwqoQ/PCsxrgw55WWcu9mVPhzNlmcuhHrqN450BMQrLpyfeAPeEd4PwRLQgFiJDZWJiQIBiYkAkSBOtNMjnaqJ8xPw0Cv8AEMdYsjMzoCeQ0AnYf9UcN8xryCrguOQGXNA14Xev3BirjLZs72wWPeMpBBhV2JDSJ6eta1NDgbc6rIrJiXlmlviprvZssVb9bU2e8EwzBssxlMnwtt4m6VaVJG8J+jzCqxuG5ecHxGSMsb7xqOdKySFYBCbmTCS2UlUY5YVWY5rn3t1iOhpIrLdssdmvGytx3t2jBLMWDOJDMBsI9nTTTzrPqJbmwXR8MphHHjOp+Cpdn+GDEX1tsxVTOo30BMD4VLTUL5mGT9I3UldxFlMQzVx0H1Wv7DWVs9+HXxglCPMCBHlqT76zpDhcWuGx81Yq2h+B7DkQD9UQW3+0kdDNV2iyhc4XQfivHLWEMk5rn2VXl+HrT4onPOSifLssNjuL3MTcL3Ik6DoAOVXOjDBkpaZ+WFREU1W7WTqCKJ8EYlimkQT79Nqr1AAbdRSHCLo2Mo01qp4KPpAVzCuoXJp9oUklNSSRjskP3pfuv/TQOiI1XQcHe8MdKV1KFyzj5/eb33zRUb9UPNJNSg0kkopJJBSSTgaSS7R+jbjv61hjYuCWtADXWV5Az0inAXQ0Wh4+4Swxj2tAemn5+FV6uboYyfDxT2C5XK1MXCOuvvqnSuu1dtwKTFBbkSPvzVzjw/aFjzCn4qKtTDNbEeUduV/iVTwGLZIy8gCDJBEySARy8vOqM2EELmeIzNgkFhfELlXLvaK8okqreex8pgR8qibG1xsq9PKKh2BotvmkHaHEXRC5VPkCTHWTAHzpxY0cytaHhwcLuNvX6KoTBDsQ7gzJOcz5nYDyEU4HKwWlHTRR2wj7++wLX9h+1CKz2LwVc7Zkc9TurE7TAg9Z6irlNKAMJ8FznHaEuf00Y7/r9UR7ZYGy9trnj7wQxOmVwDljUa5ZMRzPOry5fJZK4uItvYNy4QjAEW1djlU7B12XMsHnSSW8W7aweAe5biVSc2+a4dAAdx4zt6017sLSVNTxdLI1nM/59FyjBYIsC0Mx2CjVmY9fLWTWY0Yj1jYbldLPVtp544nNPXDiOXVGnjkFpuz3Zi9buJevOtsKwYqPE0dNNBpPumtql4mJz7PC3qgZnK1vXVc9xLooGuqJTieTl39g5AIzxcfq2I77Q2MQmdGGozKonbqIb/VWNXx9fEFu8Neaij6Me8z/AInNZjtB2rulCLSC2DuSZaNuWg+NQxxAnrFTy0cjGYjl2diw926WaWMk1cDbDJUC0NKsYZOdRPKu07LZqzUStar1FJS4a+UYN0pr24hZNIuLFaiw4ZQ3UT8azHDCbXVUttldcxNdSuWUtmkkpgelJJGOyQ/ek1+y/wDSaBRGq1d62yyytGux29xG1NdkrTBiFgFg+0KxibwP8WvPkKkVV2qHhCdKSCmGCb30rJJLeGdjlVWY9ACfpSSVlOC4gmBZuT90j60rFC4U3/27iACWtMI6x+NGyV10f9FXB2tG6W0YgSOmpiiBZDUrQ9oLhdu72CpB9STJ+dc1xKqxkCxFicu1Wo2WXO8fpdAjaRVmiOS6TgL7OczuKt8bMrbPW2Pw/tWlLoF0YyDh2lC8KNPL/oD+1ZkzruXD8Tk6SpdbQWHknteVdwSOkTPr76DGm91d4VSzse2cDqm/iNPivXOIowJCqjHeQeXoI+NSlhXStqG6DI9qiGIIGrDb1ptlOJABclLhQzsq21JYnnznSIp4FlATiz2G6Ltiu4ZVLXLqK3jBchHIOygzABG/OKkjmc1ypVfDYpoCA0NJ0NtO9XMRxS2zC53pzZWJb2WzsNVCg6LynTTSrYqmX3XPO/D9SB7zT4n6Je03aZb9hLKA7hnJO7DbSPefP31HNMHCwV3hfCXxu6SbI7BD+CMwYZfa9rcQI684I094qmSHdV2hyT/xJROdTCqi/mRZjtH6h4haLtHxAumQPAcKGO24Jf5QunU1sUEHQUva4m5XntfWtqpg8HqgC3fuqmE4/ZvYY4F2JZSGs3IBygcoHSYAOkMRyFCdrXNsStjglXPDIHMbcjbM3B28Fmcbhbtpe8uL+yJKq5jxGPsj08qomN67NvEIC43O2h1z5BZ6zh8xMbUnvAVNlMXuuNFaVMtQk3VprMGSfQTtEpoIlNU0SE0G60WDxEouvKqEkfWKBYLrn1dGuNUuGQkwBJpJI7heAEJ3mIuCzb/3OfJV/GjZJXOC8QRbuTD2wg7u4e8aGuErbYgydFEjYCgckRqimI7TXURiWLZRbtmTEsys2bwxqQPShfK6BNiEU7N9nMLfL3riBg/iAMnf02inttZA3JR3hPZzCC5pZtkDafENJ11PWjiB0TjG4ahVMXb4alzKRa1aJ1OUgaluQHLzqJ08Y3VtnDp3AnDtdS4fiWFw5YpZUHQBljxQdJ51Ea2MaKy3g8xAJICfjO2oX2LanXf8iojXcgrDOCj9T/IIViu1ZZyxsqw5BySAfQQKPthOyP8AB2DVxWn7Js1zNcIC52XQCIhRI9JM++rbHFzLndY1RGI5XMGyr47xO7byxAPkNB8q46qkLpnZ5AqdosFi+0GHi4p6mtDhrrnCtjghtUkdih4qZs2z/KR/zatmT3AV1Uhs1/3sFJYwC9wzk5cgkeccvWawnSuMoaM7rgo4+nlA/qPxKo4C+RDCJG8iQQd5q9ou+gY3owwaDJWuKcPWS6AZSJy7xM7eVG6AZfI6oa9sIUI6iZ6zSBug5ojIPaEd4OApuOAcyISsDQE+HXz1+tIc06YXwt5nNOPAS1oZnAJEgGYHqev40Q2ybJO0uw2QzifCe6Cy4LbwOk0ibJoaHtu2+Xqh9gyfSkckYziREMlsKWks2sj7Pn5mhZSudbI6Ivb7S2WRRcUsRMuI35aEbfnalIxz29XULhxC7hFS8Ri9O83GV8BOo7uSlv8AEkFg3XZbafYtqIe5rGYjfKOvOoS2V1mka+S0qXicEkrmtcOr73Mch3n/ACsNiuINeuEuWyk+FSdFHIAbDblWgXERtZyCZEGSVTpDv8Nv3UpGmmkVX71sSM6vVXnMimjIqB5JavEUk0iyQ70UCkildCymt4tlEA6UCxpzKSzJrWXFKxw/EG24YRI2pJKzj8a94y5ny5D0FFJW+zml8f5d3TrNthHzpp0RGqg43cYXLlvZcyEr/MqZflmIppOya7VbfsrxY37Qs3PFACkg5WGXbUaEeRGtO6Nrgpo6qSPRErPAmztlOgDMAPCRMHUAxG8EaVTmpn2OFa44gxzRzy1QTEWmABgGOYH1rMbJfIraZK1xsVDdxB51IDdSkBNxDFR41Zekgr9aICa1zToo7VwFgORI+tObqk/3SV1XhjBLIb2dCRpEA6D4LFXeI1Ps1MSNTkFxbB0khJ8UKYRXH4rnNWtlm+09v2T/ADfWtXhrvzFo8HNqsdxVbG4TP+rWgRLQDzjM86x0BmuhkbkGro6yYMp5ZOX0+qpYtXN/9XbQK0EAaTz05xVB8TI3HCFn8EpmtibI4dYgm/yVW6sZo+yflTdV0BNsxstL2cuB0YGCRsPIxoaLVWqrggjT5ofxLhBPitqSmYECNSJ3HUfhSsn9KHAB2u6M4HhrLh3BEMxHrvTw3qlQSTtM7SNBdUsTxgrIAQqNAW2puLkp20zbYiSCgGIvNdckmddTy/PQU0qUD9LVaPBWADGFnkzBSfSedHPdMxMxdVVuNuA2xAAgSNdKIzOSbI8NZdyCXb6TMGenX73IfWpmtKyKieG97Z8uffsB69iq3XZjLEk+fToOgp4sMgslzbudIfeOZK9YQk6UHGwU9NG570SC6Cq63QMrFRsvKiqUjSDZLQQSUUMyloIpR6Ckks8a1VxKfZpJKeKKSK9mB+8p91/6aBSUnanAlXa7/EaY4boOQnh3EXw9wXEOo5cj5GntNktV1zsz2ss4jKTowEMDrA/CpL3TdFZs8ODFv4SGFvLtqZz6bCBVSaijf9781firXjXXnzHJMs301t3IVkMZDBAPIweu81kvaYzhK2G3cMQ0Ks3Fc6mSD11+UmmhOBboohhLWk2U9cgn8+dOxHmgHHS580M7T4VnUXRmDWx4Tm2A12qQzOcRiN1LRtYx2ANyOo5qt2jxF8phbtkkd7bhgFBlhB2jqT8K2GmMsDrDyH0XL18Ekc5hZcm5Fhfw07Ejd8+HP6wiZwVhlABAmDnA0JM78qoyTwueGsYL/wBQy9FJU0FXR0bqp8pa5ti1upBuBr3fpz71me5dbga2SCG8JWZ05jnUQevQnQdI0XAsRmNlo34aFuWHdi113Zrk667+mh+c0iNCd0I3gNcxgs1osEHNibrr1cjTU71Grrchc8ginC8MUuaeypJJ6r59aLb3TJnNMdtz8V7G8PuXWFzNKloAU7DqP+qVjqo2yRs6vJGMU1zunCA5jljlpAJ+se6pDeyrMDOkBceazx4Y0TcAtqObH6Aak1HY7q8ZWnTM9iiXEqmlkajdyNfcDovzNC9kMOLI+Q+Z3UQwty74iRr9pjp8TvHlNAXKcQG5DyGaZjuHAWWfvA0ECBMTygsBPoKe3I3VecXaWkEZXzWTM86trlHE3udVLYtFvSmOcApoYnSK9atxpUJN1qUzMBspaCuJjiaSrTMuQUwmiqxJskA10pbJDVOoJyWkis+a1VxCfZ3pJKdRO29FJFuyw/eU+4/9NApL3aXHM7ta+ypprjskdVn3pwSSpcI2JB8tPpSSWu7KduLmFOW5+0tHcfaHmOtOBQIXTcLfw+Nt5rTK42Jgd4gJmNfZPrQexsgIKlinfEcjly2VDiGCu4cM6XM1rlmEleof3c6yKqlfHYsFx6hakFUJbACzvQ9ypYfjblA2UMC+QZTBLQDoGO2u80yOldI3E1SzTiE2kUGL4wmZrdwlWUwytyPTTQ+6o3QSNOitwkuwvaMslqcPdsrgMIzFQGuMsBwJ9swpImIG2laJhfLAMI0WZxXib6CrfIG4gbA8wLXv39isY2xauYdu77spIkgkuuoiflWZCx7Zhi+8ll8Xrm1fD3vY6+nxG2y51eUWfEIW4zMqiMpWDBaNoA28/SrA0uvSWOD2NaNwD6X+/wB1eN233lllcFVQoBzB6n1nfyp1xcIhj8LrjMm/f92VvhvDg5e77IYyhP195mPdRDb5qOaow2ZrzVLtFjNTbEAkDOdh1AHr+FNkOylpYzbH5IVhLl5dLJciZ0XMPXamY7bqWUMyxkeK2eFzvaUujp4YIZSpkHcEjandOzDmVlPfGyQ4SDnsbrP3uE4i85JAIGxzggDlopJ21qHpWk6rQFXTxiwPoR8QpU4HllQpe6BOTZdTGo/HpS6Vl7G/yURr29zef3koRwxnM3rqF/s2xcX5wfCPQU7pAdifBH2toyY0+R+yhHH8HdCy5VVA8KCQAeig7nzNSRyXNi0qpUyOIu2/p9UAsYed6mc+yzo6e+ZVmI0qK6t6ZJVoqxBndOpKdNcUlHK27VHSVJKlIotT2oBOKaRSQKz5Fay4hOs70klMaSSM9lD+9J91/wCmkUlBxlScS4UEknSPSo3apOQjFIVZgwggwR5ipAkoZpJJ1JJWOHcUu4d89p2RucbEdCOdFKy2vCu2PfDK7lHIgidD6fhRBugCQbhQXQ6ujI6hFMqvLqT6k/Sg1gbk1SzTPmN3m5U3G87P3gUFmhi8w2wHuAIrPqC1smZ1XQcP4lFFTBjtW/Un5qbH41rmHtWQQBb1M6GY5QDO5rT4dxKnpgQ6+ltLrHr4nVspkxtFz+o2+SqYO9iBmCd4WjdCZInmR0qGsmo5TjiuDrpl2ns+Cx5OGODXBrhnlhByPwVG7fe5fMKxdngBt5Y6AztvzrOawEAAheiQ1QYxobc4RpY7Dkr+HQ23KXmUGYIQ5mkaR4Z6ketNkYWaC6sw1z36sN9cwQtbhscHm2pExOUnLAAmOcbbR0qPFK7LIIGN4s+1vXVBsb2lyuwSxZHiMuw7xtNJlvw6U3oyfeKeKd2XSPNuQNh5BMudorj+011UiD3TZROvLp5TyoCFvJTNpoW5hoPaRdSJxG3bWVz3HP2rmwG9SNAbopDCXHOzR2INieIvccGZM6ac/IcqJGWaRe1owgZLRvxS4mGPesGuIQN+bjRGjRiNT5TVLAHvAaMvksjo2GT8vf4oPew1u2gFxC7kbTlC6deZ1E1dvZbWAyDsHn+ybhOH275Cw6OBoc2ZTHWRIHypzTc2UUsNhiOgKHYvCm3y8vfrI+RoFVZ4g3MaKvFBV7LwFFWIh1UtFSrwpIEXUL0Qs9y9bNAosI3TxQTk4LQQNlnK11xCda3pJKcUUkX7MD95T7r/ANNB2iSN8FVW4gc0aHT5VGdUjqs12xA/XsVG3etHxqY6onVBjQQSg0Ekh1pJK3wzhVzEXBbtKWY/mT0A60bJLcW+x9/DJmeXYDYGQPJadZBWb1hihzAgwRHzrJ4hcPaVPFmCqfDbJcmdAIk/29fwpUtGah+tmjMnsUNTUCFvMnIDtWp4VaU3URdASZM8yIG/IEj4GrdbJhoZJR/3Oqwcm8+8gX8goKRpNayP/wCvrOPN1tO4Xy8UC7VX7oxTtbukhDlAU+yAADoRBBjce+s2m6kTW8h8c/mvQqakDY8Y/Vmfvssg+Hxdx2ytcIzEeLby1ipHZrRjJvYordKYRPC2a5cG/IL1HrrS0RxB3vCwB8z+yBGGJAOv1pAZJOIe4gFRqWGmwo2TGl7ThSQ1HJA472RPhloojXo8QhLY/nbn7h9aglOIhnie5QyAkhh8e5FGyWylq4dUh35g3DqQT5DT30IsyX+XcFJT3ku8b5DuG/mo27QssiF300zH8/hU9ypXRRjMkqkOIXbzRJy7nXKoHUxAA9aViUsbGC9rDmo+K8ZtXUWzYEokFrhBGZ4I8M7DUn4VI9uEBZYqRUPcQbjnt2DtPb9UMAqFOsvCirTRYWS0UV6KSSgbenLPk94pQQN6eInu0CrvqoYsnOHhmm5zsFb3ipm0jt1Rk4wwZMbfvyVm1evAABFjzWpPYWnmqLuKzE3yWaqZZyfbOtJJTRRSRbsx/ibfo/8ASaBSRzDYBkxD4iRlzbc+VMI3SOqyfH7+fE32GzXGPxNSXSKHRQSXqSStcNwD3nVEUszGABzogJLuXZHs3b4fZJPiut/8jch5Doo+ZpPeI2lxyCAFzZXhxJLugmA0EkD2ToP+WnvqtS1Qmc4BOe2yF8Q4U9xmCDShWRF7U6MhZ4YY2kysIOYk+/Sf9op0Eg9gs3WR2Hz19B6qoWXrsbtGNxeX75+Cu8FuqGYsPtjTynSPe3ypnHWulljpo9Ggn0+g9U/g1mRPqX6ucB5n6lZXi+ZL7sJHinz11B+BrOpziiafvJek0spdC1w5WPgqxxwOrJJ6jwk+ukH61LgKsdO0Z2UOM4k1wkkAaACBoANgKeGqu6oNrAKPBLJ+c0nJU+ZV3HMCAdaaFcl91SoAoE9JNNJTwLDNaPAYdc1hTARLZxTjQ6T4Z5R7P0qub3cfBZE89zJh1JDAszimgl7mYvcJYIDEAmcz/gN4q2xtxZPmnbSRDG4AC26bacwW7pMgiTBmD/DmY/GpGmJrgH+Q1WbTcUmqpT0TQGDRxBu49nYq97G3HATwgMwVbQUEEkwJkakmNutdNDR0ojxixB+91z9bxOtdKYn5EbW+7q/2q4VZwjBELFsoLDSCx5KI00194rIdA2efAwW5rRhqTBRmaXc2aNyd/BVcVhO7yJq7sMxCAmAAdfMbQeYk1K3hbCfeKgPHXt0YPMpuGRbuVbZJusNZ0RYiRIBJ93Ig9aeOGxNzcSg78QVDvda0ef1T1CBShB74sADPgAMQZB101+HpUh4bCMxe3eof45WHceSjdFtsUuZiRGoIA1n2tJ/9Gk3h8B0B80x3Gaz+v0Cu8EwSNiVtMC2YgqfskCSxMaxoY9NRrRkbFTx4mAX07VAJp6l5Ejidz9+K3+K4IrrEraUqDmRBIzEEiCfmDrVD2kNzIKsOp2PFmZH07+xD8dg3uJbsM6AW5hgurKNFJGkeESd9ai9ss8kC45ad6PsD3NANhbxVvDcAtFF+1oBJVJMadKPTh2dj5prqNzTYkLiXc+YqxZUk+0h8vjSskn5KNkrojwG+tvEIzmFAYEwTupA286BCSsYzibF7gVibbGR+TrUTgdkCgd60cxMaTUgBsioTbPQ0bJKXD4Uk6wPUxSSXWeweFwuCs57l2y2IfcC4rFROiiCR5k9aDniNpcdkALlGMfxFbwI7xInbMPxrlq2rknkvYhuwt6q01gaLKXhFoBoEEOMp5jqNvODQ4fVOjqGg5A5H5eqT4xgR7C6OJ0kbe7aurlHVVVuqxXbJQtyI2Yz6fk1z8cjoZy0+6HYrdv2FdbEJGu5lpHmglnHKrvB/hI9AZNdI2WGWqkkJ1ZYeIz8VhOimjpIowNH3PgclDfuJcDO05QQuZdSDvqJ8QiJjUR61ztK0gYPFd5TcSbTDr+5fM8vvy59jLXDcwzIbbg6jK2p9x1HpVmxXRMmjcLjTnt5qtiuGZCTcIVfcxPoAfrFIFNdhOYzU/C8XhVk+MnaCo28oNI5aprZMfuWCR8daLZXthbRJiJLjmCddZ6edNGae9xaBc/RUL1228kM4HTJqfKQYo2KYahjhiJNhry81srVo94Rlyq2EVA32gYHLyk/CqtuqD/uXNP4pGMUcfWe28g7Rtn29il4d2Zt3EF8sLn8YB1JnQnmvLTrRmqcAwx+f0WS+jq6mo6XiWX9MYyA79j89ys/i8Y2Eud3d8dmdDHiUR/yHKPKrzqQVFO2dmROR7x93Wu6tbAWtmHUOQI1b9R8O1EeHcKwyn9fRgbNoFwsEftB7IWfPrsYqakM8QIcTb4nuQq3U9UxoaQTsRsBmSe4bLM4vibi/cuXVR3ujPDcs52EjUeXQDWtylhDW9u/38Fz1ZUmZ2WTQLNHIfU6n9k65hDh2Uoy3LgHjUIWAUGZJ8io19DtVskSXyVP3dFWeznBuye+dx3aoZIOg6zMLJY9QZ1NROu02OgThmvOALJRlm+1zKzNqRJmSY2iNjrmO4imh+fYiRsmhCC9p/C2r6mc2VfAoLH69I0OlOuL4mpu1ij3Y497fzspzZLrBiDBXLbRQhY8iW6yTvpVKtAwDkrdG6zz2j5hdF4nbUKdBBaI9AB9RWVIBZatMXFxN9vig6KBcOXp9artFjkrpOLVazDQEUabCtFmTQseUFzyVwy52UxK720/3rz9aaZ2D/CZ7FLyCmw/YrFuuYW7eWDvcQHw7mN6cJGkXBUbqeVrsJGf1UCdj8SwnIgHm8f2phqGBSOopWmxt5qUdiMQY1tDWPbP/APNA1LAd0XUMjdbev0Vu3+jvEkAl7IBBjxNqBufZ5URUNysCo/ZznchRr2Guf/lt+gBP9qjFW06AqdvD5DrkrLdgWETfTzhST6b041IGycOHuJsHeisYPsFbYHPiCp5AW5nT1010pCpBF9E53DXi1jf0VHG8Aw9u6q5rxSPHBTMfNfDA9DOlV3VxDrWWrD+Hg+InH1tuXjuqV3hdrM2XMByBIJjlJA1qJ1fLfIK9H+HKYAYiSd87I3guGYK3hS7S+IJZVXMwC9GIUjQDX1NP9rvHc6qo7gQ9rDGt/LyJJOvMK9gOBt3du6brKrSQods0SRMzAmJp8LZZBcuVbic1BRudEyEFwyuTvltva6spaDp401iTmkn/AJanSrEMDZW3Oo8/3XJmpeDfS6rYvCoSq5QSZIEACOsxMaH4Upmta4MGfZ2oulIJsfHmgXHYsXrNvkAWGmhZvCDB6D61ZpqNtpLnrW9dbKWWSVtMWkam/l/iyspwVHdQlwJcfVRqIMExI12B5bVj0xdPL0Vs88+5X3y1FHS+008pDDYhhFxnsOX0UuF7L3DdIcMSDB+0D6wRFMMjAS29iNirzOP17QHPp8fa12XwKbc7LTeyq5WROWBMeQza+/oaeXADMhPk4/Ow4hSSDuzHmBZX7nYoW0L3CzxqdhyJAgHXbqKfA0TSCNhBKrHjPE6nqxU4bfd5+WSL8L4Xa7surDIUJUIZE8hJ18o8qsVNDNFGHxAO58/ALAbWv4lL0XEZXWByaLNb42+fmiHFStlWYBYVWYc/YttA6xqKyqKN0tQwHmL+a2uJSMgoy0auAYOfn2BYvhV5mK/q7Ot1tlWZ9BG49dK7Ku4FTyNL4zg7/d/b7yU1J+J579FVsEjeYAxd9tD6d60GK4Qb9kHHhLOQgmGhmAnQjkfQzvpWTTj2aAxP0ve91ZrRDV2ipQXZ30tbz9fis1xnjlq9aa1acWrdkSiCPERMHXSOXhJPimrMMTpXhzgQNgfvyVSeWKkiMMTg57hZzhoBu0cydz4BCltXZYmy90XVBBCZo0kSFELo3OCNDV2wAyNiFkZ8kVwXDLuE7t2u2LYdRmFwxrlkZcgYyNddDI5zTjMH5WKGHDndLf4QqK2JOKsqzElcisygPB9kpJlWPlHWdE+TEQzCbdqQbbO6bfw1m6t2/dxEqF7vwWnAkNP2iZMtIE+mg0DsQsA3PvCWWt0KLWFDznvPCqpaLcbmRlJJ/wCxTmBxItle6BIWl7F8S/aC13bLltOYI1GttgCWjWFY8tAOlU6xloi7tHz/AGVukzkt96racUvk5REasdx19axppBktumYAHHuQpcwk6b+ZOnuA+dQBxsLKy0NLgtI2KjTOojyH41c6QrLwXzt9+SzV0ifLfXXX/wB1TLrlXA4tzTIjnpr8qBLgniZyl7zRJk5d/P1+dEP0JGiYTe5S37hAB6x+RUzxiZcJ8ZLrtUjXGgEzEED025VAY3AXQ6AEWGqkTwIogZmmT0kz8KmJLAAEpHEmw0+ibeuTqQPCIPQ61GSScxooxdLYXOxiNdR8Tp1pdGX+6iCQFkcdhXbEPbRGZ8xGUCToKqlji6w1XV00rY6Vr5HAC2pR7gGKw1vB30vAC54w6No5MQoWfd6HWrcTmMjLXarJroqqWsjkh93KxGgzzJ+9EG4Z2YvX7JvIVjUBSdWI3jkPfUMcBe3Er1XxSCnnERv28hfRSWEvraSLh/lUkQFZtB1XUk+hO1WoGvwXv3DmuN/EE0T60iPbInmd/LTwU2Iu3JQL4ZBBOw66yNdp25Vcn6Rzmi1joufJsMkyy7KhzauCYnUE7CPp191NY4NYcQ618inZ7qri7SYlcl1cgkG3cmcjDSDOuUkAH8mpYKl4cXuHVyv2FatJH7ZC6K/XbmOZbuB2jXxKC8ZvXcPi1YqUKNmX+EkdDzGnzqKljMTi7e6q1hJpooSbgNF+/T0XQVxk5LtrUX0BXqJ3BJ3IG/qaqcQpcVW1zBm/4/ea1vw9IHU7ulNhFr3ahCOMYdz+8W2Ga2wOkHQctDrprH3q6HiPCo/ZAxgzaPPn+yj4Rx90lY6KY/lykAD+k6N89D22Kucd40LmGQgEEqbjAHYjwgT5sTp5E1h8Epyx0kzthYeK1q3/AOGJC79Iy8dEO7M4Ru6Ks2Rz43A0U/wgifa8JMx02qCsq5LFrHWF9t/8LE4bQRMtJI3E4i4vt/ndaO1w0XLbNeui2IAZiBIU6kawNQI25nQzT+FPjjkdK/NzTcXOXj4qXilLLUuiji93UgDO+1sst0MxHa3DYC0yYCxBnKbzLmLEgkbkTsYkgfy1pPqp6uTAzXXPIAcwFOzh9NRtx1bv/Fubr8idB5+SzXZ7jDYy+Gu/tAZULcafaEdIWdtBpy61qUPD4xEZHm7ufLuWbxTi73AQwDBHyGrv7jv3fFQ8T4wO+z4bD2mCqsuVF1gZzQjMTOUaaDSDyFRNiLRZxPwVcv5KTiPGb2OItrde3bFuY9nPyMqrRAHSdFYwTpUgiaxt7XTcRJQVrvfFBdI8GZDkBMNO5y6mSJ06e6n4QGXHqm75qbCJdW4Dku3bVvQA+KAwE5QRDQSdQI0G1RGRhGbgPFO0N1ZucPN13CWIWJAOa3rzCifXfz2oxzMsLv8AgVG4gclJdw13EXlbKtm4gzkttKkMoEEmN9wIEDWNWMlYCQ0k93+EnSNABcQFd4Tdb9Ztu5tq/dZFRDM7rMRAAWdydTNQVDg5hY0HS+YUsE7RI0k7geaNY/HXWFsz1B1jXSdhXPT6DNdbSt98W81UtrcaZP2ujH61BYkjVWWmx2C0v/0xzrO/pWhbsCyDJYkYkndLqGIkjUfPQ1GxgF8W6mDHWxWyQ+54W0nLtt199Jr2i1lLgHR231TmvrMbgctqD3NyOyhLSBcr13EZGXTQHSfpQxlpsAiGuObdlKOIAPAmDrrpE1IZhccknMIF163jSDAMgzp5/n6VEJHbJYXWxWyUxcW9CJJEzUjQGZnVOZDjaXAqh3zBswgTpziDqD8frTOkcCn2ywb/ADVezxYYfFm8yEreUiF9oEETA9Rt50xr8EhK0DB7VSdEHWLDfPTxQLtPxW2+IuOTkmPCRLaKBJA2J31NTeyyTuxAWHaoYuL09DAIb43Dlp5nvU/ZHtW1svbQMUjPqQAp28MSZbT4E1M+ndTsF3a9i5/iXFfaXY8AaRlqiOd9bzL4SCBB1AI0jrv86X5lxM4ZLn8VzdQXsWGXwyG2AAmTO8+78zUjqjGzDbO+SfcWLQpcLdVvC/hbnOhkTqJgfHp50+GZhZgft9+aGIlthr6oJ2oxJgZDOXmI3P10/vWvw7DIJRq3IemafBI6ORr2GzhmCFaXi1y1Ysm5F0XEzZSswJge4j156VQipJ3yStisWsIGfMi9vBdBJWUUrGmoZhe7PE3TvLe3sRjC8SsvbUCzdFtAZKAjJn1IlSCJ93lSlfJSua+VliL4TkdRnZKm4cyZskVPMwtfYuF7E2NxkbHyS8OxeAtMYF4qwggMTvvMnr6VYHFaiTJrSe5t1G78O9GQ572N5XfbT4qzf7QYayAtvh8puDdnXoYysT8ahhp6pzMMURt2kD0Kt1boHuvV1bTfZox+dslDguNm/oiBVUSVUaTrGp1OprF4lDUQNtK0NBOQyPanU0tKSTE4uOWZBHxUnHrgu2CqPOQi6hBlcyx7XUECPRqtcCpndOMTTrkbZBVeJVGGFxa+xtY52JHJABizj7OIOUJkI8MywaNB1IlCJ/mrT4nIKeugqNL3Y7u+z6LLoY70z4df1D78EE7G2st5Qdg4n4yK6KnZhaW96zKl17FT4nEiw1zKjTmaVLbFWIHsgRp06nesaYPubu56BFlQdAOSiw90C0Sqor6EEKJ26mTvQEd29Yk+KgfUydIADkl4RjmdCrO2oiZI1G23rQjjZa1k2pe8OuCqN6+9tzmkhjzJ0NDCGnRPBErRY5ov2ZxqC6Cx0IKmdYkaH41NE4XVSqY7CoMTh7mHvNvrsw5iInzEGgQWFFrmyxgKJL2W9YfoSPof7005uF+5TMOFhttY+S6Zi0JRiF2KvuBo4nkD1rn5WOtbkV3VLIC699Qhr2iSdQPif71VwZZ9yuAhpyWjwF6banNyjYctOnlVxhGELOmaRIbLMXrrW2AcaEb1BKHWBCttc63V2VtL2f1mZjpz+NRXucSdcYr9iieyJnpvrrr/AHotcTdxTus5hJ8EmKRgekEa9dPyKkeCDfZRRuaMjoUuFwYdZa4qtMKDpqN56CPzrRDGYNdUpqgRno2suLXPcobuEZXZD7QOv4imPaQcACkdKMIsOqRkpcZdKZdRtrr8afK0kAFMiBc0jZA+K9pLVqR7bHkNh6nlT4aSSS18lUmr2stbMjyWex+Lxl8lRbdFInRTAEB/bOnsgHTlV+OGGLralZ73Ty63F/AeP7oPxJlNxspDKIUMAVDBQFzQdpiatxNIbmoJnBzsuz0C0/Z7DBcMCVl7zHLAEwsBZ1mCS0ehqhWPBdh8lVmdkGrTFWNopmG0Ty098jmJiN9Kk6KZ0fR5fNVyQMj+3eqGGsgNI3AhlP8AFtpy3/t1quxgDg5uo1vzRI3XruHLszEwIn4aQaEkRc8udlfNItzVK9hw9tVMiZ5c53E+UfCt7gNjE7vCY4lourXaq0LbWgACq20EbCBOn1+NWuDttDIdzLJfwdb4BT1hxSjsa23ktJ+j3iK3FxAAyOqb+RB1HnC/Ks38TG/QNvq75C/oVJw1haXnXIfNN4ZgUs2SApII32uMTHT5V0Mji51gfosTXMhRmbdpEK53t24KtqWVTBM7kjSfSetV6aVr3PaDazrelx5g+d1PNHhwu/qF/r6pnZXhrC9mVM1t1JK9NQY8xG1Y34tjxUbXDVrgfMELT4LLaVzTuEEwlvuXuZZFsEpcQnX0HXQb+VdKwiRjXcwD5hZcwwktOxI9VU7P3Ft43wmFug/7hqob4R76578T0vSUbnt1aQ75H0K2OESkShp3FlXweHFjG3VOytHlB2+RrU4XUe0U7JeYHnofUKnXx4HFnb+6rdpLo/XcSpAnPPuZVb+9UJTaQju+CrYDhDh95lQFwdtNNBEbU26hwm2ajtWsk/wkz6GmgWTnOxjtCmvjNo3P8g045qNt25hUzhWQyu1MwkZqfpA8WKMWuJE2hbcZkGq9VPOPKpQ7KxVR8VnYmqpxHAjuDdE6MMvn1+X0pkjercKankJkwHkupcIIu4ZGmS1mPehI/vWVUNs5wXVUMl2Ru7voULddQZ+FZvNbuQKmRgBEn4+dOvZPyOdk3iOGDwRDA6Dr7qdKLjIqFjwWYL2KoYY5QQQf5ekcwarm1jfVRSNc14zBUyYkZScp0Gum1IBxOSstEhI62Xf8ky7xW29oqJZlXvDEABZ5knWDUzpQBY8/VEt/MDrWF7KF+K2u7GVM5RS7EQAUbmSSJZSANOlBz2WA3uoZ4XvlxZgGwF+zu2KW/wAUR2zL4sltQ7giJM6mGHLmd4pPfYNtqhGxzIix2RJyBG3YsRxfjt28H1K5TlhdOYgk7wVzfLrWzDTsw4iLmyw5amV/UccuSC4fF5IIS2xBmWXN8ZMH4dalLb7qBrsOwKS7i3aczGCZImF6bbbaelJrQ0AAJPkc52InNRLvHwp97Zpi6jgWtrYVhDi2AgO8FRGXUaHMP/etZWKPA4u9698/koZGODrlR/8A1AErKsE5QddxtyjfTzNJ1Y95BcMviVA519dhZWbroi95GjEGN5kD3ExPTY1KJAxom1J1CJALbKp4cRnCyApmYGpjSBOgoZ1Rs3KyR0A+8lS49dgrsVgjSVIHTyjUVt8Iw4XW7B4gfunyZtb4/FEcfZa/YsXRNxchRjEXRkYw8TDiNDGs8qlopgypmptgQ/8A98yPMH4bITt/LZId+r/66I52BwxQX0K5We2CG5wM0fGTWd+KcmQEf1nwyB+Sn4Y7E+TuHzTcHayBZc3DpMkg8uhro3nFfKywhsiGJ4P39wMzMhU5rbLowlRJzHkWmQea+dZEZDJS9o1u1w2Nswe8aX5dy0HPPRBh7CPG4I+aH9xcs4qbbnumJVhzUwfkSBt50zjw6XhUh3Aa4eBF/RScJcG1bAd7j0KzfFrDWsTcBHtOTrzkzr7jWjwd/SUMLv8AaPTL5KKuAE7x2/v81FxfC9w6XROjK09QCNZ6kVZqYRUQPj5gjzUVNMWPa7kQivEuEH9aFwai4FgjnlMH18JWue/Cc16N8btWOI88/jdafGxaRpG4+H+VkO3NorxC50YIf+AB9dqmqf5t+z6qjGQY7croOGaQRMj+1RZpWBFkRW6GFSXuquGxVhGED5UQmEJ00UAo2gT9POgjmUqXjle3JyupWOhI0PuNLUFqNgHB+4IWz7AcQz4aC0d0RO2gPhbf0B99ZtXs4broOHHJ0fI5dxz+N17iJVGZZJymeZ0rFeQ11iuojDnsDrKu+Jtk6DT7oqPF92U7QbfusrhNZmunfpZcYHEG4KKd82X2jy5npVWWNtxkFcp5X8z5prX27u/4m9k8z1Wq9QxrRkAr9A4unAJuLqTtb7dscu4qhSAdbvWxTnqnvVHjLkrZkk/uyc/OhTgXd3qaACzv7k/tO5DoASAbCTGk+I79aFOAR4lNpACwk81X4kg/WysDKbTkjkf2R3HuHwHStyhJ9nZ3fMrk6r+e7vWSt7CrKrpwooK1wwftrX+Yn9YpsnuHuPwSGqPdkrh76+JMQDE8zdUE/Cqjh1Qp5PdWtdRKiB7Y+jUyYDAP7istvvHuC9xlR4dBuv1qOZoFrBSfpKrjS+0aaDb0FMf1ZDhyQaAdUD4sfY9H/rrX4Ecpe8fBPf8Aymf+XxWhwDH9Vw+p0zx/uNaNIP8AqM/9sfzUdV/po+93yWt7NOTfuAkxlOn+qsn8V5Ucf93/AOSn8G/nO7vmsT2XYkiTOg3+8tdY/wB375FZTwLrW8bci8sEjTl99PxPxNY7D1mD/cf+L/orQH5bz2D4hQcCE3ATuX1P+gH661NxT/RyD/aUyi/1Ef8AcEK7e/4lv9P9Iqv+HD/02P8A8v8AkVPxL/VO8FPiVDYJswB8HPX7IrV/7qobhEMAZwmGn+A/0pXKcHyr6oDTF83Lb4pnTxn70XPv0h/4xvur/TWhVa+Czovd8UDub/nqagCJ3Tk5U9MKunlTgoAprOx9RRTXJcQNfz0FOKDVA9NTgi/ZnRsT967WdW+4O8re4Wfznf2D4q/xTW4J18I+tZNSLO8l09FnEb8/oosNaGRdBt0qk4m6tljb6L//2Q=="/>
          <p:cNvSpPr>
            <a:spLocks noChangeAspect="1" noChangeArrowheads="1"/>
          </p:cNvSpPr>
          <p:nvPr/>
        </p:nvSpPr>
        <p:spPr bwMode="auto">
          <a:xfrm>
            <a:off x="173038" y="-13716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pic>
        <p:nvPicPr>
          <p:cNvPr id="16388" name="Picture 2" descr="http://dzvinochok.pp.ua/uploads/posts/2011-11/132022516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23" t="-9418" r="25070" b="9418"/>
          <a:stretch>
            <a:fillRect/>
          </a:stretch>
        </p:blipFill>
        <p:spPr bwMode="auto">
          <a:xfrm>
            <a:off x="5783263" y="2100943"/>
            <a:ext cx="3117850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http://www.afishka31.ru/img/news/2010/10/03/1327_61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8"/>
          <a:stretch>
            <a:fillRect/>
          </a:stretch>
        </p:blipFill>
        <p:spPr bwMode="auto">
          <a:xfrm>
            <a:off x="539750" y="1916113"/>
            <a:ext cx="4900613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3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650" y="488950"/>
            <a:ext cx="238125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Петрушка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AutoShape 6" descr="data:image/jpeg;base64,/9j/4AAQSkZJRgABAQAAAQABAAD/2wCEAAkGBxQSEhUUExQUFhQXGR4YGBgYGB0XGhwcGhocHBwcGB0YHSggGB8lHBoeIjEkJikrLi4uGCAzODMsNygtLiwBCgoKDg0OGxAQGywkICUsLCwsLCwsLCwsLywsLCwsLCwsLCwsLCwsLCwsLCwsLCwsLCwsLCwsLCwsLCwsLCwsLP/AABEIAMIBAwMBEQACEQEDEQH/xAAcAAABBQEBAQAAAAAAAAAAAAAFAQIDBAYHAAj/xABDEAACAQIEAwUFBAgGAgEFAAABAhEAAwQSITEFQVEGEyJhcTKBkaGxQnLR8AcUIyRSYrLBNHOCkqLhQ/EzFRZTwtL/xAAbAQABBQEBAAAAAAAAAAAAAAABAAIDBAUGB//EAD8RAAEDAgQCBwYEBQMEAwAAAAEAAgMEERIhMUEFURMiYXGBkaEUMrHB0fAGI0LhFTNScvE0YrIlQ4KSJFPC/9oADAMBAAIRAxEAPwDJXMD1uWB63F/tWd7LJyXZfxmlG58lVu2EG9+z7iW+goilf2JjuOU+wPkPqoUv2Vn9sD5BGI/tTxSnchVzxyLZp9FYwuJFy6qYRJbKxYtpIETkHIx13qQwtaMtVTPF3OeAR1b+KLcPtgXFus0ANGoI5QC07GTz6VCG9bEStWSXFGWMGov/AIVvhfES1w2gwQWyQGGvLnVxgs3IXXNVc7nSuzyWispcVgty6rEENuVzDmOnSNaaKht8JyVYhy9xHD5u8JBggAcxPP1FTBwTCslxvsmpAZFjMNCu3mCOtKwKGiy3EOz9y3ruD00oWRuhT2yDqI9aaimxSSXhvSSXs1JJITSSSGkklB0pJLxpJK/wHA99fS31Mn0GsfKiBmkV2/jGJaxhPDMsBbX/APY/7RHvqCsm6KIkanIK5QQ9JML6DNc94rjBoqDUakz9KwYIzqV1cUZviKi4BjXtYm3ctqXYHVBqWB0YfA1fhcWuBCFXEySFzHGw58uRW97YWVa2MrAMYPdn2hJ5D46Vrhy4x0ZAuub3+x9xyzKr9fZMUiFFdD7nZPFD/wATE8o/7oWKN1Vu8BxCe1aYfChYpXVa9g3T2kYeo0+NKyN1FbtlmAXUnQAak9AIpBJdU7HdkBh1W5e/+RhMdPL8TRcQxuIpAFxsjmOxpfwLoi9Odc5XV5fk1aMMIaqoaATWSxhecKs6BNZtDWtGwMbYKIm6s4bByomauRRXaFE6SxsuNLbgT0/vNayz1XZppJJIpJI/2FP74n3HH/Gmu0RbqivaVT+twoJJC6Dcn051UlHWXVcOeRT3PMoAnETaxV1vsl2zDyJNXWnJcxOPzHd66y2BS9Yt3FY5cs6dY+nlUVRAHi4GaY0qrYe6p0Om2U7+tY7q58XVdqpsF8wrjXlMZtNd169afBxfZ48knQ9qlxGBW6kAo3MRoR1kGtWCsimyYc1E6JzdUF4r2TR0DKJOoII18PlvVlRrBcT7N3FJKrp0ppCN0Au2ipggg01FMgddelJJWMDgnvOqIpJZgo6STGp5U17w0EnZTRU8sv8ALaT22y80fv8AY25lYoZ7til0EezGzCBqp1+FMfMwFljk8XB+XetGPhJkeGh4F+fyS2uyJNm7d7w/s8ugXeTHM8pB99Qy1Yje1hGquu4C1j2sc83N9rZ7c9VlwOtW1zhBBsUf7HnLiA/8Gvz/APdOagu0WVGIUG4itbHsDUNr1g0yWFkmThdSxzOjzabKphOyOGtvnCAiZCuc49IO+tRCnYDdXXcTnezDfxGSbOFtE5TbTUq2QBQNTM5RpvHpRxRM3AULvaZcnXPen3+JYayc+YOW+0gzbcpMTTHV0DTa9+5NZRyvzOXeoLnaxNR3b7fyg/Wof4lFfQqx/DH2viHqn2e0tht1dTHOD8ppfxOK+YKTuGPAycFaHE8O6yTb9G8J+BqyyrheLhwVZ9HM02w+SlS1YMRAY7bH4cjU4cDmCq5jIyITMP2awyXO97tM/IhQI93Imim2TON2bjAtb3XT1A6e/f0qjXxyPb1dN1Ygc0HNZsYgqQWEA6HyNc06nOY5LQDgVNcvTEbVNTxYMzqk43XpnSrOyatFhrhCjQ7cq2IGflhUpCMRXAWvEjLOgMx5nSflVlV1EaSS8KSSPdimjGWz5P8A00HaIt1W1vcPD3TcO40Bn89aiLLm61YahzIsA0uuacWXLfujo7fWphos6Y3kJWz/AEZdoil0YZz+zuaLPJqcCoVuOIJDZvcD7zp/b4VjcXpnOAkZ4qxC7OxUI199c6rCVDFEEg4gUuxXcPjiujDMPmK1afi8rOrILj1UToQdF6/hrLJcfU+FmifEIBPhzb++a3YKyOYXYfr6qOOMCVoeMri6yb4XC4oaXV0Hs3FFtviog/Gpw5rtCuqHCaZvvRX7nE/MH0S8P7N27F0JikQ4e9rbaASjrMnNyHXXoetV5ozI1xhNns1HMLFleylqyGtGA2tcXtlpndHbfBrdm+uQ5lTVREax5dDWTLWOkgIAF+xdJ7Q+SnLSMN+Sq8WL4W+b8/sbzKLgAjKwEAg9IH18qfTNFbB7Po9ly3t5hZ4Kt4zBqyPb9lLg+zyOhnz2FSDDU0+Jo/Nj15ubz7xusr2ielrQ6RxdG73b/pPLuO3gue8e7Mu2Ki0Ac/tAaBHEBh6GQw+9Vmhm6SO3L4KtXx4Jr7OzC2HZ3sPbwy577EuY8PLTrV/QKmGlxsEe4nx9LagWhnlfDl2BBEq3+npVKeuZGbK7FRk9Z+Sz2K4zduqgb/xtoR7Y/wBW9Zs1Y99gMrZgq6yBjL23QvFXlUku2+pO5k9eZqqMb891cjaAMgh1ziiaLEwdD0mpmwO1UhjcU27xfkFGnOiKfclStj5pLPGIOw1pOprhAxC9grGG4ipMMT8aY6EjMJPDgOqiVnEAiVI9/TyprXvjKg6PF7wRTCcYvLBnMp5HUbcuY+NWW8Rka7PTkq0lJC4WtnzWk4VxpbhCupU6eYk+Y299adPWMn7Cs2ajdH1mm4UHaLgauuZSAd5Og5zPLahPSh2bRmoopsORWbs2WSVflsd/hWVJGWGxV5rg7RWLe486a3VIrYYLBAoup2+mldFE0NYAsx7ruK+fLuNwzGf1aPu3Co+A0HuoIZKDHIkq1tcqOs5c2aCCQRJ9J99JBQAUkkc7I/4pPuv/AEmgUW6rqGDteGfOi0KwDkuQdoRGJv8A+Y31olQP94qjacqQQYIMg+dBNXV+x3HBikCu0OmrDkZ5+c9adkRYobo3dQoWHLlP9q5HiNL0EuWhV2J+IJo1qiCnpW0pJKLEJNtwdyrAfAxT2OAeCOafGbPB7Qs9g+DW70FWKXGCsOamRB0+8Cd+ddDVzuhkBAyI9V1005gfitcG/nr8Ci/EcGcXgDh/adduouKTI8p1U/eqvHVOhrBKdDa/cfv0XOzyxV0b3sFszkcrEc1J2Zxv6zhEb/yJ4X6yuhJnaRB99NqIBTVJjHuuzHirXD6rpGAu10PeEQ4ndS7aNkDvHbQiYVT1JG5B1gVFADDMHtOh+wnSAtcs89+85OHtXCluz4HuxJLfwW16LtJ18zWjdkb+nt1ybi2yova6qJjyDd7hT4K22HuyMVmukapf7uWEdFhl02OsdDRZMWnEGZdl02SlD2hnSXtpf5JOOY+9dfK4CDUgLrIJEa/agD57CoKmpe9GKFsQsNd7/JCLuPCAox5yI5HmPKqgjLrEK21jngZITiOKtOmlWWwBWGQtGqHPdJ1J3qcABS6ZBJSTl6POkjbtTQKKZa+aeKCIT1uGIoEBG26J8P4wVIBbwzrpPpVeWnDrkKF8QKPpdV9Q2pMxP0qjZzTmoML26haHg/G2SEuHMp+0xgBdtetatJxDMMk81mVFKHZt1Wh/UrN5QQBG8bfEcq1nxskHWCzQ50ZQ1uBZWUjYHef7GqfsFnAtKmFRlmi4xIXTMK0bKsvmJFqNJTOdh0n5/wDqkkvAUkkc7H/4tPuv/SaBRbqurYEeAU9uiluuNdoR+9X/APMb60Dqo36ocaCarnCOItYui4vLfzHSiCku48ExqYuwIghjuN0/m92xHSmTQtmYWu0KTXEG6o3LTW2KNuDBHL1/PWuPqYDDIWHZXWuuE4a1X2TkzFPlUkcvzrQYLmyJ0Wc4eSbYK6PZuf8AAnY/6tffXVSME1NnqAuu6s0DXHdvqBn6I5iuJLbuPeGYWnUO0CSGCidubSB5kistjOnbgbqPh+y5OUmhqgXe5Jy2cNPMIPasYrM5t93hluNnKZe+uE66vrlB12G1aD5I7Na7r4RYHTy3VqGnnN3Nsy/iVpsDiSoVXGZ41fKFk76gbVUNi7IWVpzC0Xcbpowme43iFrvNO8WJUkGX8jpAJ5tPKp4W9cYlDNJaIhgsVkLvZHEYYsIuszurFMq3LZZTKv3mbWCSdQDB1E1u9PTtuScrZBYDYah5Atvqtjx7D4RmGQOmuqrCoP5rfNT5ezptzrGcY5NFtxxVDG3Onbn9hc545hDZu5S2YRIbmQeo5GaWEN0WrFN0jL2sdENYzRCcUlJLRLQRSE0UE6gnJKSSUUkkopIjJWcJiMpmo3sxBSWDhYrSYbiC3Fgnl76z3xOYbrNmhc03CLcD4pctOAoJBO07zyM8zpHn61p0NVhOB26zqmn6RuIaj1W2xD95azW218vmPWtrRY65RxXizC64zNv18hSTVg4io09MnXakkpAaSSN9j/8AFr9x/wCmgURqum28Wtu2pcwCYnkJ69BT26KRcg7QH96v/wCY31NApjtUPoJqQUklpexPaVsFeBMm02jDp5+6iCguxY20L6LdtEMQJBAmViSv4e8VTr6QTxmwzGikjfYoOjCfXauQIKuKTEqChFBp6wKOyyvCnC32tt7NwFTv9rT6iuqoX3bZdLwqQvpSBqw3U5uMDbw7HXv0BB3KWw7g9NGRZ9B1qB8HQyOcNLfGwUFfCBIy2YJuPjb0y7EHx/63euo6KotMWKW7nhV0UlDcYkjOAZ0nTw+talJRt6MOGZ37FzlfXOMhbmGjIdq2GGIXCYMyc7SW1JGTUI0HbMuU6R1qtWiISnDz9FYoekMfW5eqv3LyqpJj061nOJ1WuxgcLKPhOOAY5VzW4mCSBPL191HECQXC6i6MgEAqpjr651VyA7mFXQE+7kKYA45q01zrZaIJ2x4URaS8ASubLm9Y0Pv29TVqNxcLlRsID8AWRNOVgr0UkrcksUE6y8RSSsm0UE6givUkl4GkkF40kr2N1Phb7KcwMGmPaCLFP98ZrV2HDgQZ21rNcMJWdJHgdktF2U4vBKPuTP8A2PXY+YnnXQUVQJGBpOYWRXUvRnpG+6fQqTivYi3euvcBjMZiPLX51dWYQuGXGpieo7Z1pJKZZpJI52M/xa/cf6CgURqumWgDZ8a5kIIYbyOYjnTgclIuOcYUC/dCzlDtE9JpKNwsbKnQQSxRSTVNBJdJ/Rb2r7thhbjQGP7MnkeS/HanAoLccYweUyBCtrHQ848jXNcVpOjf0rdD8VaidcWQwXdCDWTZSg81lOJLkcPpOaNPPY/ERW3QSWNuxbHBJcM5Yf1Bam3gkvlbwPjyEovVoytPuOnqTyrTqQHtA5q5X1JgaIrb3v2K3isThMTYw+GFu2621VczrISAASo1IOmtQOqbaZXWRBQ36z87bcyoOI2w0Kh1XYxpGvKdOVUi4AndXnNxAEi33ohlxbChu9vDMD7OYbeg1pWJGQUjGSHQGyeeJPi7hTBqLaA+O6fCq9ApOg8gdTVmOEuNzkhhZAy8hudggvFr+FUEWM9x1ZGN5vaacxgnkPDsOYqw9rWssEqZ75ZDiOxy7lruKILuFvq06pn941mOtUWnr2KhecNnjZAsH+j8sVL307thIe3t5asRpFagpLalU38Yv7jPM/RXrfYTCMQqYp3adQuQ7b7AxT/ZWc1D/F5v6W+v1U979GluNL10HXQqrbHTaN6BpG804cYl3aPVDMT+ja8JKXrTeTBlPyBqM0Z2KsN4wz9TD6fOyy/G+CXcJcCXgASMylTKkeRjlz9ahkidHqrtNVR1F8N8uaH1ErSJcE4NcxL5UgAasx2Uefn5UCbC6a94jHW8t1ewvZls7i62S2rFcwElyP4AaYZABdMM1x1Rn8FHx7gAw4zrclCYVWgPH80ab05rw5BktzYj6IHNOU9+St4HGG208uYqOSMPCJAdqtLhsQQVdCZBBI5xMmqkMhhkuqskAcCx2h+K6Lg+KB0VoOo8vxrpmkOAcN1yj2Fji07L5qY01NVrh1hGk3LvdgfylyfQCI99IJK8j4Zdrd66f5mFsfBQT86KSMdnMer4hVSxZtgI5lQS+kbsxNApDVbewWuJEwJIJH0HSiNFM3Jcm46sYi8BsLjD50FG7VUaSalFJJI1JJOtuQQRoQZBG4jaKSS7j2O42MfhYY/trcB/PTRv9Ua+dR1EInjMZRY7Cbr2JwxB21GhrjJGOieWO1Cue8LhZfjWF1YbGNPNuQ+Va3DmmTMbKWnm6GZju1FuxeIV/CxAI8aEtlOYagA/Ee+tYgOAXR8ahL2Nkb3HLmqOCuFsQ2ntaCNNoywD1UzVCXNU4Oq3Ccjv3qDjV9xeS3cZkssRma2PEy84JO/lEefQwtjPWOqnaHm+AAntVzv8FhCg/Vg9xgCGvMpstAOcd5JWIKxEkEwYq81oWbNPM64Jt2DVDE4tj8alzuLYt2tc4soETKCXAuNoCRGkQYG1JziTZoU0UUbcLpHZ3yvmk4DwN3Pj0TMH1ESYiPSPrVJ82VgtCXDGS4G7iLdgWtxBOllZL3CFHMjUSabEzE8WWXK8BhvsiuD7OKFZLjm9Z1JVwCVY6kqw9kbmPOt6y50InhcNbtBQgVQq5RqNF9T9aKKjxvEgFBSLjuSttVYeJhOYSfZiDM0klSx+KuWLRxFx0RBBa2RJk/ZVgdSfrTXOwi5UkUTpHhjdSuU8e4xcxd43LhMbIo2VeQH9zzNZcshkN11VLTMgbg8zzS8D4acRdCDRRq7cwo/udh/1URIaLlTySYG3A7FuMLYVZtoMiKJgbn16+tVHOLlW3ucynDxGTodh/L5L1b6U0InkFmu2vEEOWyE8SGc0RGm3nNWoQdUI2nFclZYGpCrITqSdZHuF4klJO40mqMzAHZJrutktDgOKFECxtP1Jq9T1pjjDOSzJ6Rj5C4rjxrVXPJ9o0klKKSSP9i3UYgyDmKMF6ciZ9wpIjVdE4cfB5zSClC5Jx7/E3v8AMb60VG7VD6CalNJJLSSSUklo+wvHP1TFI5P7NvBcH8p5+460QUCu48WwwNsXFIGWAx6g7GfL6Vk8VoenaHt94fD9lPDJbLZAeKYdGRSNSwzAxzA3A5f91aoKIUzLXud0ySTGVi+D3O6ux/CxHz0p8Zs5eg0b+npWnmB8FPisQLF59DKuCpHQGYPpyPmarzxdY2VWppHSWlYNRmtSTbxlqAFYN4mQgZg0biNY9PwqoQ/PCsxrgw55WWcu9mVPhzNlmcuhHrqN450BMQrLpyfeAPeEd4PwRLQgFiJDZWJiQIBiYkAkSBOtNMjnaqJ8xPw0Cv8AEMdYsjMzoCeQ0AnYf9UcN8xryCrguOQGXNA14Xev3BirjLZs72wWPeMpBBhV2JDSJ6eta1NDgbc6rIrJiXlmlviprvZssVb9bU2e8EwzBssxlMnwtt4m6VaVJG8J+jzCqxuG5ecHxGSMsb7xqOdKySFYBCbmTCS2UlUY5YVWY5rn3t1iOhpIrLdssdmvGytx3t2jBLMWDOJDMBsI9nTTTzrPqJbmwXR8MphHHjOp+Cpdn+GDEX1tsxVTOo30BMD4VLTUL5mGT9I3UldxFlMQzVx0H1Wv7DWVs9+HXxglCPMCBHlqT76zpDhcWuGx81Yq2h+B7DkQD9UQW3+0kdDNV2iyhc4XQfivHLWEMk5rn2VXl+HrT4onPOSifLssNjuL3MTcL3Ik6DoAOVXOjDBkpaZ+WFREU1W7WTqCKJ8EYlimkQT79Nqr1AAbdRSHCLo2Mo01qp4KPpAVzCuoXJp9oUklNSSRjskP3pfuv/TQOiI1XQcHe8MdKV1KFyzj5/eb33zRUb9UPNJNSg0kkopJJBSSTgaSS7R+jbjv61hjYuCWtADXWV5Az0inAXQ0Wh4+4Swxj2tAemn5+FV6uboYyfDxT2C5XK1MXCOuvvqnSuu1dtwKTFBbkSPvzVzjw/aFjzCn4qKtTDNbEeUduV/iVTwGLZIy8gCDJBEySARy8vOqM2EELmeIzNgkFhfELlXLvaK8okqreex8pgR8qibG1xsq9PKKh2BotvmkHaHEXRC5VPkCTHWTAHzpxY0cytaHhwcLuNvX6KoTBDsQ7gzJOcz5nYDyEU4HKwWlHTRR2wj7++wLX9h+1CKz2LwVc7Zkc9TurE7TAg9Z6irlNKAMJ8FznHaEuf00Y7/r9UR7ZYGy9trnj7wQxOmVwDljUa5ZMRzPOry5fJZK4uItvYNy4QjAEW1djlU7B12XMsHnSSW8W7aweAe5biVSc2+a4dAAdx4zt6017sLSVNTxdLI1nM/59FyjBYIsC0Mx2CjVmY9fLWTWY0Yj1jYbldLPVtp544nNPXDiOXVGnjkFpuz3Zi9buJevOtsKwYqPE0dNNBpPumtql4mJz7PC3qgZnK1vXVc9xLooGuqJTieTl39g5AIzxcfq2I77Q2MQmdGGozKonbqIb/VWNXx9fEFu8Neaij6Me8z/AInNZjtB2rulCLSC2DuSZaNuWg+NQxxAnrFTy0cjGYjl2diw926WaWMk1cDbDJUC0NKsYZOdRPKu07LZqzUStar1FJS4a+UYN0pr24hZNIuLFaiw4ZQ3UT8azHDCbXVUttldcxNdSuWUtmkkpgelJJGOyQ/ek1+y/wDSaBRGq1d62yyytGux29xG1NdkrTBiFgFg+0KxibwP8WvPkKkVV2qHhCdKSCmGCb30rJJLeGdjlVWY9ACfpSSVlOC4gmBZuT90j60rFC4U3/27iACWtMI6x+NGyV10f9FXB2tG6W0YgSOmpiiBZDUrQ9oLhdu72CpB9STJ+dc1xKqxkCxFicu1Wo2WXO8fpdAjaRVmiOS6TgL7OczuKt8bMrbPW2Pw/tWlLoF0YyDh2lC8KNPL/oD+1ZkzruXD8Tk6SpdbQWHknteVdwSOkTPr76DGm91d4VSzse2cDqm/iNPivXOIowJCqjHeQeXoI+NSlhXStqG6DI9qiGIIGrDb1ptlOJABclLhQzsq21JYnnznSIp4FlATiz2G6Ltiu4ZVLXLqK3jBchHIOygzABG/OKkjmc1ypVfDYpoCA0NJ0NtO9XMRxS2zC53pzZWJb2WzsNVCg6LynTTSrYqmX3XPO/D9SB7zT4n6Je03aZb9hLKA7hnJO7DbSPefP31HNMHCwV3hfCXxu6SbI7BD+CMwYZfa9rcQI684I094qmSHdV2hyT/xJROdTCqi/mRZjtH6h4haLtHxAumQPAcKGO24Jf5QunU1sUEHQUva4m5XntfWtqpg8HqgC3fuqmE4/ZvYY4F2JZSGs3IBygcoHSYAOkMRyFCdrXNsStjglXPDIHMbcjbM3B28Fmcbhbtpe8uL+yJKq5jxGPsj08qomN67NvEIC43O2h1z5BZ6zh8xMbUnvAVNlMXuuNFaVMtQk3VprMGSfQTtEpoIlNU0SE0G60WDxEouvKqEkfWKBYLrn1dGuNUuGQkwBJpJI7heAEJ3mIuCzb/3OfJV/GjZJXOC8QRbuTD2wg7u4e8aGuErbYgydFEjYCgckRqimI7TXURiWLZRbtmTEsys2bwxqQPShfK6BNiEU7N9nMLfL3riBg/iAMnf02inttZA3JR3hPZzCC5pZtkDafENJ11PWjiB0TjG4ahVMXb4alzKRa1aJ1OUgaluQHLzqJ08Y3VtnDp3AnDtdS4fiWFw5YpZUHQBljxQdJ51Ea2MaKy3g8xAJICfjO2oX2LanXf8iojXcgrDOCj9T/IIViu1ZZyxsqw5BySAfQQKPthOyP8AB2DVxWn7Js1zNcIC52XQCIhRI9JM++rbHFzLndY1RGI5XMGyr47xO7byxAPkNB8q46qkLpnZ5AqdosFi+0GHi4p6mtDhrrnCtjghtUkdih4qZs2z/KR/zatmT3AV1Uhs1/3sFJYwC9wzk5cgkeccvWawnSuMoaM7rgo4+nlA/qPxKo4C+RDCJG8iQQd5q9ou+gY3owwaDJWuKcPWS6AZSJy7xM7eVG6AZfI6oa9sIUI6iZ6zSBug5ojIPaEd4OApuOAcyISsDQE+HXz1+tIc06YXwt5nNOPAS1oZnAJEgGYHqev40Q2ybJO0uw2QzifCe6Cy4LbwOk0ibJoaHtu2+Xqh9gyfSkckYziREMlsKWks2sj7Pn5mhZSudbI6Ivb7S2WRRcUsRMuI35aEbfnalIxz29XULhxC7hFS8Ri9O83GV8BOo7uSlv8AEkFg3XZbafYtqIe5rGYjfKOvOoS2V1mka+S0qXicEkrmtcOr73Mch3n/ACsNiuINeuEuWyk+FSdFHIAbDblWgXERtZyCZEGSVTpDv8Nv3UpGmmkVX71sSM6vVXnMimjIqB5JavEUk0iyQ70UCkildCymt4tlEA6UCxpzKSzJrWXFKxw/EG24YRI2pJKzj8a94y5ny5D0FFJW+zml8f5d3TrNthHzpp0RGqg43cYXLlvZcyEr/MqZflmIppOya7VbfsrxY37Qs3PFACkg5WGXbUaEeRGtO6Nrgpo6qSPRErPAmztlOgDMAPCRMHUAxG8EaVTmpn2OFa44gxzRzy1QTEWmABgGOYH1rMbJfIraZK1xsVDdxB51IDdSkBNxDFR41Zekgr9aICa1zToo7VwFgORI+tObqk/3SV1XhjBLIb2dCRpEA6D4LFXeI1Ps1MSNTkFxbB0khJ8UKYRXH4rnNWtlm+09v2T/ADfWtXhrvzFo8HNqsdxVbG4TP+rWgRLQDzjM86x0BmuhkbkGro6yYMp5ZOX0+qpYtXN/9XbQK0EAaTz05xVB8TI3HCFn8EpmtibI4dYgm/yVW6sZo+yflTdV0BNsxstL2cuB0YGCRsPIxoaLVWqrggjT5ofxLhBPitqSmYECNSJ3HUfhSsn9KHAB2u6M4HhrLh3BEMxHrvTw3qlQSTtM7SNBdUsTxgrIAQqNAW2puLkp20zbYiSCgGIvNdckmddTy/PQU0qUD9LVaPBWADGFnkzBSfSedHPdMxMxdVVuNuA2xAAgSNdKIzOSbI8NZdyCXb6TMGenX73IfWpmtKyKieG97Z8uffsB69iq3XZjLEk+fToOgp4sMgslzbudIfeOZK9YQk6UHGwU9NG570SC6Cq63QMrFRsvKiqUjSDZLQQSUUMyloIpR6Ckks8a1VxKfZpJKeKKSK9mB+8p91/6aBSUnanAlXa7/EaY4boOQnh3EXw9wXEOo5cj5GntNktV1zsz2ss4jKTowEMDrA/CpL3TdFZs8ODFv4SGFvLtqZz6bCBVSaijf9781firXjXXnzHJMs301t3IVkMZDBAPIweu81kvaYzhK2G3cMQ0Ks3Fc6mSD11+UmmhOBboohhLWk2U9cgn8+dOxHmgHHS580M7T4VnUXRmDWx4Tm2A12qQzOcRiN1LRtYx2ANyOo5qt2jxF8phbtkkd7bhgFBlhB2jqT8K2GmMsDrDyH0XL18Ekc5hZcm5Fhfw07Ejd8+HP6wiZwVhlABAmDnA0JM78qoyTwueGsYL/wBQy9FJU0FXR0bqp8pa5ti1upBuBr3fpz71me5dbga2SCG8JWZ05jnUQevQnQdI0XAsRmNlo34aFuWHdi113Zrk667+mh+c0iNCd0I3gNcxgs1osEHNibrr1cjTU71Grrchc8ginC8MUuaeypJJ6r59aLb3TJnNMdtz8V7G8PuXWFzNKloAU7DqP+qVjqo2yRs6vJGMU1zunCA5jljlpAJ+se6pDeyrMDOkBceazx4Y0TcAtqObH6Aak1HY7q8ZWnTM9iiXEqmlkajdyNfcDovzNC9kMOLI+Q+Z3UQwty74iRr9pjp8TvHlNAXKcQG5DyGaZjuHAWWfvA0ECBMTygsBPoKe3I3VecXaWkEZXzWTM86trlHE3udVLYtFvSmOcApoYnSK9atxpUJN1qUzMBspaCuJjiaSrTMuQUwmiqxJskA10pbJDVOoJyWkis+a1VxCfZ3pJKdRO29FJFuyw/eU+4/9NApL3aXHM7ta+ypprjskdVn3pwSSpcI2JB8tPpSSWu7KduLmFOW5+0tHcfaHmOtOBQIXTcLfw+Nt5rTK42Jgd4gJmNfZPrQexsgIKlinfEcjly2VDiGCu4cM6XM1rlmEleof3c6yKqlfHYsFx6hakFUJbACzvQ9ypYfjblA2UMC+QZTBLQDoGO2u80yOldI3E1SzTiE2kUGL4wmZrdwlWUwytyPTTQ+6o3QSNOitwkuwvaMslqcPdsrgMIzFQGuMsBwJ9swpImIG2laJhfLAMI0WZxXib6CrfIG4gbA8wLXv39isY2xauYdu77spIkgkuuoiflWZCx7Zhi+8ll8Xrm1fD3vY6+nxG2y51eUWfEIW4zMqiMpWDBaNoA28/SrA0uvSWOD2NaNwD6X+/wB1eN233lllcFVQoBzB6n1nfyp1xcIhj8LrjMm/f92VvhvDg5e77IYyhP195mPdRDb5qOaow2ZrzVLtFjNTbEAkDOdh1AHr+FNkOylpYzbH5IVhLl5dLJciZ0XMPXamY7bqWUMyxkeK2eFzvaUujp4YIZSpkHcEjandOzDmVlPfGyQ4SDnsbrP3uE4i85JAIGxzggDlopJ21qHpWk6rQFXTxiwPoR8QpU4HllQpe6BOTZdTGo/HpS6Vl7G/yURr29zef3koRwxnM3rqF/s2xcX5wfCPQU7pAdifBH2toyY0+R+yhHH8HdCy5VVA8KCQAeig7nzNSRyXNi0qpUyOIu2/p9UAsYed6mc+yzo6e+ZVmI0qK6t6ZJVoqxBndOpKdNcUlHK27VHSVJKlIotT2oBOKaRSQKz5Fay4hOs70klMaSSM9lD+9J91/wCmkUlBxlScS4UEknSPSo3apOQjFIVZgwggwR5ipAkoZpJJ1JJWOHcUu4d89p2RucbEdCOdFKy2vCu2PfDK7lHIgidD6fhRBugCQbhQXQ6ujI6hFMqvLqT6k/Sg1gbk1SzTPmN3m5U3G87P3gUFmhi8w2wHuAIrPqC1smZ1XQcP4lFFTBjtW/Un5qbH41rmHtWQQBb1M6GY5QDO5rT4dxKnpgQ6+ltLrHr4nVspkxtFz+o2+SqYO9iBmCd4WjdCZInmR0qGsmo5TjiuDrpl2ns+Cx5OGODXBrhnlhByPwVG7fe5fMKxdngBt5Y6AztvzrOawEAAheiQ1QYxobc4RpY7Dkr+HQ23KXmUGYIQ5mkaR4Z6ketNkYWaC6sw1z36sN9cwQtbhscHm2pExOUnLAAmOcbbR0qPFK7LIIGN4s+1vXVBsb2lyuwSxZHiMuw7xtNJlvw6U3oyfeKeKd2XSPNuQNh5BMudorj+011UiD3TZROvLp5TyoCFvJTNpoW5hoPaRdSJxG3bWVz3HP2rmwG9SNAbopDCXHOzR2INieIvccGZM6ac/IcqJGWaRe1owgZLRvxS4mGPesGuIQN+bjRGjRiNT5TVLAHvAaMvksjo2GT8vf4oPew1u2gFxC7kbTlC6deZ1E1dvZbWAyDsHn+ybhOH275Cw6OBoc2ZTHWRIHypzTc2UUsNhiOgKHYvCm3y8vfrI+RoFVZ4g3MaKvFBV7LwFFWIh1UtFSrwpIEXUL0Qs9y9bNAosI3TxQTk4LQQNlnK11xCda3pJKcUUkX7MD95T7r/ANNB2iSN8FVW4gc0aHT5VGdUjqs12xA/XsVG3etHxqY6onVBjQQSg0Ekh1pJK3wzhVzEXBbtKWY/mT0A60bJLcW+x9/DJmeXYDYGQPJadZBWb1hihzAgwRHzrJ4hcPaVPFmCqfDbJcmdAIk/29fwpUtGah+tmjMnsUNTUCFvMnIDtWp4VaU3URdASZM8yIG/IEj4GrdbJhoZJR/3Oqwcm8+8gX8goKRpNayP/wCvrOPN1tO4Xy8UC7VX7oxTtbukhDlAU+yAADoRBBjce+s2m6kTW8h8c/mvQqakDY8Y/Vmfvssg+Hxdx2ytcIzEeLby1ipHZrRjJvYordKYRPC2a5cG/IL1HrrS0RxB3vCwB8z+yBGGJAOv1pAZJOIe4gFRqWGmwo2TGl7ThSQ1HJA472RPhloojXo8QhLY/nbn7h9aglOIhnie5QyAkhh8e5FGyWylq4dUh35g3DqQT5DT30IsyX+XcFJT3ku8b5DuG/mo27QssiF300zH8/hU9ypXRRjMkqkOIXbzRJy7nXKoHUxAA9aViUsbGC9rDmo+K8ZtXUWzYEokFrhBGZ4I8M7DUn4VI9uEBZYqRUPcQbjnt2DtPb9UMAqFOsvCirTRYWS0UV6KSSgbenLPk94pQQN6eInu0CrvqoYsnOHhmm5zsFb3ipm0jt1Rk4wwZMbfvyVm1evAABFjzWpPYWnmqLuKzE3yWaqZZyfbOtJJTRRSRbsx/ibfo/8ASaBSRzDYBkxD4iRlzbc+VMI3SOqyfH7+fE32GzXGPxNSXSKHRQSXqSStcNwD3nVEUszGABzogJLuXZHs3b4fZJPiut/8jch5Doo+ZpPeI2lxyCAFzZXhxJLugmA0EkD2ToP+WnvqtS1Qmc4BOe2yF8Q4U9xmCDShWRF7U6MhZ4YY2kysIOYk+/Sf9op0Eg9gs3WR2Hz19B6qoWXrsbtGNxeX75+Cu8FuqGYsPtjTynSPe3ypnHWulljpo9Ggn0+g9U/g1mRPqX6ucB5n6lZXi+ZL7sJHinz11B+BrOpziiafvJek0spdC1w5WPgqxxwOrJJ6jwk+ukH61LgKsdO0Z2UOM4k1wkkAaACBoANgKeGqu6oNrAKPBLJ+c0nJU+ZV3HMCAdaaFcl91SoAoE9JNNJTwLDNaPAYdc1hTARLZxTjQ6T4Z5R7P0qub3cfBZE89zJh1JDAszimgl7mYvcJYIDEAmcz/gN4q2xtxZPmnbSRDG4AC26bacwW7pMgiTBmD/DmY/GpGmJrgH+Q1WbTcUmqpT0TQGDRxBu49nYq97G3HATwgMwVbQUEEkwJkakmNutdNDR0ojxixB+91z9bxOtdKYn5EbW+7q/2q4VZwjBELFsoLDSCx5KI00194rIdA2efAwW5rRhqTBRmaXc2aNyd/BVcVhO7yJq7sMxCAmAAdfMbQeYk1K3hbCfeKgPHXt0YPMpuGRbuVbZJusNZ0RYiRIBJ93Ig9aeOGxNzcSg78QVDvda0ef1T1CBShB74sADPgAMQZB101+HpUh4bCMxe3eof45WHceSjdFtsUuZiRGoIA1n2tJ/9Gk3h8B0B80x3Gaz+v0Cu8EwSNiVtMC2YgqfskCSxMaxoY9NRrRkbFTx4mAX07VAJp6l5Ejidz9+K3+K4IrrEraUqDmRBIzEEiCfmDrVD2kNzIKsOp2PFmZH07+xD8dg3uJbsM6AW5hgurKNFJGkeESd9ai9ss8kC45ad6PsD3NANhbxVvDcAtFF+1oBJVJMadKPTh2dj5prqNzTYkLiXc+YqxZUk+0h8vjSskn5KNkrojwG+tvEIzmFAYEwTupA286BCSsYzibF7gVibbGR+TrUTgdkCgd60cxMaTUgBsioTbPQ0bJKXD4Uk6wPUxSSXWeweFwuCs57l2y2IfcC4rFROiiCR5k9aDniNpcdkALlGMfxFbwI7xInbMPxrlq2rknkvYhuwt6q01gaLKXhFoBoEEOMp5jqNvODQ4fVOjqGg5A5H5eqT4xgR7C6OJ0kbe7aurlHVVVuqxXbJQtyI2Yz6fk1z8cjoZy0+6HYrdv2FdbEJGu5lpHmglnHKrvB/hI9AZNdI2WGWqkkJ1ZYeIz8VhOimjpIowNH3PgclDfuJcDO05QQuZdSDvqJ8QiJjUR61ztK0gYPFd5TcSbTDr+5fM8vvy59jLXDcwzIbbg6jK2p9x1HpVmxXRMmjcLjTnt5qtiuGZCTcIVfcxPoAfrFIFNdhOYzU/C8XhVk+MnaCo28oNI5aprZMfuWCR8daLZXthbRJiJLjmCddZ6edNGae9xaBc/RUL1228kM4HTJqfKQYo2KYahjhiJNhry81srVo94Rlyq2EVA32gYHLyk/CqtuqD/uXNP4pGMUcfWe28g7Rtn29il4d2Zt3EF8sLn8YB1JnQnmvLTrRmqcAwx+f0WS+jq6mo6XiWX9MYyA79j89ys/i8Y2Eud3d8dmdDHiUR/yHKPKrzqQVFO2dmROR7x93Wu6tbAWtmHUOQI1b9R8O1EeHcKwyn9fRgbNoFwsEftB7IWfPrsYqakM8QIcTb4nuQq3U9UxoaQTsRsBmSe4bLM4vibi/cuXVR3ujPDcs52EjUeXQDWtylhDW9u/38Fz1ZUmZ2WTQLNHIfU6n9k65hDh2Uoy3LgHjUIWAUGZJ8io19DtVskSXyVP3dFWeznBuye+dx3aoZIOg6zMLJY9QZ1NROu02OgThmvOALJRlm+1zKzNqRJmSY2iNjrmO4imh+fYiRsmhCC9p/C2r6mc2VfAoLH69I0OlOuL4mpu1ij3Y497fzspzZLrBiDBXLbRQhY8iW6yTvpVKtAwDkrdG6zz2j5hdF4nbUKdBBaI9AB9RWVIBZatMXFxN9vig6KBcOXp9artFjkrpOLVazDQEUabCtFmTQseUFzyVwy52UxK720/3rz9aaZ2D/CZ7FLyCmw/YrFuuYW7eWDvcQHw7mN6cJGkXBUbqeVrsJGf1UCdj8SwnIgHm8f2phqGBSOopWmxt5qUdiMQY1tDWPbP/APNA1LAd0XUMjdbev0Vu3+jvEkAl7IBBjxNqBufZ5URUNysCo/ZznchRr2Guf/lt+gBP9qjFW06AqdvD5DrkrLdgWETfTzhST6b041IGycOHuJsHeisYPsFbYHPiCp5AW5nT1010pCpBF9E53DXi1jf0VHG8Aw9u6q5rxSPHBTMfNfDA9DOlV3VxDrWWrD+Hg+InH1tuXjuqV3hdrM2XMByBIJjlJA1qJ1fLfIK9H+HKYAYiSd87I3guGYK3hS7S+IJZVXMwC9GIUjQDX1NP9rvHc6qo7gQ9rDGt/LyJJOvMK9gOBt3du6brKrSQods0SRMzAmJp8LZZBcuVbic1BRudEyEFwyuTvltva6spaDp401iTmkn/AJanSrEMDZW3Oo8/3XJmpeDfS6rYvCoSq5QSZIEACOsxMaH4Upmta4MGfZ2oulIJsfHmgXHYsXrNvkAWGmhZvCDB6D61ZpqNtpLnrW9dbKWWSVtMWkam/l/iyspwVHdQlwJcfVRqIMExI12B5bVj0xdPL0Vs88+5X3y1FHS+008pDDYhhFxnsOX0UuF7L3DdIcMSDB+0D6wRFMMjAS29iNirzOP17QHPp8fa12XwKbc7LTeyq5WROWBMeQza+/oaeXADMhPk4/Ow4hSSDuzHmBZX7nYoW0L3CzxqdhyJAgHXbqKfA0TSCNhBKrHjPE6nqxU4bfd5+WSL8L4Xa7surDIUJUIZE8hJ18o8qsVNDNFGHxAO58/ALAbWv4lL0XEZXWByaLNb42+fmiHFStlWYBYVWYc/YttA6xqKyqKN0tQwHmL+a2uJSMgoy0auAYOfn2BYvhV5mK/q7Ot1tlWZ9BG49dK7Ku4FTyNL4zg7/d/b7yU1J+J579FVsEjeYAxd9tD6d60GK4Qb9kHHhLOQgmGhmAnQjkfQzvpWTTj2aAxP0ve91ZrRDV2ipQXZ30tbz9fis1xnjlq9aa1acWrdkSiCPERMHXSOXhJPimrMMTpXhzgQNgfvyVSeWKkiMMTg57hZzhoBu0cydz4BCltXZYmy90XVBBCZo0kSFELo3OCNDV2wAyNiFkZ8kVwXDLuE7t2u2LYdRmFwxrlkZcgYyNddDI5zTjMH5WKGHDndLf4QqK2JOKsqzElcisygPB9kpJlWPlHWdE+TEQzCbdqQbbO6bfw1m6t2/dxEqF7vwWnAkNP2iZMtIE+mg0DsQsA3PvCWWt0KLWFDznvPCqpaLcbmRlJJ/wCxTmBxItle6BIWl7F8S/aC13bLltOYI1GttgCWjWFY8tAOlU6xloi7tHz/AGVukzkt96racUvk5REasdx19axppBktumYAHHuQpcwk6b+ZOnuA+dQBxsLKy0NLgtI2KjTOojyH41c6QrLwXzt9+SzV0ifLfXXX/wB1TLrlXA4tzTIjnpr8qBLgniZyl7zRJk5d/P1+dEP0JGiYTe5S37hAB6x+RUzxiZcJ8ZLrtUjXGgEzEED025VAY3AXQ6AEWGqkTwIogZmmT0kz8KmJLAAEpHEmw0+ibeuTqQPCIPQ61GSScxooxdLYXOxiNdR8Tp1pdGX+6iCQFkcdhXbEPbRGZ8xGUCToKqlji6w1XV00rY6Vr5HAC2pR7gGKw1vB30vAC54w6No5MQoWfd6HWrcTmMjLXarJroqqWsjkh93KxGgzzJ+9EG4Z2YvX7JvIVjUBSdWI3jkPfUMcBe3Er1XxSCnnERv28hfRSWEvraSLh/lUkQFZtB1XUk+hO1WoGvwXv3DmuN/EE0T60iPbInmd/LTwU2Iu3JQL4ZBBOw66yNdp25Vcn6Rzmi1joufJsMkyy7KhzauCYnUE7CPp191NY4NYcQ618inZ7qri7SYlcl1cgkG3cmcjDSDOuUkAH8mpYKl4cXuHVyv2FatJH7ZC6K/XbmOZbuB2jXxKC8ZvXcPi1YqUKNmX+EkdDzGnzqKljMTi7e6q1hJpooSbgNF+/T0XQVxk5LtrUX0BXqJ3BJ3IG/qaqcQpcVW1zBm/4/ea1vw9IHU7ulNhFr3ahCOMYdz+8W2Ga2wOkHQctDrprH3q6HiPCo/ZAxgzaPPn+yj4Rx90lY6KY/lykAD+k6N89D22Kucd40LmGQgEEqbjAHYjwgT5sTp5E1h8Epyx0kzthYeK1q3/AOGJC79Iy8dEO7M4Ru6Ks2Rz43A0U/wgifa8JMx02qCsq5LFrHWF9t/8LE4bQRMtJI3E4i4vt/ndaO1w0XLbNeui2IAZiBIU6kawNQI25nQzT+FPjjkdK/NzTcXOXj4qXilLLUuiji93UgDO+1sst0MxHa3DYC0yYCxBnKbzLmLEgkbkTsYkgfy1pPqp6uTAzXXPIAcwFOzh9NRtx1bv/Fubr8idB5+SzXZ7jDYy+Gu/tAZULcafaEdIWdtBpy61qUPD4xEZHm7ufLuWbxTi73AQwDBHyGrv7jv3fFQ8T4wO+z4bD2mCqsuVF1gZzQjMTOUaaDSDyFRNiLRZxPwVcv5KTiPGb2OItrde3bFuY9nPyMqrRAHSdFYwTpUgiaxt7XTcRJQVrvfFBdI8GZDkBMNO5y6mSJ06e6n4QGXHqm75qbCJdW4Dku3bVvQA+KAwE5QRDQSdQI0G1RGRhGbgPFO0N1ZucPN13CWIWJAOa3rzCifXfz2oxzMsLv8AgVG4gclJdw13EXlbKtm4gzkttKkMoEEmN9wIEDWNWMlYCQ0k93+EnSNABcQFd4Tdb9Ztu5tq/dZFRDM7rMRAAWdydTNQVDg5hY0HS+YUsE7RI0k7geaNY/HXWFsz1B1jXSdhXPT6DNdbSt98W81UtrcaZP2ujH61BYkjVWWmx2C0v/0xzrO/pWhbsCyDJYkYkndLqGIkjUfPQ1GxgF8W6mDHWxWyQ+54W0nLtt199Jr2i1lLgHR231TmvrMbgctqD3NyOyhLSBcr13EZGXTQHSfpQxlpsAiGuObdlKOIAPAmDrrpE1IZhccknMIF163jSDAMgzp5/n6VEJHbJYXWxWyUxcW9CJJEzUjQGZnVOZDjaXAqh3zBswgTpziDqD8frTOkcCn2ywb/ADVezxYYfFm8yEreUiF9oEETA9Rt50xr8EhK0DB7VSdEHWLDfPTxQLtPxW2+IuOTkmPCRLaKBJA2J31NTeyyTuxAWHaoYuL09DAIb43Dlp5nvU/ZHtW1svbQMUjPqQAp28MSZbT4E1M+ndTsF3a9i5/iXFfaXY8AaRlqiOd9bzL4SCBB1AI0jrv86X5lxM4ZLn8VzdQXsWGXwyG2AAmTO8+78zUjqjGzDbO+SfcWLQpcLdVvC/hbnOhkTqJgfHp50+GZhZgft9+aGIlthr6oJ2oxJgZDOXmI3P10/vWvw7DIJRq3IemafBI6ORr2GzhmCFaXi1y1Ysm5F0XEzZSswJge4j156VQipJ3yStisWsIGfMi9vBdBJWUUrGmoZhe7PE3TvLe3sRjC8SsvbUCzdFtAZKAjJn1IlSCJ93lSlfJSua+VliL4TkdRnZKm4cyZskVPMwtfYuF7E2NxkbHyS8OxeAtMYF4qwggMTvvMnr6VYHFaiTJrSe5t1G78O9GQ572N5XfbT4qzf7QYayAtvh8puDdnXoYysT8ahhp6pzMMURt2kD0Kt1boHuvV1bTfZox+dslDguNm/oiBVUSVUaTrGp1OprF4lDUQNtK0NBOQyPanU0tKSTE4uOWZBHxUnHrgu2CqPOQi6hBlcyx7XUECPRqtcCpndOMTTrkbZBVeJVGGFxa+xtY52JHJABizj7OIOUJkI8MywaNB1IlCJ/mrT4nIKeugqNL3Y7u+z6LLoY70z4df1D78EE7G2st5Qdg4n4yK6KnZhaW96zKl17FT4nEiw1zKjTmaVLbFWIHsgRp06nesaYPubu56BFlQdAOSiw90C0Sqor6EEKJ26mTvQEd29Yk+KgfUydIADkl4RjmdCrO2oiZI1G23rQjjZa1k2pe8OuCqN6+9tzmkhjzJ0NDCGnRPBErRY5ov2ZxqC6Cx0IKmdYkaH41NE4XVSqY7CoMTh7mHvNvrsw5iInzEGgQWFFrmyxgKJL2W9YfoSPof7005uF+5TMOFhttY+S6Zi0JRiF2KvuBo4nkD1rn5WOtbkV3VLIC699Qhr2iSdQPif71VwZZ9yuAhpyWjwF6banNyjYctOnlVxhGELOmaRIbLMXrrW2AcaEb1BKHWBCttc63V2VtL2f1mZjpz+NRXucSdcYr9iieyJnpvrrr/AHotcTdxTus5hJ8EmKRgekEa9dPyKkeCDfZRRuaMjoUuFwYdZa4qtMKDpqN56CPzrRDGYNdUpqgRno2suLXPcobuEZXZD7QOv4imPaQcACkdKMIsOqRkpcZdKZdRtrr8afK0kAFMiBc0jZA+K9pLVqR7bHkNh6nlT4aSSS18lUmr2stbMjyWex+Lxl8lRbdFInRTAEB/bOnsgHTlV+OGGLralZ73Ty63F/AeP7oPxJlNxspDKIUMAVDBQFzQdpiatxNIbmoJnBzsuz0C0/Z7DBcMCVl7zHLAEwsBZ1mCS0ehqhWPBdh8lVmdkGrTFWNopmG0Ty098jmJiN9Kk6KZ0fR5fNVyQMj+3eqGGsgNI3AhlP8AFtpy3/t1quxgDg5uo1vzRI3XruHLszEwIn4aQaEkRc8udlfNItzVK9hw9tVMiZ5c53E+UfCt7gNjE7vCY4lourXaq0LbWgACq20EbCBOn1+NWuDttDIdzLJfwdb4BT1hxSjsa23ktJ+j3iK3FxAAyOqb+RB1HnC/Ks38TG/QNvq75C/oVJw1haXnXIfNN4ZgUs2SApII32uMTHT5V0Mji51gfosTXMhRmbdpEK53t24KtqWVTBM7kjSfSetV6aVr3PaDazrelx5g+d1PNHhwu/qF/r6pnZXhrC9mVM1t1JK9NQY8xG1Y34tjxUbXDVrgfMELT4LLaVzTuEEwlvuXuZZFsEpcQnX0HXQb+VdKwiRjXcwD5hZcwwktOxI9VU7P3Ft43wmFug/7hqob4R76578T0vSUbnt1aQ75H0K2OESkShp3FlXweHFjG3VOytHlB2+RrU4XUe0U7JeYHnofUKnXx4HFnb+6rdpLo/XcSpAnPPuZVb+9UJTaQju+CrYDhDh95lQFwdtNNBEbU26hwm2ajtWsk/wkz6GmgWTnOxjtCmvjNo3P8g045qNt25hUzhWQyu1MwkZqfpA8WKMWuJE2hbcZkGq9VPOPKpQ7KxVR8VnYmqpxHAjuDdE6MMvn1+X0pkjercKankJkwHkupcIIu4ZGmS1mPehI/vWVUNs5wXVUMl2Ru7voULddQZ+FZvNbuQKmRgBEn4+dOvZPyOdk3iOGDwRDA6Dr7qdKLjIqFjwWYL2KoYY5QQQf5ekcwarm1jfVRSNc14zBUyYkZScp0Gum1IBxOSstEhI62Xf8ky7xW29oqJZlXvDEABZ5knWDUzpQBY8/VEt/MDrWF7KF+K2u7GVM5RS7EQAUbmSSJZSANOlBz2WA3uoZ4XvlxZgGwF+zu2KW/wAUR2zL4sltQ7giJM6mGHLmd4pPfYNtqhGxzIix2RJyBG3YsRxfjt28H1K5TlhdOYgk7wVzfLrWzDTsw4iLmyw5amV/UccuSC4fF5IIS2xBmWXN8ZMH4dalLb7qBrsOwKS7i3aczGCZImF6bbbaelJrQ0AAJPkc52InNRLvHwp97Zpi6jgWtrYVhDi2AgO8FRGXUaHMP/etZWKPA4u9698/koZGODrlR/8A1AErKsE5QddxtyjfTzNJ1Y95BcMviVA519dhZWbroi95GjEGN5kD3ExPTY1KJAxom1J1CJALbKp4cRnCyApmYGpjSBOgoZ1Rs3KyR0A+8lS49dgrsVgjSVIHTyjUVt8Iw4XW7B4gfunyZtb4/FEcfZa/YsXRNxchRjEXRkYw8TDiNDGs8qlopgypmptgQ/8A98yPMH4bITt/LZId+r/66I52BwxQX0K5We2CG5wM0fGTWd+KcmQEf1nwyB+Sn4Y7E+TuHzTcHayBZc3DpMkg8uhro3nFfKywhsiGJ4P39wMzMhU5rbLowlRJzHkWmQea+dZEZDJS9o1u1w2Nswe8aX5dy0HPPRBh7CPG4I+aH9xcs4qbbnumJVhzUwfkSBt50zjw6XhUh3Aa4eBF/RScJcG1bAd7j0KzfFrDWsTcBHtOTrzkzr7jWjwd/SUMLv8AaPTL5KKuAE7x2/v81FxfC9w6XROjK09QCNZ6kVZqYRUQPj5gjzUVNMWPa7kQivEuEH9aFwai4FgjnlMH18JWue/Cc16N8btWOI88/jdafGxaRpG4+H+VkO3NorxC50YIf+AB9dqmqf5t+z6qjGQY7croOGaQRMj+1RZpWBFkRW6GFSXuquGxVhGED5UQmEJ00UAo2gT9POgjmUqXjle3JyupWOhI0PuNLUFqNgHB+4IWz7AcQz4aC0d0RO2gPhbf0B99ZtXs4broOHHJ0fI5dxz+N17iJVGZZJymeZ0rFeQ11iuojDnsDrKu+Jtk6DT7oqPF92U7QbfusrhNZmunfpZcYHEG4KKd82X2jy5npVWWNtxkFcp5X8z5prX27u/4m9k8z1Wq9QxrRkAr9A4unAJuLqTtb7dscu4qhSAdbvWxTnqnvVHjLkrZkk/uyc/OhTgXd3qaACzv7k/tO5DoASAbCTGk+I79aFOAR4lNpACwk81X4kg/WysDKbTkjkf2R3HuHwHStyhJ9nZ3fMrk6r+e7vWSt7CrKrpwooK1wwftrX+Yn9YpsnuHuPwSGqPdkrh76+JMQDE8zdUE/Cqjh1Qp5PdWtdRKiB7Y+jUyYDAP7istvvHuC9xlR4dBuv1qOZoFrBSfpKrjS+0aaDb0FMf1ZDhyQaAdUD4sfY9H/rrX4Ecpe8fBPf8Aymf+XxWhwDH9Vw+p0zx/uNaNIP8AqM/9sfzUdV/po+93yWt7NOTfuAkxlOn+qsn8V5Ucf93/AOSn8G/nO7vmsT2XYkiTOg3+8tdY/wB375FZTwLrW8bci8sEjTl99PxPxNY7D1mD/cf+L/orQH5bz2D4hQcCE3ATuX1P+gH661NxT/RyD/aUyi/1Ef8AcEK7e/4lv9P9Iqv+HD/02P8A8v8AkVPxL/VO8FPiVDYJswB8HPX7IrV/7qobhEMAZwmGn+A/0pXKcHyr6oDTF83Lb4pnTxn70XPv0h/4xvur/TWhVa+Czovd8UDub/nqagCJ3Tk5U9MKunlTgoAprOx9RRTXJcQNfz0FOKDVA9NTgi/ZnRsT967WdW+4O8re4Wfznf2D4q/xTW4J18I+tZNSLO8l09FnEb8/oosNaGRdBt0qk4m6tljb6L//2Q=="/>
          <p:cNvSpPr>
            <a:spLocks noChangeAspect="1" noChangeArrowheads="1"/>
          </p:cNvSpPr>
          <p:nvPr/>
        </p:nvSpPr>
        <p:spPr bwMode="auto">
          <a:xfrm>
            <a:off x="173038" y="-13716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45" y="1615168"/>
            <a:ext cx="3894137" cy="29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9" descr="http://www.naselo.ru/upload/iblock/447/petruska_48678197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34" y="1560059"/>
            <a:ext cx="3889375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73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www.rznpuppet.ru/images/images/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053" y="1938337"/>
            <a:ext cx="3275012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17" y="1881188"/>
            <a:ext cx="2808287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Прямоугольник 1"/>
          <p:cNvSpPr>
            <a:spLocks noChangeArrowheads="1"/>
          </p:cNvSpPr>
          <p:nvPr/>
        </p:nvSpPr>
        <p:spPr bwMode="auto">
          <a:xfrm>
            <a:off x="522288" y="333375"/>
            <a:ext cx="8064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	Театральна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лялька рівною мірою справа рук художника, котрий створює її ескіз, и майстра, котрий втілює задум художника в матеріалі </a:t>
            </a:r>
          </a:p>
        </p:txBody>
      </p:sp>
    </p:spTree>
    <p:extLst>
      <p:ext uri="{BB962C8B-B14F-4D97-AF65-F5344CB8AC3E}">
        <p14:creationId xmlns:p14="http://schemas.microsoft.com/office/powerpoint/2010/main" val="278836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7" descr="http://povtoriashki.ru/webroot/delivery/images/novosti/ru/27.09_festival_teatrov_kyk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232" y="1470544"/>
            <a:ext cx="5244540" cy="393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6657" y="5368221"/>
            <a:ext cx="73585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	Всю </a:t>
            </a: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ту красу, яку ми бачимо в театрі: яскраві декорації, чарівних артистів в костюмах, у ляльковому театрі виготовляють театральні художники-декоратори (лялькарі). </a:t>
            </a:r>
            <a:endParaRPr lang="uk-UA" sz="20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47" y="104016"/>
            <a:ext cx="873442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Коли оживають ляльки? Чи мають ляльки характер?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Щ</a:t>
            </a: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о </a:t>
            </a:r>
            <a:r>
              <a:rPr lang="uk-UA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вам відомо</a:t>
            </a: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 про 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театр?</a:t>
            </a:r>
            <a:endParaRPr lang="uk-UA" dirty="0" smtClean="0">
              <a:solidFill>
                <a:srgbClr val="002060"/>
              </a:solidFill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dirty="0" err="1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Чому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стародавнє</a:t>
            </a: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мистецтво</a:t>
            </a: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ляльок</a:t>
            </a: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втрачає</a:t>
            </a: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популярності</a:t>
            </a: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 в на</a:t>
            </a:r>
            <a:r>
              <a:rPr lang="uk-UA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ш</a:t>
            </a: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 час, </a:t>
            </a:r>
            <a:r>
              <a:rPr lang="ru-RU" dirty="0" err="1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епоху</a:t>
            </a: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комп’ютерів</a:t>
            </a: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, 3-</a:t>
            </a:r>
            <a:r>
              <a:rPr lang="en-US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D</a:t>
            </a: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 (6-</a:t>
            </a:r>
            <a:r>
              <a:rPr lang="en-US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D</a:t>
            </a: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кіно</a:t>
            </a: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?</a:t>
            </a:r>
            <a:endParaRPr lang="uk-UA" dirty="0">
              <a:solidFill>
                <a:srgbClr val="002060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30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942" y="299329"/>
            <a:ext cx="826225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Етапи роботи над рукавичною лялькою до балету </a:t>
            </a:r>
            <a:r>
              <a:rPr lang="uk-UA" sz="2000" b="1" dirty="0" err="1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І.Стравінського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 «Петрушка»</a:t>
            </a:r>
            <a:endParaRPr lang="uk-UA" sz="2000" dirty="0">
              <a:solidFill>
                <a:srgbClr val="002060"/>
              </a:solidFill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• Рукавична лялька складається з твердої голови, на яку надівається ковпак, і прикріпленого до неї костюму-рукавички.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• Голову ляльки (6—10 см) можна зробити по-різному: а) з вати, обгорнутої трикотажною тканиною; б) із глини, пап’є-маше тощо.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• Рот, зазвичай, малюють, для очей використовують намистинки чи ґудзики, ніс і вуха — приклеюють, волосся роблять із мотузок, ниток або хутра.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• Пальці актора входять у рукава ляльки. Рука актора-лялькаря може розташуватись усередині ляльки по-різному, від цього залежить спосіб керування лялькою (різними пальцями, однією чи двома руками).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 </a:t>
            </a:r>
            <a:endParaRPr lang="uk-UA" sz="2000" dirty="0">
              <a:solidFill>
                <a:srgbClr val="002060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989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http://narodna-osvita.com.ua/uploads/myst-5-masol-ukr/myst-2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95526"/>
            <a:ext cx="7272338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607219" y="4478111"/>
            <a:ext cx="7848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	Пальці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актора входять у рукава ляльки. Рука актора-лялькаря може розташуватись усередині ляльки по-різному, від цього залежить спосіб керування лялькою (різними пальцями, однією чи двома </a:t>
            </a:r>
            <a:r>
              <a:rPr lang="ru-RU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руками).</a:t>
            </a:r>
            <a:endParaRPr lang="uk-UA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6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4" y="187027"/>
            <a:ext cx="874122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 створити ляльку з 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панчохи.</a:t>
            </a:r>
            <a:endParaRPr lang="uk-UA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картону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виріжте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овал (1), як показано на схемі, зігніть його навпіл(2). 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Цю заготовку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розмістіть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усередині носка панчохи (3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сформуйте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рот і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закріпіть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нитками (4). </a:t>
            </a:r>
            <a:endParaRPr lang="uk-UA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Ззовні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рот, на згині картону, можна пришити язичок. На голові приладнайте очі, ніс, зачіску (або вуха, якщо це тварина) (5). 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Всередині панчоху для об’ємності заповніть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ватою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чи іншим наповнювачем.</a:t>
            </a:r>
            <a:endParaRPr lang="uk-UA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43" y="3261264"/>
            <a:ext cx="7937256" cy="283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13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397327"/>
            <a:ext cx="7641772" cy="573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11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4"/>
          <p:cNvSpPr>
            <a:spLocks noChangeArrowheads="1"/>
          </p:cNvSpPr>
          <p:nvPr/>
        </p:nvSpPr>
        <p:spPr bwMode="auto">
          <a:xfrm>
            <a:off x="1234860" y="359228"/>
            <a:ext cx="63898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2800" b="1" dirty="0"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Використані інтернет - ресурси</a:t>
            </a:r>
            <a:r>
              <a:rPr lang="uk-UA" sz="2800" b="1" dirty="0" smtClean="0"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0856" y="1200835"/>
            <a:ext cx="69777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2"/>
              </a:rPr>
              <a:t>http://uk.wikipedia.org/wiki/</a:t>
            </a:r>
            <a:r>
              <a:rPr lang="uk-UA" dirty="0" err="1" smtClean="0">
                <a:hlinkClick r:id="rId2"/>
              </a:rPr>
              <a:t>Театр_ляльок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www.kidstaff.com.ua/pictures_user/37/145645/1959574/145645_20111122010530_600x600.jpg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4"/>
              </a:rPr>
              <a:t>http://newvv.net/images/stories/photoreport/resized/305/1334906383_kotskiy%20(3).</a:t>
            </a:r>
            <a:r>
              <a:rPr lang="en-US" dirty="0" smtClean="0">
                <a:hlinkClick r:id="rId4"/>
              </a:rPr>
              <a:t>jpg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http://stranamasterov.ru/img/i1005/CIMG6406.JPG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290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 rot="10800000" flipV="1">
            <a:off x="357188" y="397738"/>
            <a:ext cx="87868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uk-UA" sz="2000" b="1" i="1" dirty="0" smtClean="0">
                <a:solidFill>
                  <a:srgbClr val="C00000"/>
                </a:solidFill>
                <a:latin typeface="Century Schoolbook" panose="02040604050505020304" pitchFamily="18" charset="0"/>
                <a:cs typeface="Times New Roman" pitchFamily="18" charset="0"/>
              </a:rPr>
              <a:t>Театр ляльок </a:t>
            </a: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  <a:cs typeface="Times New Roman" pitchFamily="18" charset="0"/>
              </a:rPr>
              <a:t>— це унікальний вид мистецтва, де актори і ляльки разом створюють на сцені неповторні історії. </a:t>
            </a:r>
            <a:endParaRPr lang="uk-UA" sz="2000" b="1" dirty="0">
              <a:solidFill>
                <a:srgbClr val="002060"/>
              </a:solidFill>
              <a:latin typeface="Century Schoolbook" panose="02040604050505020304" pitchFamily="18" charset="0"/>
              <a:cs typeface="Times New Roman" pitchFamily="18" charset="0"/>
            </a:endParaRPr>
          </a:p>
        </p:txBody>
      </p:sp>
      <p:pic>
        <p:nvPicPr>
          <p:cNvPr id="4099" name="Picture 1" descr="2dae5db2e4cb8b4e2d1a9c4446147e8a7686e33a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84" y="3537858"/>
            <a:ext cx="4698545" cy="313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0"/>
            <a:ext cx="230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1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1" name="Рисунок 4" descr="50_43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4" y="1107230"/>
            <a:ext cx="4892335" cy="325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943" y="459272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	</a:t>
            </a:r>
            <a:r>
              <a:rPr lang="uk-UA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Вистава </a:t>
            </a:r>
            <a:r>
              <a:rPr lang="uk-UA" dirty="0">
                <a:solidFill>
                  <a:srgbClr val="002060"/>
                </a:solidFill>
                <a:latin typeface="Century Schoolbook" panose="02040604050505020304" pitchFamily="18" charset="0"/>
              </a:rPr>
              <a:t>театру ляльок — це важ ка й копітка робота багатьох </a:t>
            </a:r>
            <a:r>
              <a:rPr lang="uk-UA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людей</a:t>
            </a:r>
            <a:r>
              <a:rPr lang="uk-UA" dirty="0">
                <a:solidFill>
                  <a:srgbClr val="002060"/>
                </a:solidFill>
                <a:latin typeface="Century Schoolbook" panose="02040604050505020304" pitchFamily="18" charset="0"/>
              </a:rPr>
              <a:t>. </a:t>
            </a:r>
            <a:r>
              <a:rPr lang="uk-UA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Письменники пишуть </a:t>
            </a:r>
            <a:r>
              <a:rPr lang="uk-UA" dirty="0">
                <a:solidFill>
                  <a:srgbClr val="002060"/>
                </a:solidFill>
                <a:latin typeface="Century Schoolbook" panose="02040604050505020304" pitchFamily="18" charset="0"/>
              </a:rPr>
              <a:t>п ’єси, сценаристи розробляють </a:t>
            </a:r>
            <a:r>
              <a:rPr lang="uk-UA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сце­нарії </a:t>
            </a:r>
            <a:r>
              <a:rPr lang="uk-UA" dirty="0">
                <a:solidFill>
                  <a:srgbClr val="002060"/>
                </a:solidFill>
                <a:latin typeface="Century Schoolbook" panose="02040604050505020304" pitchFamily="18" charset="0"/>
              </a:rPr>
              <a:t>за літературними творами, </a:t>
            </a:r>
            <a:r>
              <a:rPr lang="uk-UA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художники </a:t>
            </a:r>
            <a:r>
              <a:rPr lang="uk-UA" dirty="0">
                <a:solidFill>
                  <a:srgbClr val="002060"/>
                </a:solidFill>
                <a:latin typeface="Century Schoolbook" panose="02040604050505020304" pitchFamily="18" charset="0"/>
              </a:rPr>
              <a:t>малюють декорації, </a:t>
            </a:r>
            <a:r>
              <a:rPr lang="uk-UA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композитори </a:t>
            </a:r>
            <a:r>
              <a:rPr lang="uk-UA" dirty="0">
                <a:solidFill>
                  <a:srgbClr val="002060"/>
                </a:solidFill>
                <a:latin typeface="Century Schoolbook" panose="02040604050505020304" pitchFamily="18" charset="0"/>
              </a:rPr>
              <a:t>створюють музику, актори «вживаються» в ролі. Але </a:t>
            </a:r>
            <a:r>
              <a:rPr lang="uk-UA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чи </a:t>
            </a:r>
            <a:r>
              <a:rPr lang="uk-UA" dirty="0">
                <a:solidFill>
                  <a:srgbClr val="002060"/>
                </a:solidFill>
                <a:latin typeface="Century Schoolbook" panose="02040604050505020304" pitchFamily="18" charset="0"/>
              </a:rPr>
              <a:t>не </a:t>
            </a:r>
            <a:r>
              <a:rPr lang="uk-UA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найскладніша </a:t>
            </a:r>
            <a:r>
              <a:rPr lang="uk-UA" dirty="0">
                <a:solidFill>
                  <a:srgbClr val="002060"/>
                </a:solidFill>
                <a:latin typeface="Century Schoolbook" panose="02040604050505020304" pitchFamily="18" charset="0"/>
              </a:rPr>
              <a:t>робота в майстрів, </a:t>
            </a:r>
            <a:r>
              <a:rPr lang="uk-UA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які </a:t>
            </a:r>
            <a:r>
              <a:rPr lang="uk-UA" dirty="0">
                <a:solidFill>
                  <a:srgbClr val="002060"/>
                </a:solidFill>
                <a:latin typeface="Century Schoolbook" panose="02040604050505020304" pitchFamily="18" charset="0"/>
              </a:rPr>
              <a:t>виготовляють ляльки . </a:t>
            </a:r>
          </a:p>
          <a:p>
            <a:pPr algn="just"/>
            <a:r>
              <a:rPr lang="uk-UA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	Без </a:t>
            </a:r>
            <a:r>
              <a:rPr lang="uk-UA" dirty="0">
                <a:solidFill>
                  <a:srgbClr val="002060"/>
                </a:solidFill>
                <a:latin typeface="Century Schoolbook" panose="02040604050505020304" pitchFamily="18" charset="0"/>
              </a:rPr>
              <a:t>їхньої творчості вистава не відбудеться. Тож завітаємо до творчої </a:t>
            </a:r>
            <a:r>
              <a:rPr lang="uk-UA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майстерні </a:t>
            </a:r>
            <a:r>
              <a:rPr lang="uk-UA" dirty="0">
                <a:solidFill>
                  <a:srgbClr val="002060"/>
                </a:solidFill>
                <a:latin typeface="Century Schoolbook" panose="02040604050505020304" pitchFamily="18" charset="0"/>
              </a:rPr>
              <a:t>лялькарів і спробуємо проникнути в секрети їхньої </a:t>
            </a:r>
            <a:r>
              <a:rPr lang="uk-UA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майстерності.</a:t>
            </a:r>
            <a:endParaRPr lang="uk-UA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3" y="2844299"/>
            <a:ext cx="2824163" cy="3652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512" y="2844299"/>
            <a:ext cx="4605831" cy="359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7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92" y="845125"/>
            <a:ext cx="2439988" cy="348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52" y="832744"/>
            <a:ext cx="2350367" cy="347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323" y="1815324"/>
            <a:ext cx="3135086" cy="23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825" y="4292600"/>
            <a:ext cx="864235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	Винахідник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грецький вчений </a:t>
            </a:r>
            <a:r>
              <a:rPr lang="uk-UA" sz="20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Герон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створив перший ляльковий театр. Пересувався цей театр на прихованих від глядача колесах и являв собою невелику архітектурну споруду. Ляльки на його сцені, приводилися в рух складною системою шнурів і зубчатих передач, теж прихованих від очей публіки, відтворювали церемонію свята на честь бога рослинності, покровителя виноградарства </a:t>
            </a:r>
            <a:r>
              <a:rPr lang="uk-UA" sz="20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Дионіса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450" y="260350"/>
            <a:ext cx="619283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rgbClr val="002060"/>
                </a:solidFill>
                <a:latin typeface="Century Schoolbook" panose="02040604050505020304" pitchFamily="18" charset="0"/>
                <a:cs typeface="Times New Roman" pitchFamily="18" charset="0"/>
              </a:rPr>
              <a:t>Перший ляльковий театр</a:t>
            </a:r>
          </a:p>
        </p:txBody>
      </p:sp>
    </p:spTree>
    <p:extLst>
      <p:ext uri="{BB962C8B-B14F-4D97-AF65-F5344CB8AC3E}">
        <p14:creationId xmlns:p14="http://schemas.microsoft.com/office/powerpoint/2010/main" val="24493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München_Marionettenthe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428875"/>
            <a:ext cx="44291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8273" y="214290"/>
            <a:ext cx="5860900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2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entury Schoolbook" panose="02040604050505020304" pitchFamily="18" charset="0"/>
                <a:cs typeface="Arial" charset="0"/>
              </a:rPr>
              <a:t>Мюнхенський театр </a:t>
            </a:r>
          </a:p>
          <a:p>
            <a:pPr algn="ctr">
              <a:defRPr/>
            </a:pPr>
            <a:r>
              <a:rPr lang="uk-UA" sz="32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entury Schoolbook" panose="02040604050505020304" pitchFamily="18" charset="0"/>
                <a:cs typeface="Arial" charset="0"/>
              </a:rPr>
              <a:t>маріонеток</a:t>
            </a:r>
            <a:endParaRPr lang="ru-RU" sz="32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Century Schoolbook" panose="02040604050505020304" pitchFamily="18" charset="0"/>
              <a:cs typeface="Arial" charset="0"/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214313" y="1357313"/>
            <a:ext cx="89296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2800" b="1" dirty="0"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Перший стаціонарний ляльковий театр для </a:t>
            </a:r>
            <a:r>
              <a:rPr lang="uk-UA" sz="2800" b="1" dirty="0" smtClean="0"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дітей у </a:t>
            </a:r>
            <a:r>
              <a:rPr lang="uk-UA" sz="2800" b="1" dirty="0"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Європі</a:t>
            </a:r>
            <a:endParaRPr lang="ru-RU" sz="2800" b="1" dirty="0">
              <a:solidFill>
                <a:srgbClr val="002060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Рисунок 4" descr="Экспозиция-раритетных-кукол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11538"/>
            <a:ext cx="4214812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86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DSCN7737_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77" y="2773817"/>
            <a:ext cx="4937125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18026" y="228600"/>
            <a:ext cx="174919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entury Schoolbook" panose="02040604050505020304" pitchFamily="18" charset="0"/>
                <a:cs typeface="Arial" charset="0"/>
              </a:rPr>
              <a:t>Вертеп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Century Schoolbook" panose="02040604050505020304" pitchFamily="18" charset="0"/>
              <a:cs typeface="Arial" charset="0"/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428625" y="928688"/>
            <a:ext cx="83581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sz="2000" b="1" i="1" dirty="0" smtClean="0">
                <a:solidFill>
                  <a:srgbClr val="C0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	Вертеп</a:t>
            </a: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– український народний театр ляльок. У дерев’яній двоповерховій скрині ставилися релігійні та світські вистави. Різдвяну драму під спів колядок показували на другому — «небесному» поверсі, а на першому — «земному» грали сатиричні інтермедії. 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0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kiev_academical_puppet_show_theatr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55" y="1091293"/>
            <a:ext cx="72009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5786" y="357166"/>
            <a:ext cx="807249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32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entury Schoolbook" panose="02040604050505020304" pitchFamily="18" charset="0"/>
                <a:cs typeface="Arial" charset="0"/>
              </a:rPr>
              <a:t>Київський ляльковий театр</a:t>
            </a:r>
          </a:p>
        </p:txBody>
      </p:sp>
    </p:spTree>
    <p:extLst>
      <p:ext uri="{BB962C8B-B14F-4D97-AF65-F5344CB8AC3E}">
        <p14:creationId xmlns:p14="http://schemas.microsoft.com/office/powerpoint/2010/main" val="11069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250px-W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60575"/>
            <a:ext cx="4208462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2024" y="285728"/>
            <a:ext cx="7277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32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entury Schoolbook" panose="02040604050505020304" pitchFamily="18" charset="0"/>
                <a:cs typeface="Arial" charset="0"/>
              </a:rPr>
              <a:t>Луганський театр ляльок</a:t>
            </a:r>
          </a:p>
        </p:txBody>
      </p:sp>
      <p:pic>
        <p:nvPicPr>
          <p:cNvPr id="819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341438"/>
            <a:ext cx="3341688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5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TC103457510[[fn=Савон]]</Template>
  <TotalTime>153</TotalTime>
  <Words>401</Words>
  <Application>Microsoft Office PowerPoint</Application>
  <PresentationFormat>Экран (4:3)</PresentationFormat>
  <Paragraphs>48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Century Schoolbook</vt:lpstr>
      <vt:lpstr>Garamond</vt:lpstr>
      <vt:lpstr>Times New Roman</vt:lpstr>
      <vt:lpstr>Verdana</vt:lpstr>
      <vt:lpstr>Savon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23</cp:revision>
  <dcterms:created xsi:type="dcterms:W3CDTF">2014-05-10T20:01:47Z</dcterms:created>
  <dcterms:modified xsi:type="dcterms:W3CDTF">2015-02-09T10:15:53Z</dcterms:modified>
</cp:coreProperties>
</file>