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14"/>
  </p:notesMasterIdLst>
  <p:sldIdLst>
    <p:sldId id="262" r:id="rId2"/>
    <p:sldId id="263" r:id="rId3"/>
    <p:sldId id="265" r:id="rId4"/>
    <p:sldId id="266" r:id="rId5"/>
    <p:sldId id="268" r:id="rId6"/>
    <p:sldId id="270" r:id="rId7"/>
    <p:sldId id="273" r:id="rId8"/>
    <p:sldId id="274" r:id="rId9"/>
    <p:sldId id="276" r:id="rId10"/>
    <p:sldId id="275" r:id="rId11"/>
    <p:sldId id="277" r:id="rId12"/>
    <p:sldId id="279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EEFB-D18A-4FEC-9329-831F8249C61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66DE-421F-4737-91AC-764871B08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70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5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73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3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5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79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88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29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8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iftmania.ru/elitnie-podarki/index.php?categoryID=5280" TargetMode="External"/><Relationship Id="rId2" Type="http://schemas.openxmlformats.org/officeDocument/2006/relationships/hyperlink" Target="http://animeradio.su/forum/viewtopic.php?t=171&amp;p=641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reamworlds.ru/intersnosti/8907-japonskijj-teatr-kabuki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626" y="248590"/>
            <a:ext cx="8856984" cy="327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800" b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Уроки</a:t>
            </a:r>
            <a:r>
              <a:rPr lang="uk-UA" sz="28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інтегрованого курсу «Мистецтво», 5 клас </a:t>
            </a:r>
            <a:r>
              <a:rPr lang="uk-UA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28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образотворче мистецтво)</a:t>
            </a:r>
            <a:endParaRPr lang="uk-UA" sz="28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Урок №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3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0. 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Мистецький дивосвіт. Кіно і цирк </a:t>
            </a:r>
            <a:r>
              <a:rPr lang="uk-UA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Сходу.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Практичне завдання: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створення 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ескізу ширми для китайського </a:t>
            </a:r>
            <a:r>
              <a:rPr lang="uk-UA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театру.</a:t>
            </a:r>
            <a:endParaRPr lang="uk-UA" sz="28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299" t="4462" r="7087" b="6037"/>
          <a:stretch/>
        </p:blipFill>
        <p:spPr>
          <a:xfrm>
            <a:off x="2460171" y="3525193"/>
            <a:ext cx="3984172" cy="31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856" y="328541"/>
            <a:ext cx="8186057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Мистецькі поради: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• Для виконання ширми оберіть один із варіантів мотиву «Птахи й квіти», характерного для східного живопису.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Обговоріть у групі сюжет  для композиції ширми відповідно до тематики.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• Пам’ятайте: малюнок-сувій кожного з вас — це фрагмент єдиної цілісної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композиції майбутньої ширми.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• Доберіть кольори, щоб надати композиції теплого ніжного колориту, сповненого ароматами східних квітів.</a:t>
            </a:r>
            <a:endParaRPr lang="uk-UA" sz="2000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797" y="4111040"/>
            <a:ext cx="5083774" cy="25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9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227" y="471204"/>
            <a:ext cx="8436430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Бліц-опитування: </a:t>
            </a:r>
            <a:endParaRPr lang="uk-UA" sz="3200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1.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   Яку 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роль відіграють спів і танці в індійських кінофільмах?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2. Виконайте пластичні етюди-імпровізації за мотивами індійських танців із кінофільмів.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3.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Яким 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чином китайські артисти по-новому трактують синтез мистецтв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у 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балеті?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4.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  Назвіть 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особливості японської мультиплікації.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5. Поміркуйте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, чому в час комп’ютерів японці продовжують захоплюватися коміксами.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042" y="4018682"/>
            <a:ext cx="4876799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32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4"/>
          <p:cNvSpPr>
            <a:spLocks noChangeArrowheads="1"/>
          </p:cNvSpPr>
          <p:nvPr/>
        </p:nvSpPr>
        <p:spPr bwMode="auto">
          <a:xfrm>
            <a:off x="1234860" y="359228"/>
            <a:ext cx="6389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Використані інтернет - ресурси</a:t>
            </a:r>
            <a:r>
              <a:rPr lang="uk-UA" sz="2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1371" y="1070206"/>
            <a:ext cx="7707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>
                <a:hlinkClick r:id="rId2"/>
              </a:rPr>
              <a:t>http://</a:t>
            </a:r>
            <a:r>
              <a:rPr lang="uk-UA" dirty="0" smtClean="0">
                <a:hlinkClick r:id="rId2"/>
              </a:rPr>
              <a:t>animeradio.su/forum/viewtopic.php?t=171&amp;p=6416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giftmania.ru/elitnie-podarki/index.php?categoryID=5280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dreamworlds.ru/intersnosti/8907-japonskijj-teatr-kabuki.html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/>
              <a:t>http://anime-pictures.net/pictures/view_post/296017?lang=ru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859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774" y="1626153"/>
            <a:ext cx="1864456" cy="5847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Японія</a:t>
            </a:r>
            <a:endParaRPr lang="uk-UA" sz="32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1774" y="3735877"/>
            <a:ext cx="1864456" cy="5847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Китай</a:t>
            </a:r>
            <a:endParaRPr lang="uk-UA" sz="32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1774" y="2677248"/>
            <a:ext cx="1864456" cy="5847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Індія</a:t>
            </a:r>
            <a:endParaRPr lang="uk-UA" sz="32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2598" y="262644"/>
            <a:ext cx="537422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«Поєднай відповідне»</a:t>
            </a:r>
            <a:endParaRPr lang="uk-UA" sz="3200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52" y="859807"/>
            <a:ext cx="2505228" cy="1878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92" y="2827387"/>
            <a:ext cx="2783547" cy="20898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45" y="5005847"/>
            <a:ext cx="2894239" cy="16382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12" y="4592795"/>
            <a:ext cx="1150851" cy="19519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30" y="4627235"/>
            <a:ext cx="1223604" cy="1883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78" y="4627235"/>
            <a:ext cx="141343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7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0368" y="283611"/>
            <a:ext cx="3645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Японське </a:t>
            </a:r>
            <a:r>
              <a:rPr lang="uk-UA" sz="32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аніме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3143" y="1554186"/>
            <a:ext cx="433251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b="1" i="1" dirty="0" err="1" smtClean="0">
                <a:solidFill>
                  <a:srgbClr val="C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Аніме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відрізняється графічним стилем — характерною прорисовкою персонажів. Значну увагу художники аніматори приділяють очам — зазвичай великим і виразним. Інші деталі обличчя часто зображуються умовно,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наприклад,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кількома хвилястими  лініями. </a:t>
            </a:r>
            <a:endParaRPr lang="uk-UA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809" r="25447"/>
          <a:stretch/>
        </p:blipFill>
        <p:spPr>
          <a:xfrm>
            <a:off x="225046" y="1230086"/>
            <a:ext cx="4139602" cy="45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1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332" y="294498"/>
            <a:ext cx="74494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Китайський акробатичний </a:t>
            </a:r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цирк </a:t>
            </a:r>
            <a:endParaRPr lang="uk-UA" sz="3200" b="1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та театр</a:t>
            </a:r>
            <a:endParaRPr lang="uk-UA" sz="32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94" y="1573075"/>
            <a:ext cx="3844769" cy="39421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4285" y="1573075"/>
            <a:ext cx="4626429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Із давніх-давен у східних країнах високо цінується циркове мистецтво. Китайський акробатичний цирк «Райське шоу з Піднебесної» вважається найдревнішою цирковою </a:t>
            </a:r>
            <a:r>
              <a:rPr lang="uk-UA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трупою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у світі. Сьогодні він складається зі 100 артистів-акробатів, більшість із яких — уславлені спортсмени, удостоєні численних нагород і призів за свою майстерність. У репертуарі цирку багато цікавих трюків, але навіть з-поміж них унікальним є жонглювання зонтиками. </a:t>
            </a:r>
            <a:endParaRPr lang="uk-UA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1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0" y="778867"/>
            <a:ext cx="4572000" cy="452213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Акробатичний балет із Шанхая підготував унікальне шоу «Лебедине озеро» за музикою Чайковського. У виставі все вражає незвичністю. Все, що роблять артисти, нагадує польоти уві сні і наяву. Вони змушують глядачів спостерігати за неймовірними трюками, затамувавши подих. Китайські танцюристи виходять за межі можливостей людини, змінюючи наш і уявлення про класичний балет і про синтез мистецтв. Адже незрозуміло, де закінчується балет і починається віртуозна акробатика.</a:t>
            </a:r>
            <a:endParaRPr lang="uk-UA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3" y="3794364"/>
            <a:ext cx="3635829" cy="2599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3" y="701584"/>
            <a:ext cx="3831771" cy="2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630" y="245906"/>
            <a:ext cx="841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2770" algn="just"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Ще однією особливістю Китаю та Японії є використання в інтер’єрі ширми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30" y="1265463"/>
            <a:ext cx="8104384" cy="49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7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657" y="653901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Ширма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- (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від нім. </a:t>
            </a:r>
            <a:r>
              <a:rPr lang="de-DE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Schirm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захист, </a:t>
            </a:r>
            <a:r>
              <a:rPr lang="uk-UA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відгородка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) елемент інтер’єру,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пристосування,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різновид меблів для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створення </a:t>
            </a:r>
            <a:r>
              <a:rPr lang="uk-UA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напівізольованого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простору.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Ширма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– екран,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 яким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ховаються актори в ляльковому театрі. </a:t>
            </a:r>
            <a:endParaRPr lang="uk-UA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Японська ширма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-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різновид японських меблів, що увібрав функції меблів і мобільного стінопису. Сюжети японських ширм - давнє джерело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натхнення художників і поетів: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перші створюють на них картини, другі − вірші для ширм.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5081" y="0"/>
            <a:ext cx="5283498" cy="73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72770" algn="just">
              <a:lnSpc>
                <a:spcPct val="150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Словничок </a:t>
            </a:r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термінів</a:t>
            </a:r>
            <a:endParaRPr lang="uk-UA" sz="3200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4005942"/>
            <a:ext cx="3130010" cy="2197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766" y="3928838"/>
            <a:ext cx="2609177" cy="2274371"/>
          </a:xfrm>
          <a:prstGeom prst="rect">
            <a:avLst/>
          </a:prstGeom>
        </p:spPr>
      </p:pic>
      <p:pic>
        <p:nvPicPr>
          <p:cNvPr id="1026" name="Picture 2" descr="http://www.saratnick.ru/images/stories/articles/tuzjapan_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16796"/>
          <a:stretch/>
        </p:blipFill>
        <p:spPr bwMode="auto">
          <a:xfrm>
            <a:off x="3694859" y="4477901"/>
            <a:ext cx="2503715" cy="16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4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217714"/>
            <a:ext cx="2528751" cy="3285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3712029"/>
            <a:ext cx="2921025" cy="2938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31" y="297370"/>
            <a:ext cx="2404381" cy="3205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231" y="3813550"/>
            <a:ext cx="3175226" cy="2672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97370"/>
            <a:ext cx="2862917" cy="33146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61" y="3823880"/>
            <a:ext cx="2191839" cy="26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9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2" y="228273"/>
            <a:ext cx="821871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До </a:t>
            </a:r>
            <a:r>
              <a:rPr lang="uk-UA" sz="24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«чотирьох шляхетних квітів» китайці віднесли </a:t>
            </a:r>
            <a:r>
              <a:rPr lang="uk-UA" sz="24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—</a:t>
            </a:r>
          </a:p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Орхідею</a:t>
            </a:r>
          </a:p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Хризантему</a:t>
            </a:r>
          </a:p>
          <a:p>
            <a:pPr indent="24384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Бамбук </a:t>
            </a:r>
            <a:endParaRPr lang="uk-UA" sz="2400" b="1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uk-UA" sz="24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  Дику  </a:t>
            </a:r>
            <a:r>
              <a:rPr lang="uk-UA" sz="24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сливу </a:t>
            </a:r>
            <a:r>
              <a:rPr lang="uk-UA" sz="2400" b="1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мейхуа</a:t>
            </a:r>
            <a:r>
              <a:rPr lang="uk-UA" sz="24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.</a:t>
            </a:r>
            <a:endParaRPr lang="uk-UA" sz="2400" b="1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1" y="2963635"/>
            <a:ext cx="1790020" cy="341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74" y="2936421"/>
            <a:ext cx="1711097" cy="336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9922" t="11007" r="10703" b="11950"/>
          <a:stretch/>
        </p:blipFill>
        <p:spPr>
          <a:xfrm>
            <a:off x="4074222" y="2963635"/>
            <a:ext cx="2516532" cy="3369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439" y="2963635"/>
            <a:ext cx="1800456" cy="3341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754" y="728034"/>
            <a:ext cx="1718948" cy="23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46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225</TotalTime>
  <Words>469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Century Gothic</vt:lpstr>
      <vt:lpstr>Century Schoolbook</vt:lpstr>
      <vt:lpstr>Garamond</vt:lpstr>
      <vt:lpstr>Times New Roman</vt:lpstr>
      <vt:lpstr>Wingdings</vt:lpstr>
      <vt:lpstr>Savon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30</cp:revision>
  <dcterms:created xsi:type="dcterms:W3CDTF">2014-05-10T20:01:47Z</dcterms:created>
  <dcterms:modified xsi:type="dcterms:W3CDTF">2015-02-08T23:23:52Z</dcterms:modified>
</cp:coreProperties>
</file>