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2" r:id="rId6"/>
    <p:sldId id="286" r:id="rId7"/>
    <p:sldId id="274" r:id="rId8"/>
    <p:sldId id="263" r:id="rId9"/>
    <p:sldId id="264" r:id="rId10"/>
    <p:sldId id="266" r:id="rId11"/>
    <p:sldId id="268" r:id="rId12"/>
    <p:sldId id="265" r:id="rId13"/>
    <p:sldId id="267" r:id="rId14"/>
    <p:sldId id="281" r:id="rId15"/>
    <p:sldId id="272" r:id="rId16"/>
    <p:sldId id="270" r:id="rId17"/>
    <p:sldId id="285" r:id="rId18"/>
    <p:sldId id="282" r:id="rId19"/>
    <p:sldId id="284" r:id="rId20"/>
    <p:sldId id="283" r:id="rId21"/>
    <p:sldId id="275" r:id="rId22"/>
    <p:sldId id="276" r:id="rId23"/>
    <p:sldId id="277" r:id="rId24"/>
    <p:sldId id="278" r:id="rId25"/>
    <p:sldId id="280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6" autoAdjust="0"/>
    <p:restoredTop sz="92884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CC3E-B259-44DB-9F91-D39CAF49260C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2FFFE-2763-4BA2-840C-E5B677F6A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FFFE-2763-4BA2-840C-E5B677F6AA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FFFE-2763-4BA2-840C-E5B677F6AA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2FFFE-2763-4BA2-840C-E5B677F6AA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F299DA-DB59-4C2C-87C6-E2F003A4D81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A99F49-EDCD-48F9-BF8E-C5F11EBB3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92696"/>
            <a:ext cx="7406640" cy="259228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Картинною  галереєю </a:t>
            </a:r>
            <a:r>
              <a:rPr lang="uk-UA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Кам′янщини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Times New Roman" pitchFamily="18" charset="0"/>
              </a:rPr>
              <a:t>(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образи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природи рідного краю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мистецтві моїх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земляків)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7406640" cy="187220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Кульбачна Оксана Іванівна</a:t>
            </a:r>
          </a:p>
          <a:p>
            <a:pPr algn="ctr"/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Ребедайлівська</a:t>
            </a:r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загальноосвітня школа </a:t>
            </a:r>
          </a:p>
          <a:p>
            <a:pPr algn="ctr"/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І-ІІІ ступенів</a:t>
            </a:r>
          </a:p>
          <a:p>
            <a:pPr algn="ctr"/>
            <a:r>
              <a:rPr lang="uk-UA" sz="29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Кам′янської</a:t>
            </a:r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районної  ради</a:t>
            </a:r>
          </a:p>
          <a:p>
            <a:pPr algn="ctr"/>
            <a:r>
              <a:rPr lang="uk-UA" sz="2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  <a:endParaRPr lang="ru-RU" sz="2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4462" y="144462"/>
            <a:ext cx="8958649" cy="6713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594928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Хідченко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А.Ф. 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Покинутий закуток.  1989 рік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3505" b="7120"/>
          <a:stretch>
            <a:fillRect/>
          </a:stretch>
        </p:blipFill>
        <p:spPr bwMode="auto">
          <a:xfrm>
            <a:off x="144463" y="144463"/>
            <a:ext cx="8846139" cy="6524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6136" y="580526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Хідченко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А.Ф.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Туман . 1994 рік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5850" t="1462" r="4456" b="6406"/>
          <a:stretch>
            <a:fillRect/>
          </a:stretch>
        </p:blipFill>
        <p:spPr bwMode="auto">
          <a:xfrm>
            <a:off x="2339752" y="0"/>
            <a:ext cx="5004048" cy="685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60032" y="60932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Охріменко</a:t>
            </a:r>
            <a:r>
              <a:rPr lang="uk-UA" sz="2000" b="1" dirty="0" smtClean="0"/>
              <a:t>  Л.П.</a:t>
            </a:r>
          </a:p>
          <a:p>
            <a:r>
              <a:rPr lang="uk-UA" sz="2000" b="1" dirty="0" smtClean="0"/>
              <a:t>Перший сніг</a:t>
            </a:r>
            <a:endParaRPr lang="ru-RU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38132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Яхненко</a:t>
            </a:r>
            <a:r>
              <a:rPr lang="uk-UA" b="1" dirty="0" smtClean="0"/>
              <a:t> М.І.. На </a:t>
            </a:r>
            <a:r>
              <a:rPr lang="uk-UA" b="1" dirty="0" err="1" smtClean="0"/>
              <a:t>притясминських</a:t>
            </a:r>
            <a:r>
              <a:rPr lang="uk-UA" b="1" dirty="0" smtClean="0"/>
              <a:t> луках.   1982 .  Туш, перо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>
            <a:off x="1780526" y="963890"/>
            <a:ext cx="6186945" cy="4636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Яхненко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М.І.. Скеля Пушкіна. 1974 . Ліногравюра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853" t="35290" r="39300" b="14727"/>
          <a:stretch>
            <a:fillRect/>
          </a:stretch>
        </p:blipFill>
        <p:spPr bwMode="auto">
          <a:xfrm rot="5400000">
            <a:off x="1840832" y="1104176"/>
            <a:ext cx="632643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623731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Яхненко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М.І..  Млинок декабристів.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Ліногравюра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Яхненко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М.І.. Пушкінський грот. 1974    Ліногравюра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518" t="23702" r="40162" b="26364"/>
          <a:stretch>
            <a:fillRect/>
          </a:stretch>
        </p:blipFill>
        <p:spPr bwMode="auto">
          <a:xfrm rot="5400000">
            <a:off x="3776556" y="1128100"/>
            <a:ext cx="6039382" cy="416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838" t="28064" r="31066" b="22090"/>
          <a:stretch>
            <a:fillRect/>
          </a:stretch>
        </p:blipFill>
        <p:spPr bwMode="auto">
          <a:xfrm rot="5400000">
            <a:off x="-651859" y="1164027"/>
            <a:ext cx="6057673" cy="410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204" r="5657" b="1448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8184" y="60212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С.Т. Киян.  1968 рік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Українське село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697" b="6268"/>
          <a:stretch>
            <a:fillRect/>
          </a:stretch>
        </p:blipFill>
        <p:spPr bwMode="auto">
          <a:xfrm rot="16200000">
            <a:off x="1609398" y="874371"/>
            <a:ext cx="6650267" cy="490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80112" y="60212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Галушка В.М.  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Зима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816" b="2372"/>
          <a:stretch>
            <a:fillRect/>
          </a:stretch>
        </p:blipFill>
        <p:spPr bwMode="auto">
          <a:xfrm>
            <a:off x="0" y="113015"/>
            <a:ext cx="9144000" cy="674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44208" y="6093296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Галушка В.М.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606" t="4948" r="5566" b="9245"/>
          <a:stretch>
            <a:fillRect/>
          </a:stretch>
        </p:blipFill>
        <p:spPr bwMode="auto">
          <a:xfrm>
            <a:off x="341922" y="188640"/>
            <a:ext cx="8622566" cy="6104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99792" y="63813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Галушка В.М.. Весна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7530040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Маленький друже,</a:t>
            </a:r>
          </a:p>
          <a:p>
            <a:pPr algn="ctr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виростай, міцній, дужчай та </a:t>
            </a:r>
            <a:r>
              <a:rPr lang="uk-UA" sz="3000" b="1" dirty="0" err="1" smtClean="0">
                <a:latin typeface="Times New Roman" pitchFamily="18" charset="0"/>
                <a:cs typeface="Times New Roman" pitchFamily="18" charset="0"/>
              </a:rPr>
              <a:t>пам′ятай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який прекрасний рідний край.</a:t>
            </a:r>
          </a:p>
          <a:p>
            <a:pPr algn="ctr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Те, що поет хоче словами сказати,</a:t>
            </a:r>
          </a:p>
          <a:p>
            <a:pPr algn="ctr">
              <a:buNone/>
            </a:pP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Художник  на  папері може передати</a:t>
            </a:r>
            <a:r>
              <a:rPr lang="uk-UA" sz="3000" b="1" dirty="0" smtClean="0">
                <a:latin typeface="Calibri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6021" r="-456"/>
          <a:stretch>
            <a:fillRect/>
          </a:stretch>
        </p:blipFill>
        <p:spPr bwMode="auto">
          <a:xfrm>
            <a:off x="179513" y="188640"/>
            <a:ext cx="8964487" cy="6284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47864" y="63813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Галушка В.М.. 2007 рік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16824" cy="43784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  учнів </a:t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художньої студії</a:t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Кам′янської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музичної школи.</a:t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Керівник: </a:t>
            </a:r>
            <a:b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Галушка Володимир Миколайович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616530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Робота </a:t>
            </a:r>
            <a:r>
              <a:rPr lang="uk-UA" sz="2000" b="1" dirty="0" err="1" smtClean="0"/>
              <a:t>Домарецької</a:t>
            </a:r>
            <a:r>
              <a:rPr lang="uk-UA" sz="2000" b="1" dirty="0" smtClean="0"/>
              <a:t> Ганни. 14 років</a:t>
            </a:r>
          </a:p>
          <a:p>
            <a:r>
              <a:rPr lang="uk-UA" sz="2000" b="1" dirty="0" smtClean="0"/>
              <a:t>“ Мені тринадцятий </a:t>
            </a:r>
            <a:r>
              <a:rPr lang="uk-UA" sz="2000" b="1" dirty="0" err="1" smtClean="0"/>
              <a:t>минало</a:t>
            </a:r>
            <a:r>
              <a:rPr lang="uk-UA" sz="2000" dirty="0" err="1" smtClean="0"/>
              <a:t>”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518" r="11709" b="19001"/>
          <a:stretch>
            <a:fillRect/>
          </a:stretch>
        </p:blipFill>
        <p:spPr bwMode="auto">
          <a:xfrm>
            <a:off x="945416" y="188640"/>
            <a:ext cx="8019072" cy="5880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6165304"/>
            <a:ext cx="5184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Касьян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Софії.  13 років</a:t>
            </a: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“Із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за лісу, з-за туману місяць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випливає”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r="9023" b="14483"/>
          <a:stretch>
            <a:fillRect/>
          </a:stretch>
        </p:blipFill>
        <p:spPr bwMode="auto">
          <a:xfrm>
            <a:off x="395536" y="188640"/>
            <a:ext cx="8547295" cy="6020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4041" b="7054"/>
          <a:stretch>
            <a:fillRect/>
          </a:stretch>
        </p:blipFill>
        <p:spPr bwMode="auto">
          <a:xfrm>
            <a:off x="179512" y="0"/>
            <a:ext cx="8964488" cy="6710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7984" y="5445224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Робота Василенко Анастасії. 9 років</a:t>
            </a: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“Село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 нашій Україні –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Неначе писанка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ульб\Desktop\Технології\DSC0612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906" t="4920" r="2499" b="5993"/>
          <a:stretch>
            <a:fillRect/>
          </a:stretch>
        </p:blipFill>
        <p:spPr bwMode="auto">
          <a:xfrm>
            <a:off x="0" y="-1"/>
            <a:ext cx="9144000" cy="6503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67944" y="5589240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Робота Руденко Наталії. 16 років</a:t>
            </a: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“Золота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осінь”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72808" cy="489654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  В дитинстві відкриєш материк,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котрий назветься потім – Батьківщина.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Ліна Костенко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>Список використаних джерел.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Автор презентації щиро дякує за допомогу  у створенні матеріалів працівникам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Кам′янського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державного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історико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культурно заповідника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місцевим  художникам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Смовжу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Ігору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та Галушці Володимиру.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3505" b="14483"/>
          <a:stretch>
            <a:fillRect/>
          </a:stretch>
        </p:blipFill>
        <p:spPr bwMode="auto">
          <a:xfrm>
            <a:off x="77597" y="0"/>
            <a:ext cx="9066403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99992" y="602128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Деревко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О.В.  </a:t>
            </a: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Ребедайлівський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путівець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9023" b="7120"/>
          <a:stretch>
            <a:fillRect/>
          </a:stretch>
        </p:blipFill>
        <p:spPr bwMode="auto">
          <a:xfrm>
            <a:off x="251520" y="0"/>
            <a:ext cx="8717326" cy="666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24128" y="5877272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Деревко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Тясмин травневий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616530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І.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Смовж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. Грот у парку Декабристів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Полотно, олія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3" t="5473" r="889" b="10301"/>
          <a:stretch>
            <a:fillRect/>
          </a:stretch>
        </p:blipFill>
        <p:spPr bwMode="auto">
          <a:xfrm>
            <a:off x="0" y="188640"/>
            <a:ext cx="9006071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206" t="1112" r="4998" b="4405"/>
          <a:stretch>
            <a:fillRect/>
          </a:stretch>
        </p:blipFill>
        <p:spPr bwMode="auto">
          <a:xfrm>
            <a:off x="395536" y="175790"/>
            <a:ext cx="8568952" cy="6493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84168" y="5805264"/>
            <a:ext cx="2646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Смовж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Зелений будиночок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645333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Ігор </a:t>
            </a:r>
            <a:r>
              <a:rPr lang="uk-UA" sz="2000" b="1" dirty="0" err="1" smtClean="0"/>
              <a:t>Смовж</a:t>
            </a:r>
            <a:r>
              <a:rPr lang="uk-UA" sz="2000" b="1" dirty="0" smtClean="0"/>
              <a:t>.   У Холодному Яру</a:t>
            </a:r>
            <a:endParaRPr lang="ru-RU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4274" r="6191"/>
          <a:stretch>
            <a:fillRect/>
          </a:stretch>
        </p:blipFill>
        <p:spPr bwMode="auto">
          <a:xfrm rot="5400000">
            <a:off x="1525500" y="858873"/>
            <a:ext cx="6309022" cy="4824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3505" b="7120"/>
          <a:stretch>
            <a:fillRect/>
          </a:stretch>
        </p:blipFill>
        <p:spPr bwMode="auto">
          <a:xfrm>
            <a:off x="144463" y="144463"/>
            <a:ext cx="8945968" cy="6452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00192" y="5445224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Дриженко</a:t>
            </a:r>
            <a:r>
              <a:rPr lang="uk-UA" sz="2000" b="1" dirty="0" smtClean="0"/>
              <a:t>   М.</a:t>
            </a:r>
          </a:p>
          <a:p>
            <a:r>
              <a:rPr lang="uk-UA" sz="2000" b="1" dirty="0" smtClean="0"/>
              <a:t>Пейзаж  2009 рік</a:t>
            </a:r>
          </a:p>
          <a:p>
            <a:r>
              <a:rPr lang="uk-UA" sz="2000" b="1" dirty="0" smtClean="0"/>
              <a:t>Полотно, олія</a:t>
            </a:r>
            <a:endParaRPr lang="ru-RU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3505" b="7120"/>
          <a:stretch>
            <a:fillRect/>
          </a:stretch>
        </p:blipFill>
        <p:spPr bwMode="auto">
          <a:xfrm>
            <a:off x="0" y="0"/>
            <a:ext cx="9144000" cy="6595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8184" y="5877272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Хідченко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А. Ф.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Захід  сонця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245</Words>
  <Application>Microsoft Office PowerPoint</Application>
  <PresentationFormat>Экран (4:3)</PresentationFormat>
  <Paragraphs>59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 Картинною  галереєю Кам′янщини   (образи природи рідного краю  в мистецтві моїх земляків)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Роботи  учнів  художньої студії  Кам′янської музичної школи.  Керівник:  Галушка Володимир Миколайович</vt:lpstr>
      <vt:lpstr>Слайд 22</vt:lpstr>
      <vt:lpstr>Слайд 23</vt:lpstr>
      <vt:lpstr>Слайд 24</vt:lpstr>
      <vt:lpstr>Слайд 25</vt:lpstr>
      <vt:lpstr>                                В дитинстві відкриєш материк,                     котрий назветься потім – Батьківщина.                                                                Ліна Костенко   Список використаних джерел. Автор презентації щиро дякує за допомогу  у створенні матеріалів працівникам  Кам′янського  державного  історико – культурно заповідника,  місцевим  художникам  Смовжу  Ігору  та Галушці Володимиру.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природи рідного краю в мистецтві моїх земляків</dc:title>
  <dc:creator>Кульб</dc:creator>
  <cp:lastModifiedBy>Кульб</cp:lastModifiedBy>
  <cp:revision>39</cp:revision>
  <dcterms:created xsi:type="dcterms:W3CDTF">2015-02-17T18:42:41Z</dcterms:created>
  <dcterms:modified xsi:type="dcterms:W3CDTF">2015-02-26T17:34:26Z</dcterms:modified>
</cp:coreProperties>
</file>