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59" r:id="rId5"/>
    <p:sldId id="274" r:id="rId6"/>
    <p:sldId id="277" r:id="rId7"/>
    <p:sldId id="260" r:id="rId8"/>
    <p:sldId id="276" r:id="rId9"/>
    <p:sldId id="280" r:id="rId10"/>
    <p:sldId id="258" r:id="rId11"/>
    <p:sldId id="275" r:id="rId12"/>
    <p:sldId id="262" r:id="rId13"/>
    <p:sldId id="271" r:id="rId14"/>
    <p:sldId id="266" r:id="rId15"/>
    <p:sldId id="273" r:id="rId16"/>
    <p:sldId id="270" r:id="rId17"/>
    <p:sldId id="268" r:id="rId18"/>
    <p:sldId id="265" r:id="rId19"/>
    <p:sldId id="267" r:id="rId20"/>
    <p:sldId id="263" r:id="rId21"/>
    <p:sldId id="269" r:id="rId22"/>
    <p:sldId id="272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5C8447-1673-4181-A1DE-2301B67485A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905634-E8FD-4630-A441-9EE37E4F8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1068212" y="806071"/>
            <a:ext cx="8075788" cy="605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04856" cy="432048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Природи Черкащини </a:t>
            </a:r>
            <a:b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світлинах</a:t>
            </a:r>
            <a:b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581128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Кульбачна Оксана Іванівна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Ребедайлівська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загальноосвітня школа 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І-ІІІ ступенів</a:t>
            </a:r>
          </a:p>
          <a:p>
            <a:pPr algn="ctr"/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Кам′янської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районної  ради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Черкаської області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ульб\Pictures\SPA51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6122" cy="6529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24128" y="594928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Невеличкі в нас ставки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481"/>
            <a:ext cx="9197975" cy="6898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092280" y="594928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Долина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95736" y="-1"/>
            <a:ext cx="5184576" cy="672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20072" y="616530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   дощу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ульб\Desktop\Патріот\DSC0445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92080" y="609329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Софіївський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парк в Умані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274" t="3275" r="6574" b="5246"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80112" y="6165304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Долина троянд у Черкасах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26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72200" y="6165304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Парк у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Кам′янці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копія\Мои документы\Мои рисунки\DSC0065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1" y="0"/>
            <a:ext cx="914464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436096" y="5733256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Церква  Різдва  Пресвятої Богородиці у с.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Ребедайлівці</a:t>
            </a:r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Кам′янського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3891574" y="752434"/>
            <a:ext cx="6004859" cy="449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5400000">
            <a:off x="-754494" y="754492"/>
            <a:ext cx="6021291" cy="451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03648" y="616530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Мотронинський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монастир у Чигиринському районі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5856"/>
          <a:stretch>
            <a:fillRect/>
          </a:stretch>
        </p:blipFill>
        <p:spPr bwMode="auto">
          <a:xfrm>
            <a:off x="0" y="-1"/>
            <a:ext cx="9144000" cy="6475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91680" y="638132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Красногірський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монастир 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Золотонішського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району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3187" y="0"/>
            <a:ext cx="9063764" cy="6792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16016" y="5877272"/>
            <a:ext cx="424847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Суботів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Чигиринський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історико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культурний заповідник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-48154" y="0"/>
            <a:ext cx="9192154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1897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часом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сліпну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Спинюсь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тямлю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диво,–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степи,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небо,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усе так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чисто,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незрадливо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усе як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дорога,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явори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усе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все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зветься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краса,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нетлінна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спинись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Богом говори.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Костенко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4487" y="9458"/>
            <a:ext cx="9038767" cy="6011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83768" y="609329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Літературно – меморіальний музей О.С.Пушкіна і П.І.Чайковського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94" y="1"/>
            <a:ext cx="9018406" cy="6381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23928" y="645333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Грот,  ХУІІІ ст.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88640"/>
            <a:ext cx="9066253" cy="6415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 rot="10800000" flipV="1">
            <a:off x="2555773" y="6033443"/>
            <a:ext cx="3672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Водяний   млин, 1825 рік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83680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Краю мій,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Черкаський рідний краю,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Сторона славетних трударів.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Я до тебе серцем припадаю,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До твоїх тополь і  яворів.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     Вийду в поле рано-пораненьку –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     Ніжна зелень око </a:t>
            </a:r>
            <a:r>
              <a:rPr lang="uk-UA" sz="2700" b="1" dirty="0" err="1" smtClean="0">
                <a:latin typeface="Times New Roman" pitchFamily="18" charset="0"/>
                <a:cs typeface="Times New Roman" pitchFamily="18" charset="0"/>
              </a:rPr>
              <a:t>звеселя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     Краю мій,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     Хмельницького й Шевченка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     І героїв Корсуня земля!..</a:t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Данило  Кононенк</a:t>
            </a:r>
            <a:r>
              <a:rPr lang="uk-UA" sz="2700" dirty="0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підготовці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ресурсу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фото автора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t="27024" r="1399" b="10083"/>
          <a:stretch>
            <a:fillRect/>
          </a:stretch>
        </p:blipFill>
        <p:spPr bwMode="auto">
          <a:xfrm rot="18461154">
            <a:off x="5865143" y="3878922"/>
            <a:ext cx="3517293" cy="29937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CIM\101MSDCF\DSC0110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251519" y="188640"/>
            <a:ext cx="8640961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16216" y="60212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 вулиця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DCIM\101MSDCF\DSC01105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051720" y="137934"/>
            <a:ext cx="5544616" cy="6720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59832" y="630932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И М 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12160" y="609329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Зимовий сон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5636" r="2519" b="19709"/>
          <a:stretch>
            <a:fillRect/>
          </a:stretch>
        </p:blipFill>
        <p:spPr bwMode="auto">
          <a:xfrm>
            <a:off x="1331640" y="188640"/>
            <a:ext cx="7344816" cy="6500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04048" y="62373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Музей взимку.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Кам′янка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-585573" y="765087"/>
            <a:ext cx="6120680" cy="4590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 l="35376" t="7724" b="20259"/>
          <a:stretch>
            <a:fillRect/>
          </a:stretch>
        </p:blipFill>
        <p:spPr>
          <a:xfrm>
            <a:off x="4873810" y="0"/>
            <a:ext cx="4270189" cy="6165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39952" y="623731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Е С Н 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5142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72200" y="609329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Тюльпани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5142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948264" y="602128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Кульбабка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</TotalTime>
  <Words>102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          Природи Черкащини  в світлинах  </vt:lpstr>
      <vt:lpstr> Буває, часом сліпну від краси. Спинюсь, не тямлю, що воно за диво,– оці степи, це небо, ці ліси, усе так гарно, чисто, незрадливо, усе як є – дорога, явори, усе моє, все зветься – Україна. Така краса, висока і нетлінна, що хоч спинись і з Богом говори.                                                                                  Ліна Костенко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Краю мій,  Черкаський рідний краю, Сторона славетних трударів. Я до тебе серцем припадаю, До твоїх тополь і  яворів.      Вийду в поле рано-пораненьку –      Ніжна зелень око звеселя.      Краю мій,      Хмельницького й Шевченка      І героїв Корсуня земля!..                             Данило  Кононенко  При  підготовці   ресурсу використані фото автора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цій землі  ми народились  Образи природи Черкащини в світлинах</dc:title>
  <dc:creator>Кульб</dc:creator>
  <cp:lastModifiedBy>Кульб</cp:lastModifiedBy>
  <cp:revision>17</cp:revision>
  <dcterms:created xsi:type="dcterms:W3CDTF">2015-02-26T18:09:57Z</dcterms:created>
  <dcterms:modified xsi:type="dcterms:W3CDTF">2015-02-26T21:37:00Z</dcterms:modified>
</cp:coreProperties>
</file>