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15"/>
  </p:notes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  <p:sldId id="263" r:id="rId9"/>
    <p:sldId id="264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F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3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2DA8F-03E8-4350-9CF8-3062B6356CB3}" type="datetimeFigureOut">
              <a:rPr lang="ru-RU" smtClean="0"/>
              <a:pPr/>
              <a:t>16.01.2015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67182-C7DF-4148-A705-44377E09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67182-C7DF-4148-A705-44377E092CE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06" y="6478809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328" y="1785926"/>
            <a:ext cx="8515672" cy="5072074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2D1FE1"/>
                </a:solidFill>
              </a:rPr>
              <a:t>Тема. Засоби перегляду зображень, їх призначення і функції. Змінення значень властивостей графічних зображень: розмір, колір. Основні операції над зображеннями: обтинання,  обертання. </a:t>
            </a:r>
            <a:br>
              <a:rPr lang="uk-UA" sz="3200" b="1" dirty="0" smtClean="0">
                <a:solidFill>
                  <a:srgbClr val="2D1FE1"/>
                </a:solidFill>
              </a:rPr>
            </a:br>
            <a:r>
              <a:rPr lang="uk-UA" sz="3200" b="1" dirty="0" smtClean="0">
                <a:solidFill>
                  <a:srgbClr val="2D1FE1"/>
                </a:solidFill>
              </a:rPr>
              <a:t>                   </a:t>
            </a:r>
            <a:r>
              <a:rPr lang="uk-UA" sz="3200" b="1" i="1" dirty="0" smtClean="0">
                <a:solidFill>
                  <a:srgbClr val="2D1FE1"/>
                </a:solidFill>
              </a:rPr>
              <a:t> </a:t>
            </a:r>
            <a:r>
              <a:rPr lang="uk-UA" sz="3200" b="1" i="1" dirty="0" smtClean="0">
                <a:solidFill>
                  <a:srgbClr val="FF0000"/>
                </a:solidFill>
              </a:rPr>
              <a:t>Практична робота 6.</a:t>
            </a:r>
            <a:br>
              <a:rPr lang="uk-UA" sz="3200" b="1" i="1" dirty="0" smtClean="0">
                <a:solidFill>
                  <a:srgbClr val="FF0000"/>
                </a:solidFill>
              </a:rPr>
            </a:br>
            <a:r>
              <a:rPr lang="uk-UA" sz="3200" b="1" dirty="0" smtClean="0">
                <a:solidFill>
                  <a:srgbClr val="2D1FE1"/>
                </a:solidFill>
              </a:rPr>
              <a:t> Перегляд зображень та змінення значень</a:t>
            </a:r>
            <a:br>
              <a:rPr lang="uk-UA" sz="3200" b="1" dirty="0" smtClean="0">
                <a:solidFill>
                  <a:srgbClr val="2D1FE1"/>
                </a:solidFill>
              </a:rPr>
            </a:br>
            <a:r>
              <a:rPr lang="uk-UA" sz="3200" b="1" dirty="0" smtClean="0">
                <a:solidFill>
                  <a:srgbClr val="2D1FE1"/>
                </a:solidFill>
              </a:rPr>
              <a:t> їх властивостей.</a:t>
            </a:r>
            <a:endParaRPr lang="ru-RU" sz="3200" dirty="0"/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8682930" cy="157018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2D1FE1"/>
                </a:solidFill>
              </a:rPr>
              <a:t>ПРАКТИЧНА</a:t>
            </a:r>
            <a:r>
              <a:rPr lang="ru-RU" b="1" dirty="0" smtClean="0">
                <a:solidFill>
                  <a:srgbClr val="2D1FE1"/>
                </a:solidFill>
              </a:rPr>
              <a:t> </a:t>
            </a:r>
            <a:r>
              <a:rPr lang="ru-RU" b="1" i="1" dirty="0" smtClean="0">
                <a:solidFill>
                  <a:srgbClr val="2D1FE1"/>
                </a:solidFill>
              </a:rPr>
              <a:t>РОБОТА № 6</a:t>
            </a:r>
            <a:r>
              <a:rPr lang="ru-RU" b="1" dirty="0" smtClean="0">
                <a:solidFill>
                  <a:srgbClr val="2D1FE1"/>
                </a:solidFill>
              </a:rPr>
              <a:t> 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Тема. Перегляд </a:t>
            </a:r>
            <a:r>
              <a:rPr lang="ru-RU" b="1" dirty="0" err="1" smtClean="0">
                <a:solidFill>
                  <a:srgbClr val="FF0000"/>
                </a:solidFill>
              </a:rPr>
              <a:t>зображень</a:t>
            </a:r>
            <a:r>
              <a:rPr lang="ru-RU" b="1" dirty="0" smtClean="0">
                <a:solidFill>
                  <a:srgbClr val="FF0000"/>
                </a:solidFill>
              </a:rPr>
              <a:t> та </a:t>
            </a:r>
            <a:r>
              <a:rPr lang="ru-RU" b="1" dirty="0" err="1" smtClean="0">
                <a:solidFill>
                  <a:srgbClr val="FF0000"/>
                </a:solidFill>
              </a:rPr>
              <a:t>змінення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значень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їх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властивостей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143248"/>
            <a:ext cx="8682930" cy="33188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sz="2800" b="1" i="1" dirty="0" smtClean="0">
                <a:solidFill>
                  <a:srgbClr val="2D1FE1"/>
                </a:solidFill>
              </a:rPr>
              <a:t>                                             Хід роботи:</a:t>
            </a:r>
            <a:endParaRPr lang="ru-RU" sz="2800" b="1" dirty="0" smtClean="0">
              <a:solidFill>
                <a:srgbClr val="2D1FE1"/>
              </a:solidFill>
            </a:endParaRPr>
          </a:p>
          <a:p>
            <a:pPr lvl="0">
              <a:buNone/>
            </a:pPr>
            <a:r>
              <a:rPr lang="ru-RU" sz="2800" b="1" dirty="0" smtClean="0">
                <a:solidFill>
                  <a:srgbClr val="2D1FE1"/>
                </a:solidFill>
              </a:rPr>
              <a:t>1. </a:t>
            </a:r>
            <a:r>
              <a:rPr lang="ru-RU" sz="2800" b="1" dirty="0" err="1" smtClean="0">
                <a:solidFill>
                  <a:srgbClr val="2D1FE1"/>
                </a:solidFill>
              </a:rPr>
              <a:t>Перегляньте</a:t>
            </a:r>
            <a:r>
              <a:rPr lang="ru-RU" sz="2800" b="1" dirty="0" smtClean="0">
                <a:solidFill>
                  <a:srgbClr val="2D1FE1"/>
                </a:solidFill>
              </a:rPr>
              <a:t> </a:t>
            </a:r>
            <a:r>
              <a:rPr lang="uk-UA" sz="2800" b="1" dirty="0" smtClean="0">
                <a:solidFill>
                  <a:srgbClr val="2D1FE1"/>
                </a:solidFill>
              </a:rPr>
              <a:t>4 </a:t>
            </a:r>
            <a:r>
              <a:rPr lang="ru-RU" sz="28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800" b="1" dirty="0" smtClean="0">
                <a:solidFill>
                  <a:srgbClr val="2D1FE1"/>
                </a:solidFill>
              </a:rPr>
              <a:t>, </a:t>
            </a:r>
            <a:r>
              <a:rPr lang="ru-RU" sz="2800" b="1" dirty="0" err="1" smtClean="0">
                <a:solidFill>
                  <a:srgbClr val="2D1FE1"/>
                </a:solidFill>
              </a:rPr>
              <a:t>розміщені</a:t>
            </a:r>
            <a:r>
              <a:rPr lang="ru-RU" sz="2800" b="1" dirty="0" smtClean="0">
                <a:solidFill>
                  <a:srgbClr val="2D1FE1"/>
                </a:solidFill>
              </a:rPr>
              <a:t> у файлах папки </a:t>
            </a:r>
            <a:r>
              <a:rPr lang="uk-UA" sz="2800" b="1" dirty="0" smtClean="0">
                <a:solidFill>
                  <a:srgbClr val="2D1FE1"/>
                </a:solidFill>
              </a:rPr>
              <a:t>Мої документи</a:t>
            </a:r>
            <a:r>
              <a:rPr lang="ru-RU" sz="2800" b="1" dirty="0" smtClean="0">
                <a:solidFill>
                  <a:srgbClr val="2D1FE1"/>
                </a:solidFill>
              </a:rPr>
              <a:t>\</a:t>
            </a:r>
            <a:r>
              <a:rPr lang="uk-UA" sz="2800" b="1" dirty="0" smtClean="0">
                <a:solidFill>
                  <a:srgbClr val="2D1FE1"/>
                </a:solidFill>
              </a:rPr>
              <a:t>6 клас</a:t>
            </a:r>
            <a:r>
              <a:rPr lang="ru-RU" sz="2800" b="1" dirty="0" smtClean="0">
                <a:solidFill>
                  <a:srgbClr val="2D1FE1"/>
                </a:solidFill>
              </a:rPr>
              <a:t>\</a:t>
            </a:r>
            <a:r>
              <a:rPr lang="uk-UA" sz="2800" b="1" dirty="0" smtClean="0">
                <a:solidFill>
                  <a:srgbClr val="2D1FE1"/>
                </a:solidFill>
              </a:rPr>
              <a:t>Прізвище</a:t>
            </a:r>
            <a:r>
              <a:rPr lang="ru-RU" sz="2800" b="1" dirty="0" smtClean="0">
                <a:solidFill>
                  <a:srgbClr val="2D1FE1"/>
                </a:solidFill>
              </a:rPr>
              <a:t>\Практична 6, </a:t>
            </a:r>
            <a:r>
              <a:rPr lang="ru-RU" sz="2800" b="1" dirty="0" err="1" smtClean="0">
                <a:solidFill>
                  <a:srgbClr val="2D1FE1"/>
                </a:solidFill>
              </a:rPr>
              <a:t>з</a:t>
            </a:r>
            <a:r>
              <a:rPr lang="ru-RU" sz="2800" b="1" dirty="0" smtClean="0">
                <a:solidFill>
                  <a:srgbClr val="2D1FE1"/>
                </a:solidFill>
              </a:rPr>
              <a:t> </a:t>
            </a:r>
            <a:r>
              <a:rPr lang="ru-RU" sz="2800" b="1" dirty="0" err="1" smtClean="0">
                <a:solidFill>
                  <a:srgbClr val="2D1FE1"/>
                </a:solidFill>
              </a:rPr>
              <a:t>використанням</a:t>
            </a:r>
            <a:r>
              <a:rPr lang="ru-RU" sz="2800" b="1" dirty="0" smtClean="0">
                <a:solidFill>
                  <a:srgbClr val="2D1FE1"/>
                </a:solidFill>
              </a:rPr>
              <a:t> </a:t>
            </a:r>
            <a:r>
              <a:rPr lang="ru-RU" sz="2800" b="1" dirty="0" err="1" smtClean="0">
                <a:solidFill>
                  <a:srgbClr val="2D1FE1"/>
                </a:solidFill>
              </a:rPr>
              <a:t>програми</a:t>
            </a:r>
            <a:r>
              <a:rPr lang="ru-RU" sz="2800" b="1" dirty="0" smtClean="0">
                <a:solidFill>
                  <a:srgbClr val="2D1FE1"/>
                </a:solidFill>
              </a:rPr>
              <a:t> 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Microsoft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Office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Picture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Manager</a:t>
            </a:r>
            <a:r>
              <a:rPr lang="ru-RU" sz="2800" b="1" dirty="0" smtClean="0">
                <a:solidFill>
                  <a:srgbClr val="2D1FE1"/>
                </a:solidFill>
              </a:rPr>
              <a:t>. 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2D1FE1"/>
                </a:solidFill>
              </a:rPr>
              <a:t>2. </a:t>
            </a:r>
            <a:r>
              <a:rPr lang="ru-RU" sz="2800" b="1" dirty="0" err="1" smtClean="0">
                <a:solidFill>
                  <a:srgbClr val="2D1FE1"/>
                </a:solidFill>
              </a:rPr>
              <a:t>Відобразіть</a:t>
            </a:r>
            <a:r>
              <a:rPr lang="ru-RU" sz="2800" b="1" dirty="0" smtClean="0">
                <a:solidFill>
                  <a:srgbClr val="2D1FE1"/>
                </a:solidFill>
              </a:rPr>
              <a:t> у </a:t>
            </a:r>
            <a:r>
              <a:rPr lang="ru-RU" sz="2800" b="1" i="1" dirty="0" err="1" smtClean="0">
                <a:solidFill>
                  <a:srgbClr val="2D1FE1"/>
                </a:solidFill>
              </a:rPr>
              <a:t>Робочому</a:t>
            </a:r>
            <a:r>
              <a:rPr lang="ru-RU" sz="2800" b="1" i="1" dirty="0" smtClean="0">
                <a:solidFill>
                  <a:srgbClr val="2D1FE1"/>
                </a:solidFill>
              </a:rPr>
              <a:t> </a:t>
            </a:r>
            <a:r>
              <a:rPr lang="ru-RU" sz="2800" b="1" i="1" dirty="0" err="1" smtClean="0">
                <a:solidFill>
                  <a:srgbClr val="2D1FE1"/>
                </a:solidFill>
              </a:rPr>
              <a:t>полі</a:t>
            </a:r>
            <a:r>
              <a:rPr lang="ru-RU" sz="2800" b="1" dirty="0" smtClean="0">
                <a:solidFill>
                  <a:srgbClr val="2D1FE1"/>
                </a:solidFill>
              </a:rPr>
              <a:t> </a:t>
            </a:r>
            <a:r>
              <a:rPr lang="ru-RU" sz="2800" b="1" dirty="0" err="1" smtClean="0">
                <a:solidFill>
                  <a:srgbClr val="2D1FE1"/>
                </a:solidFill>
              </a:rPr>
              <a:t>вікна</a:t>
            </a:r>
            <a:r>
              <a:rPr lang="ru-RU" sz="2800" b="1" dirty="0" smtClean="0">
                <a:solidFill>
                  <a:srgbClr val="2D1FE1"/>
                </a:solidFill>
              </a:rPr>
              <a:t> </a:t>
            </a:r>
            <a:r>
              <a:rPr lang="ru-RU" sz="2800" b="1" dirty="0" err="1" smtClean="0">
                <a:solidFill>
                  <a:srgbClr val="2D1FE1"/>
                </a:solidFill>
              </a:rPr>
              <a:t>програми</a:t>
            </a:r>
            <a:r>
              <a:rPr lang="ru-RU" sz="2800" b="1" dirty="0" smtClean="0">
                <a:solidFill>
                  <a:srgbClr val="2D1FE1"/>
                </a:solidFill>
              </a:rPr>
              <a:t> </a:t>
            </a:r>
            <a:r>
              <a:rPr lang="ru-RU" sz="2800" b="1" dirty="0" err="1" smtClean="0">
                <a:solidFill>
                  <a:srgbClr val="2D1FE1"/>
                </a:solidFill>
              </a:rPr>
              <a:t>вміст</a:t>
            </a:r>
            <a:r>
              <a:rPr lang="ru-RU" sz="2800" b="1" dirty="0" smtClean="0">
                <a:solidFill>
                  <a:srgbClr val="2D1FE1"/>
                </a:solidFill>
              </a:rPr>
              <a:t> папки </a:t>
            </a:r>
            <a:r>
              <a:rPr lang="uk-UA" sz="2800" b="1" dirty="0" smtClean="0">
                <a:solidFill>
                  <a:srgbClr val="2D1FE1"/>
                </a:solidFill>
              </a:rPr>
              <a:t>Мої документи</a:t>
            </a:r>
            <a:r>
              <a:rPr lang="ru-RU" sz="2800" b="1" dirty="0" smtClean="0">
                <a:solidFill>
                  <a:srgbClr val="2D1FE1"/>
                </a:solidFill>
              </a:rPr>
              <a:t>\</a:t>
            </a:r>
            <a:r>
              <a:rPr lang="uk-UA" sz="2800" b="1" dirty="0" smtClean="0">
                <a:solidFill>
                  <a:srgbClr val="2D1FE1"/>
                </a:solidFill>
              </a:rPr>
              <a:t>6 клас</a:t>
            </a:r>
            <a:r>
              <a:rPr lang="ru-RU" sz="2800" b="1" dirty="0" smtClean="0">
                <a:solidFill>
                  <a:srgbClr val="2D1FE1"/>
                </a:solidFill>
              </a:rPr>
              <a:t>\</a:t>
            </a:r>
            <a:r>
              <a:rPr lang="uk-UA" sz="2800" b="1" dirty="0" smtClean="0">
                <a:solidFill>
                  <a:srgbClr val="2D1FE1"/>
                </a:solidFill>
              </a:rPr>
              <a:t>Прізвище</a:t>
            </a:r>
            <a:r>
              <a:rPr lang="ru-RU" sz="2800" b="1" dirty="0" smtClean="0">
                <a:solidFill>
                  <a:srgbClr val="2D1FE1"/>
                </a:solidFill>
              </a:rPr>
              <a:t>\Практична 6 за </a:t>
            </a:r>
            <a:r>
              <a:rPr lang="ru-RU" sz="2800" b="1" dirty="0" err="1" smtClean="0">
                <a:solidFill>
                  <a:srgbClr val="2D1FE1"/>
                </a:solidFill>
              </a:rPr>
              <a:t>допомогою</a:t>
            </a:r>
            <a:r>
              <a:rPr lang="ru-RU" sz="2800" b="1" dirty="0" smtClean="0">
                <a:solidFill>
                  <a:srgbClr val="2D1FE1"/>
                </a:solidFill>
              </a:rPr>
              <a:t> меню </a:t>
            </a:r>
            <a:r>
              <a:rPr lang="ru-RU" sz="2800" b="1" dirty="0" err="1" smtClean="0">
                <a:solidFill>
                  <a:srgbClr val="2D1FE1"/>
                </a:solidFill>
              </a:rPr>
              <a:t>Вигляд</a:t>
            </a:r>
            <a:r>
              <a:rPr lang="ru-RU" sz="2800" b="1" dirty="0" smtClean="0">
                <a:solidFill>
                  <a:srgbClr val="2D1FE1"/>
                </a:solidFill>
              </a:rPr>
              <a:t> \</a:t>
            </a:r>
            <a:r>
              <a:rPr lang="ru-RU" sz="2800" b="1" dirty="0" err="1" smtClean="0">
                <a:solidFill>
                  <a:srgbClr val="2D1FE1"/>
                </a:solidFill>
              </a:rPr>
              <a:t>ескізи</a:t>
            </a:r>
            <a:r>
              <a:rPr lang="ru-RU" sz="2800" b="1" dirty="0" smtClean="0">
                <a:solidFill>
                  <a:srgbClr val="2D1FE1"/>
                </a:solidFill>
              </a:rPr>
              <a:t>.</a:t>
            </a:r>
            <a:endParaRPr lang="ru-RU" sz="2800" b="1" dirty="0">
              <a:solidFill>
                <a:srgbClr val="2D1FE1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85926"/>
            <a:ext cx="8568952" cy="481142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1800" b="1" dirty="0" smtClean="0">
                <a:solidFill>
                  <a:srgbClr val="2D1FE1"/>
                </a:solidFill>
              </a:rPr>
              <a:t>3. </a:t>
            </a:r>
            <a:r>
              <a:rPr lang="ru-RU" sz="2400" b="1" dirty="0" err="1" smtClean="0">
                <a:solidFill>
                  <a:srgbClr val="2D1FE1"/>
                </a:solidFill>
              </a:rPr>
              <a:t>Поверніть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файлу </a:t>
            </a:r>
            <a:r>
              <a:rPr lang="uk-UA" sz="2400" b="1" dirty="0" smtClean="0">
                <a:solidFill>
                  <a:srgbClr val="2D1FE1"/>
                </a:solidFill>
              </a:rPr>
              <a:t>1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</a:t>
            </a:r>
            <a:r>
              <a:rPr lang="uk-UA" sz="2400" b="1" dirty="0" smtClean="0">
                <a:solidFill>
                  <a:srgbClr val="2D1FE1"/>
                </a:solidFill>
              </a:rPr>
              <a:t>на 90˚ за  годинниковою стрілкою</a:t>
            </a:r>
            <a:r>
              <a:rPr lang="ru-RU" sz="2400" b="1" dirty="0" smtClean="0">
                <a:solidFill>
                  <a:srgbClr val="2D1FE1"/>
                </a:solidFill>
              </a:rPr>
              <a:t>. </a:t>
            </a:r>
            <a:r>
              <a:rPr lang="ru-RU" sz="2400" b="1" dirty="0" err="1" smtClean="0">
                <a:solidFill>
                  <a:srgbClr val="2D1FE1"/>
                </a:solidFill>
              </a:rPr>
              <a:t>Збережіть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зо­браження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  </a:t>
            </a:r>
            <a:r>
              <a:rPr lang="ru-RU" sz="2400" b="1" dirty="0" err="1" smtClean="0">
                <a:solidFill>
                  <a:srgbClr val="2D1FE1"/>
                </a:solidFill>
              </a:rPr>
              <a:t>іменем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1 нове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 </a:t>
            </a:r>
            <a:r>
              <a:rPr lang="ru-RU" sz="2400" b="1" dirty="0" err="1" smtClean="0">
                <a:solidFill>
                  <a:srgbClr val="2D1FE1"/>
                </a:solidFill>
              </a:rPr>
              <a:t>власній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4. </a:t>
            </a:r>
            <a:r>
              <a:rPr lang="ru-RU" sz="2400" b="1" dirty="0" err="1" smtClean="0">
                <a:solidFill>
                  <a:srgbClr val="2D1FE1"/>
                </a:solidFill>
              </a:rPr>
              <a:t>Обітніть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файлу </a:t>
            </a:r>
            <a:r>
              <a:rPr lang="uk-UA" sz="2400" b="1" dirty="0" smtClean="0">
                <a:solidFill>
                  <a:srgbClr val="2D1FE1"/>
                </a:solidFill>
              </a:rPr>
              <a:t>2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</a:t>
            </a:r>
            <a:r>
              <a:rPr lang="ru-RU" sz="2400" b="1" dirty="0" err="1" smtClean="0">
                <a:solidFill>
                  <a:srgbClr val="2D1FE1"/>
                </a:solidFill>
              </a:rPr>
              <a:t>відповідно</a:t>
            </a:r>
            <a:r>
              <a:rPr lang="ru-RU" sz="2400" b="1" dirty="0" smtClean="0">
                <a:solidFill>
                  <a:srgbClr val="2D1FE1"/>
                </a:solidFill>
              </a:rPr>
              <a:t> до </a:t>
            </a:r>
            <a:r>
              <a:rPr lang="ru-RU" sz="2400" b="1" dirty="0" err="1" smtClean="0">
                <a:solidFill>
                  <a:srgbClr val="2D1FE1"/>
                </a:solidFill>
              </a:rPr>
              <a:t>зразка</a:t>
            </a:r>
            <a:r>
              <a:rPr lang="uk-UA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Збережіть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іменем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2 нове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 </a:t>
            </a:r>
            <a:r>
              <a:rPr lang="ru-RU" sz="2400" b="1" dirty="0" err="1" smtClean="0">
                <a:solidFill>
                  <a:srgbClr val="2D1FE1"/>
                </a:solidFill>
              </a:rPr>
              <a:t>власній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5. </a:t>
            </a:r>
            <a:r>
              <a:rPr lang="ru-RU" sz="2400" b="1" dirty="0" err="1" smtClean="0">
                <a:solidFill>
                  <a:srgbClr val="2D1FE1"/>
                </a:solidFill>
              </a:rPr>
              <a:t>Змініть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розміри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файл</a:t>
            </a:r>
            <a:r>
              <a:rPr lang="uk-UA" sz="2400" b="1" dirty="0" smtClean="0">
                <a:solidFill>
                  <a:srgbClr val="2D1FE1"/>
                </a:solidFill>
              </a:rPr>
              <a:t>у</a:t>
            </a:r>
            <a:r>
              <a:rPr lang="ru-RU" sz="2400" b="1" dirty="0" smtClean="0">
                <a:solidFill>
                  <a:srgbClr val="2D1FE1"/>
                </a:solidFill>
              </a:rPr>
              <a:t> </a:t>
            </a:r>
            <a:r>
              <a:rPr lang="uk-UA" sz="2400" b="1" dirty="0" smtClean="0">
                <a:solidFill>
                  <a:srgbClr val="2D1FE1"/>
                </a:solidFill>
              </a:rPr>
              <a:t>3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установивши 40 % </a:t>
            </a:r>
            <a:r>
              <a:rPr lang="ru-RU" sz="2400" b="1" dirty="0" err="1" smtClean="0">
                <a:solidFill>
                  <a:srgbClr val="2D1FE1"/>
                </a:solidFill>
              </a:rPr>
              <a:t>від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початкової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висоти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ши­рини</a:t>
            </a:r>
            <a:r>
              <a:rPr lang="ru-RU" sz="2400" b="1" dirty="0" smtClean="0">
                <a:solidFill>
                  <a:srgbClr val="2D1FE1"/>
                </a:solidFill>
              </a:rPr>
              <a:t>. </a:t>
            </a:r>
            <a:r>
              <a:rPr lang="ru-RU" sz="2400" b="1" dirty="0" err="1" smtClean="0">
                <a:solidFill>
                  <a:srgbClr val="2D1FE1"/>
                </a:solidFill>
              </a:rPr>
              <a:t>Збережіть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іменем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3 нове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 </a:t>
            </a:r>
            <a:r>
              <a:rPr lang="ru-RU" sz="2400" b="1" dirty="0" err="1" smtClean="0">
                <a:solidFill>
                  <a:srgbClr val="2D1FE1"/>
                </a:solidFill>
              </a:rPr>
              <a:t>власній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85926"/>
            <a:ext cx="8568952" cy="481142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6. </a:t>
            </a:r>
            <a:r>
              <a:rPr lang="ru-RU" sz="2400" b="1" dirty="0" err="1" smtClean="0">
                <a:solidFill>
                  <a:srgbClr val="2D1FE1"/>
                </a:solidFill>
              </a:rPr>
              <a:t>Усуньте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ефект</a:t>
            </a:r>
            <a:r>
              <a:rPr lang="ru-RU" sz="2400" b="1" dirty="0" smtClean="0">
                <a:solidFill>
                  <a:srgbClr val="2D1FE1"/>
                </a:solidFill>
              </a:rPr>
              <a:t> «</a:t>
            </a:r>
            <a:r>
              <a:rPr lang="ru-RU" sz="2400" b="1" dirty="0" err="1" smtClean="0">
                <a:solidFill>
                  <a:srgbClr val="2D1FE1"/>
                </a:solidFill>
              </a:rPr>
              <a:t>червоних</a:t>
            </a:r>
            <a:r>
              <a:rPr lang="ru-RU" sz="2400" b="1" dirty="0" smtClean="0">
                <a:solidFill>
                  <a:srgbClr val="2D1FE1"/>
                </a:solidFill>
              </a:rPr>
              <a:t> очей» у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файлу </a:t>
            </a:r>
            <a:r>
              <a:rPr lang="uk-UA" sz="2400" b="1" dirty="0" smtClean="0">
                <a:solidFill>
                  <a:srgbClr val="2D1FE1"/>
                </a:solidFill>
              </a:rPr>
              <a:t>4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. </a:t>
            </a:r>
            <a:r>
              <a:rPr lang="ru-RU" sz="2400" b="1" dirty="0" err="1" smtClean="0">
                <a:solidFill>
                  <a:srgbClr val="2D1FE1"/>
                </a:solidFill>
              </a:rPr>
              <a:t>Збережіть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іменем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4 нове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 </a:t>
            </a:r>
            <a:r>
              <a:rPr lang="ru-RU" sz="2400" b="1" dirty="0" err="1" smtClean="0">
                <a:solidFill>
                  <a:srgbClr val="2D1FE1"/>
                </a:solidFill>
              </a:rPr>
              <a:t>власній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7. </a:t>
            </a:r>
            <a:r>
              <a:rPr lang="ru-RU" sz="2400" b="1" dirty="0" err="1" smtClean="0">
                <a:solidFill>
                  <a:srgbClr val="2D1FE1"/>
                </a:solidFill>
              </a:rPr>
              <a:t>Визначте</a:t>
            </a:r>
            <a:r>
              <a:rPr lang="en-US" sz="2400" b="1" dirty="0" smtClean="0">
                <a:solidFill>
                  <a:srgbClr val="2D1FE1"/>
                </a:solidFill>
              </a:rPr>
              <a:t> </a:t>
            </a:r>
            <a:r>
              <a:rPr lang="ru-RU" sz="2400" b="1" dirty="0" smtClean="0">
                <a:solidFill>
                  <a:srgbClr val="2D1FE1"/>
                </a:solidFill>
              </a:rPr>
              <a:t> файл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найбільшим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інформаційним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обсягом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en-US" sz="2400" b="1" dirty="0" smtClean="0">
                <a:solidFill>
                  <a:srgbClr val="2D1FE1"/>
                </a:solidFill>
              </a:rPr>
              <a:t> </a:t>
            </a:r>
            <a:r>
              <a:rPr lang="ru-RU" sz="2400" b="1" dirty="0" smtClean="0">
                <a:solidFill>
                  <a:srgbClr val="2D1FE1"/>
                </a:solidFill>
              </a:rPr>
              <a:t>Практична 6</a:t>
            </a:r>
            <a:r>
              <a:rPr lang="en-US" sz="2400" b="1" dirty="0" smtClean="0">
                <a:solidFill>
                  <a:srgbClr val="2D1FE1"/>
                </a:solidFill>
              </a:rPr>
              <a:t> </a:t>
            </a:r>
            <a:r>
              <a:rPr lang="ru-RU" sz="2400" b="1" dirty="0" smtClean="0">
                <a:solidFill>
                  <a:srgbClr val="2D1FE1"/>
                </a:solidFill>
              </a:rPr>
              <a:t>та </a:t>
            </a:r>
            <a:r>
              <a:rPr lang="ru-RU" sz="2400" b="1" dirty="0" err="1" smtClean="0">
                <a:solidFill>
                  <a:srgbClr val="2D1FE1"/>
                </a:solidFill>
              </a:rPr>
              <a:t>стисніть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його</a:t>
            </a:r>
            <a:r>
              <a:rPr lang="ru-RU" sz="2400" b="1" dirty="0" smtClean="0">
                <a:solidFill>
                  <a:srgbClr val="2D1FE1"/>
                </a:solidFill>
              </a:rPr>
              <a:t> за </a:t>
            </a:r>
            <a:r>
              <a:rPr lang="ru-RU" sz="2400" b="1" dirty="0" err="1" smtClean="0">
                <a:solidFill>
                  <a:srgbClr val="2D1FE1"/>
                </a:solidFill>
              </a:rPr>
              <a:t>допомогою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відповідних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функцій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програми</a:t>
            </a:r>
            <a:r>
              <a:rPr lang="en-US" sz="2400" b="1" dirty="0" smtClean="0">
                <a:solidFill>
                  <a:srgbClr val="2D1FE1"/>
                </a:solidFill>
              </a:rPr>
              <a:t> </a:t>
            </a:r>
            <a:r>
              <a:rPr lang="en-US" sz="2400" b="1" i="1" dirty="0" smtClean="0">
                <a:solidFill>
                  <a:srgbClr val="2D1FE1"/>
                </a:solidFill>
              </a:rPr>
              <a:t>Microsoft Office Picture Manager</a:t>
            </a:r>
            <a:r>
              <a:rPr lang="ru-RU" sz="2400" b="1" i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Збережіть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у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іменем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uk-UA" sz="2400" b="1" dirty="0" smtClean="0">
                <a:solidFill>
                  <a:srgbClr val="2D1FE1"/>
                </a:solidFill>
              </a:rPr>
              <a:t>5 нове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2400" b="1" dirty="0" err="1" smtClean="0">
                <a:solidFill>
                  <a:srgbClr val="2D1FE1"/>
                </a:solidFill>
              </a:rPr>
              <a:t>jpg</a:t>
            </a:r>
            <a:r>
              <a:rPr lang="ru-RU" sz="2400" b="1" dirty="0" smtClean="0">
                <a:solidFill>
                  <a:srgbClr val="2D1FE1"/>
                </a:solidFill>
              </a:rPr>
              <a:t>  у </a:t>
            </a:r>
            <a:r>
              <a:rPr lang="ru-RU" sz="2400" b="1" dirty="0" err="1" smtClean="0">
                <a:solidFill>
                  <a:srgbClr val="2D1FE1"/>
                </a:solidFill>
              </a:rPr>
              <a:t>власній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папці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8. </a:t>
            </a:r>
            <a:r>
              <a:rPr lang="ru-RU" sz="2400" b="1" dirty="0" err="1" smtClean="0">
                <a:solidFill>
                  <a:srgbClr val="2D1FE1"/>
                </a:solidFill>
              </a:rPr>
              <a:t>Закрийте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вікно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програми</a:t>
            </a:r>
            <a:r>
              <a:rPr lang="en-US" sz="2400" b="1" dirty="0" smtClean="0">
                <a:solidFill>
                  <a:srgbClr val="2D1FE1"/>
                </a:solidFill>
              </a:rPr>
              <a:t> </a:t>
            </a:r>
            <a:r>
              <a:rPr lang="en-US" sz="2400" b="1" i="1" dirty="0" smtClean="0">
                <a:solidFill>
                  <a:srgbClr val="2D1FE1"/>
                </a:solidFill>
              </a:rPr>
              <a:t>Microsoft Office Picture Manager</a:t>
            </a:r>
            <a:r>
              <a:rPr lang="en-US" sz="2400" b="1" dirty="0" smtClean="0">
                <a:solidFill>
                  <a:srgbClr val="2D1FE1"/>
                </a:solidFill>
              </a:rPr>
              <a:t>.</a:t>
            </a:r>
            <a:endParaRPr lang="ru-RU" sz="2400" b="1" dirty="0" smtClean="0">
              <a:solidFill>
                <a:srgbClr val="2D1FE1"/>
              </a:solidFill>
            </a:endParaRPr>
          </a:p>
          <a:p>
            <a:pPr lvl="0">
              <a:buNone/>
            </a:pPr>
            <a:r>
              <a:rPr lang="uk-UA" sz="2400" b="1" dirty="0" smtClean="0">
                <a:solidFill>
                  <a:srgbClr val="2D1FE1"/>
                </a:solidFill>
              </a:rPr>
              <a:t>9. Покажіть результат учителю.</a:t>
            </a:r>
            <a:endParaRPr lang="ru-RU" sz="2400" b="1" dirty="0" smtClean="0">
              <a:solidFill>
                <a:srgbClr val="2D1FE1"/>
              </a:solidFill>
            </a:endParaRPr>
          </a:p>
          <a:p>
            <a:endParaRPr lang="ru-RU" sz="2400" dirty="0"/>
          </a:p>
        </p:txBody>
      </p:sp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Підсумки</a:t>
            </a:r>
            <a:r>
              <a:rPr lang="ru-RU" sz="4800" b="1" dirty="0" smtClean="0">
                <a:solidFill>
                  <a:srgbClr val="FF0000"/>
                </a:solidFill>
              </a:rPr>
              <a:t> уроку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28802"/>
            <a:ext cx="7499350" cy="4212566"/>
          </a:xfrm>
        </p:spPr>
        <p:txBody>
          <a:bodyPr/>
          <a:lstStyle/>
          <a:p>
            <a:pPr>
              <a:buNone/>
            </a:pPr>
            <a:r>
              <a:rPr lang="uk-UA" sz="44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час уроку я</a:t>
            </a:r>
            <a:endParaRPr lang="ru-RU" sz="4400" b="1" dirty="0" smtClean="0">
              <a:solidFill>
                <a:srgbClr val="2D1F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sz="44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дізнався...</a:t>
            </a:r>
            <a:endParaRPr lang="ru-RU" sz="4400" b="1" dirty="0" smtClean="0">
              <a:solidFill>
                <a:srgbClr val="2D1F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sz="44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зрозумів...</a:t>
            </a:r>
            <a:endParaRPr lang="ru-RU" sz="4400" b="1" dirty="0" smtClean="0">
              <a:solidFill>
                <a:srgbClr val="2D1F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sz="44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навчився...</a:t>
            </a:r>
            <a:endParaRPr lang="ru-RU" sz="4400" b="1" dirty="0" smtClean="0">
              <a:solidFill>
                <a:srgbClr val="2D1F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Перевірка знань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47800"/>
            <a:ext cx="8610922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Назвіть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подану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групу</a:t>
            </a:r>
            <a:r>
              <a:rPr lang="ru-RU" b="1" dirty="0" smtClean="0">
                <a:solidFill>
                  <a:srgbClr val="C00000"/>
                </a:solidFill>
              </a:rPr>
              <a:t> одним словом </a:t>
            </a:r>
            <a:r>
              <a:rPr lang="ru-RU" b="1" dirty="0" err="1" smtClean="0">
                <a:solidFill>
                  <a:srgbClr val="C00000"/>
                </a:solidFill>
              </a:rPr>
              <a:t>або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словосполученням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b="1" dirty="0" err="1" smtClean="0">
                <a:solidFill>
                  <a:srgbClr val="2D1FE1"/>
                </a:solidFill>
              </a:rPr>
              <a:t>Веб-камера</a:t>
            </a:r>
            <a:r>
              <a:rPr lang="ru-RU" b="1" dirty="0" smtClean="0">
                <a:solidFill>
                  <a:srgbClr val="2D1FE1"/>
                </a:solidFill>
              </a:rPr>
              <a:t>, проектор, </a:t>
            </a:r>
            <a:r>
              <a:rPr lang="ru-RU" b="1" dirty="0" err="1" smtClean="0">
                <a:solidFill>
                  <a:srgbClr val="2D1FE1"/>
                </a:solidFill>
              </a:rPr>
              <a:t>мікрофон</a:t>
            </a:r>
            <a:r>
              <a:rPr lang="ru-RU" b="1" dirty="0" smtClean="0">
                <a:solidFill>
                  <a:srgbClr val="2D1FE1"/>
                </a:solidFill>
              </a:rPr>
              <a:t>, колонки, </a:t>
            </a:r>
            <a:r>
              <a:rPr lang="ru-RU" b="1" dirty="0" err="1" smtClean="0">
                <a:solidFill>
                  <a:srgbClr val="2D1FE1"/>
                </a:solidFill>
              </a:rPr>
              <a:t>навушники</a:t>
            </a:r>
            <a:r>
              <a:rPr lang="ru-RU" b="1" dirty="0" smtClean="0">
                <a:solidFill>
                  <a:srgbClr val="2D1FE1"/>
                </a:solidFill>
              </a:rPr>
              <a:t>, </a:t>
            </a:r>
            <a:r>
              <a:rPr lang="ru-RU" b="1" dirty="0" err="1" smtClean="0">
                <a:solidFill>
                  <a:srgbClr val="2D1FE1"/>
                </a:solidFill>
              </a:rPr>
              <a:t>фотоапарат</a:t>
            </a:r>
            <a:r>
              <a:rPr lang="ru-RU" b="1" dirty="0" smtClean="0">
                <a:solidFill>
                  <a:srgbClr val="2D1FE1"/>
                </a:solidFill>
              </a:rPr>
              <a:t> – </a:t>
            </a:r>
            <a:r>
              <a:rPr lang="ru-RU" b="1" dirty="0" err="1" smtClean="0">
                <a:solidFill>
                  <a:srgbClr val="2D1FE1"/>
                </a:solidFill>
              </a:rPr>
              <a:t>пристрої</a:t>
            </a:r>
            <a:r>
              <a:rPr lang="ru-RU" b="1" dirty="0" smtClean="0">
                <a:solidFill>
                  <a:srgbClr val="2D1FE1"/>
                </a:solidFill>
              </a:rPr>
              <a:t>...</a:t>
            </a:r>
          </a:p>
          <a:p>
            <a:r>
              <a:rPr lang="en-US" b="1" dirty="0" err="1" smtClean="0">
                <a:solidFill>
                  <a:srgbClr val="2D1FE1"/>
                </a:solidFill>
              </a:rPr>
              <a:t>KMPlayer</a:t>
            </a:r>
            <a:r>
              <a:rPr lang="en-US" b="1" dirty="0" smtClean="0">
                <a:solidFill>
                  <a:srgbClr val="2D1FE1"/>
                </a:solidFill>
              </a:rPr>
              <a:t>, </a:t>
            </a:r>
            <a:r>
              <a:rPr lang="en-US" b="1" dirty="0" err="1" smtClean="0">
                <a:solidFill>
                  <a:srgbClr val="2D1FE1"/>
                </a:solidFill>
              </a:rPr>
              <a:t>Winamp</a:t>
            </a:r>
            <a:r>
              <a:rPr lang="en-US" b="1" dirty="0" smtClean="0">
                <a:solidFill>
                  <a:srgbClr val="2D1FE1"/>
                </a:solidFill>
              </a:rPr>
              <a:t>, QuickTime Player, Media Player Classic, Adobe Flash Player</a:t>
            </a:r>
            <a:r>
              <a:rPr lang="uk-UA" b="1" dirty="0" smtClean="0">
                <a:solidFill>
                  <a:srgbClr val="2D1FE1"/>
                </a:solidFill>
              </a:rPr>
              <a:t>- програми…</a:t>
            </a:r>
            <a:endParaRPr lang="ru-RU" b="1" dirty="0" smtClean="0">
              <a:solidFill>
                <a:srgbClr val="2D1FE1"/>
              </a:solidFill>
            </a:endParaRPr>
          </a:p>
          <a:p>
            <a:r>
              <a:rPr lang="ru-RU" b="1" dirty="0" err="1" smtClean="0">
                <a:solidFill>
                  <a:srgbClr val="2D1FE1"/>
                </a:solidFill>
              </a:rPr>
              <a:t>Засіб</a:t>
            </a:r>
            <a:r>
              <a:rPr lang="ru-RU" b="1" dirty="0" smtClean="0">
                <a:solidFill>
                  <a:srgbClr val="2D1FE1"/>
                </a:solidFill>
              </a:rPr>
              <a:t> перегляду </a:t>
            </a:r>
            <a:r>
              <a:rPr lang="ru-RU" b="1" dirty="0" err="1" smtClean="0">
                <a:solidFill>
                  <a:srgbClr val="2D1FE1"/>
                </a:solidFill>
              </a:rPr>
              <a:t>зображень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і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факсів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2D1FE1"/>
                </a:solidFill>
              </a:rPr>
              <a:t>Microsoft Office Picture Manager</a:t>
            </a:r>
            <a:r>
              <a:rPr lang="uk-UA" b="1" dirty="0" smtClean="0">
                <a:solidFill>
                  <a:srgbClr val="2D1FE1"/>
                </a:solidFill>
              </a:rPr>
              <a:t>- програми…        </a:t>
            </a:r>
            <a:endParaRPr lang="ru-RU" b="1" dirty="0" smtClean="0">
              <a:solidFill>
                <a:srgbClr val="2D1FE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Актуалізуємо знання: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pPr lvl="0" algn="ctr"/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створити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графічні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lvl="0" algn="ctr"/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мають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графічні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lvl="0" algn="ctr"/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використовують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графічних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зображень</a:t>
            </a:r>
            <a:r>
              <a:rPr lang="ru-RU" sz="3600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>
              <a:solidFill>
                <a:srgbClr val="2D1F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Вивчаємо новий матеріал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610922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/>
              <a:t>    </a:t>
            </a:r>
            <a:r>
              <a:rPr lang="uk-UA" sz="2800" b="1" dirty="0" smtClean="0"/>
              <a:t>Робота з графічними зображеннями проводиться з допомогою комп'ютера,та за допомогою спеціальних програм, таких як Засіб перегляду зображень і факсів, </a:t>
            </a:r>
            <a:r>
              <a:rPr lang="ru-RU" sz="2800" b="1" dirty="0" err="1" smtClean="0">
                <a:solidFill>
                  <a:srgbClr val="FF0000"/>
                </a:solidFill>
              </a:rPr>
              <a:t>Microsoft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Office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Picture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Manager</a:t>
            </a:r>
            <a:r>
              <a:rPr lang="uk-UA" sz="2800" b="1" dirty="0" smtClean="0"/>
              <a:t>, </a:t>
            </a:r>
            <a:r>
              <a:rPr lang="ru-RU" sz="2800" b="1" dirty="0" err="1" smtClean="0"/>
              <a:t>ACDSee</a:t>
            </a:r>
            <a:r>
              <a:rPr lang="uk-UA" sz="2800" b="1" dirty="0" smtClean="0"/>
              <a:t> та інших. </a:t>
            </a:r>
            <a:r>
              <a:rPr lang="ru-RU" sz="2800" b="1" dirty="0" err="1" smtClean="0"/>
              <a:t>Ці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програми</a:t>
            </a:r>
            <a:r>
              <a:rPr lang="ru-RU" sz="2800" b="1" dirty="0" smtClean="0"/>
              <a:t>, як правило, </a:t>
            </a:r>
            <a:r>
              <a:rPr lang="ru-RU" sz="2800" b="1" dirty="0" err="1" smtClean="0"/>
              <a:t>призначені</a:t>
            </a:r>
            <a:r>
              <a:rPr lang="ru-RU" sz="2800" b="1" dirty="0" smtClean="0"/>
              <a:t> не </a:t>
            </a:r>
            <a:r>
              <a:rPr lang="ru-RU" sz="2800" b="1" dirty="0" err="1" smtClean="0"/>
              <a:t>тільки</a:t>
            </a:r>
            <a:r>
              <a:rPr lang="ru-RU" sz="2800" b="1" dirty="0" smtClean="0"/>
              <a:t> для перегляду, </a:t>
            </a:r>
            <a:r>
              <a:rPr lang="ru-RU" sz="2800" b="1" dirty="0" err="1" smtClean="0"/>
              <a:t>але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й</a:t>
            </a:r>
            <a:r>
              <a:rPr lang="ru-RU" sz="2800" b="1" dirty="0" smtClean="0"/>
              <a:t> для </a:t>
            </a:r>
            <a:r>
              <a:rPr lang="ru-RU" sz="2800" b="1" dirty="0" err="1" smtClean="0"/>
              <a:t>редагування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форматування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графічних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зображень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їх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упорядкування</a:t>
            </a:r>
            <a:r>
              <a:rPr lang="ru-RU" sz="2800" b="1" dirty="0" smtClean="0"/>
              <a:t> та </a:t>
            </a:r>
            <a:r>
              <a:rPr lang="ru-RU" sz="2800" b="1" dirty="0" err="1" smtClean="0"/>
              <a:t>друку</a:t>
            </a:r>
            <a:r>
              <a:rPr lang="ru-RU" sz="2800" b="1" dirty="0" smtClean="0"/>
              <a:t>. </a:t>
            </a:r>
            <a:endParaRPr lang="ru-RU" b="1" dirty="0"/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Microsoft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Office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err="1" smtClean="0">
                <a:solidFill>
                  <a:srgbClr val="FF0000"/>
                </a:solidFill>
              </a:rPr>
              <a:t>Picture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Manager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714488"/>
            <a:ext cx="5076830" cy="453391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600" b="1" dirty="0" err="1" smtClean="0">
                <a:solidFill>
                  <a:srgbClr val="2D1FE1"/>
                </a:solidFill>
              </a:rPr>
              <a:t>Програма</a:t>
            </a:r>
            <a:r>
              <a:rPr lang="en-US" sz="3600" b="1" dirty="0" smtClean="0">
                <a:solidFill>
                  <a:srgbClr val="2D1FE1"/>
                </a:solidFill>
              </a:rPr>
              <a:t> Microsoft Office Picture Manager </a:t>
            </a:r>
            <a:r>
              <a:rPr lang="ru-RU" sz="3600" b="1" dirty="0" err="1" smtClean="0">
                <a:solidFill>
                  <a:srgbClr val="2D1FE1"/>
                </a:solidFill>
              </a:rPr>
              <a:t>належить</a:t>
            </a:r>
            <a:r>
              <a:rPr lang="ru-RU" sz="3600" b="1" dirty="0" smtClean="0">
                <a:solidFill>
                  <a:srgbClr val="2D1FE1"/>
                </a:solidFill>
              </a:rPr>
              <a:t> до складу комплекту </a:t>
            </a:r>
            <a:r>
              <a:rPr lang="ru-RU" sz="3600" b="1" dirty="0" err="1" smtClean="0">
                <a:solidFill>
                  <a:srgbClr val="2D1FE1"/>
                </a:solidFill>
              </a:rPr>
              <a:t>програм</a:t>
            </a:r>
            <a:r>
              <a:rPr lang="en-US" sz="3600" b="1" dirty="0" smtClean="0">
                <a:solidFill>
                  <a:srgbClr val="2D1FE1"/>
                </a:solidFill>
              </a:rPr>
              <a:t> Microsoft Office. </a:t>
            </a:r>
            <a:r>
              <a:rPr lang="ru-RU" sz="3600" b="1" dirty="0" smtClean="0">
                <a:solidFill>
                  <a:srgbClr val="2D1FE1"/>
                </a:solidFill>
              </a:rPr>
              <a:t>З </a:t>
            </a:r>
            <a:r>
              <a:rPr lang="ru-RU" sz="3600" b="1" dirty="0" err="1" smtClean="0">
                <a:solidFill>
                  <a:srgbClr val="2D1FE1"/>
                </a:solidFill>
              </a:rPr>
              <a:t>її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допомогою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можна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здійснювати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редагування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зображень</a:t>
            </a:r>
            <a:r>
              <a:rPr lang="en-US" sz="3600" b="1" dirty="0" smtClean="0">
                <a:solidFill>
                  <a:srgbClr val="2D1FE1"/>
                </a:solidFill>
              </a:rPr>
              <a:t>.</a:t>
            </a:r>
            <a:br>
              <a:rPr lang="en-US" sz="3600" b="1" dirty="0" smtClean="0">
                <a:solidFill>
                  <a:srgbClr val="2D1FE1"/>
                </a:solidFill>
              </a:rPr>
            </a:br>
            <a:r>
              <a:rPr lang="ru-RU" sz="3600" b="1" dirty="0" smtClean="0">
                <a:solidFill>
                  <a:srgbClr val="2D1FE1"/>
                </a:solidFill>
              </a:rPr>
              <a:t>Запуск </a:t>
            </a:r>
            <a:r>
              <a:rPr lang="ru-RU" sz="3600" b="1" dirty="0" err="1" smtClean="0">
                <a:solidFill>
                  <a:srgbClr val="2D1FE1"/>
                </a:solidFill>
              </a:rPr>
              <a:t>програми</a:t>
            </a:r>
            <a:r>
              <a:rPr lang="en-US" sz="3600" b="1" dirty="0" smtClean="0">
                <a:solidFill>
                  <a:srgbClr val="2D1FE1"/>
                </a:solidFill>
              </a:rPr>
              <a:t>: </a:t>
            </a:r>
            <a:r>
              <a:rPr lang="ru-RU" sz="3600" b="1" dirty="0" smtClean="0">
                <a:solidFill>
                  <a:srgbClr val="2D1FE1"/>
                </a:solidFill>
              </a:rPr>
              <a:t>Пуск</a:t>
            </a:r>
            <a:r>
              <a:rPr lang="en-US" sz="3600" b="1" dirty="0" smtClean="0">
                <a:solidFill>
                  <a:srgbClr val="2D1FE1"/>
                </a:solidFill>
              </a:rPr>
              <a:t> -»</a:t>
            </a:r>
            <a:r>
              <a:rPr lang="ru-RU" sz="3600" b="1" dirty="0" err="1" smtClean="0">
                <a:solidFill>
                  <a:srgbClr val="2D1FE1"/>
                </a:solidFill>
              </a:rPr>
              <a:t>Усі</a:t>
            </a:r>
            <a:r>
              <a:rPr lang="ru-RU" sz="3600" b="1" dirty="0" smtClean="0">
                <a:solidFill>
                  <a:srgbClr val="2D1FE1"/>
                </a:solidFill>
              </a:rPr>
              <a:t> </a:t>
            </a:r>
            <a:r>
              <a:rPr lang="ru-RU" sz="3600" b="1" dirty="0" err="1" smtClean="0">
                <a:solidFill>
                  <a:srgbClr val="2D1FE1"/>
                </a:solidFill>
              </a:rPr>
              <a:t>програми</a:t>
            </a:r>
            <a:r>
              <a:rPr lang="en-US" sz="3600" b="1" dirty="0" smtClean="0">
                <a:solidFill>
                  <a:srgbClr val="2D1FE1"/>
                </a:solidFill>
              </a:rPr>
              <a:t> -» Microsoft Office —&gt; </a:t>
            </a:r>
            <a:r>
              <a:rPr lang="ru-RU" sz="3600" b="1" dirty="0" err="1" smtClean="0">
                <a:solidFill>
                  <a:srgbClr val="2D1FE1"/>
                </a:solidFill>
              </a:rPr>
              <a:t>Засоби</a:t>
            </a:r>
            <a:r>
              <a:rPr lang="en-US" sz="3600" b="1" dirty="0" smtClean="0">
                <a:solidFill>
                  <a:srgbClr val="2D1FE1"/>
                </a:solidFill>
              </a:rPr>
              <a:t> Microsoft Office -»Microsoft Office Picture Manager.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8"/>
            <a:ext cx="35242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682930" cy="7858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err="1" smtClean="0">
                <a:solidFill>
                  <a:srgbClr val="2D1FE1"/>
                </a:solidFill>
              </a:rPr>
              <a:t>Інший</a:t>
            </a:r>
            <a:r>
              <a:rPr lang="ru-RU" sz="2000" b="1" dirty="0" smtClean="0">
                <a:solidFill>
                  <a:srgbClr val="2D1FE1"/>
                </a:solidFill>
              </a:rPr>
              <a:t> </a:t>
            </a:r>
            <a:r>
              <a:rPr lang="ru-RU" sz="2000" b="1" dirty="0" err="1" smtClean="0">
                <a:solidFill>
                  <a:srgbClr val="2D1FE1"/>
                </a:solidFill>
              </a:rPr>
              <a:t>спосіб</a:t>
            </a:r>
            <a:r>
              <a:rPr lang="en-US" sz="2000" b="1" dirty="0" smtClean="0">
                <a:solidFill>
                  <a:srgbClr val="2D1FE1"/>
                </a:solidFill>
              </a:rPr>
              <a:t>: </a:t>
            </a:r>
            <a:r>
              <a:rPr lang="ru-RU" sz="2000" b="1" dirty="0" smtClean="0">
                <a:solidFill>
                  <a:srgbClr val="2D1FE1"/>
                </a:solidFill>
              </a:rPr>
              <a:t>на </a:t>
            </a:r>
            <a:r>
              <a:rPr lang="ru-RU" sz="2000" b="1" dirty="0" err="1" smtClean="0">
                <a:solidFill>
                  <a:srgbClr val="2D1FE1"/>
                </a:solidFill>
              </a:rPr>
              <a:t>назві</a:t>
            </a:r>
            <a:r>
              <a:rPr lang="ru-RU" sz="2000" b="1" dirty="0" smtClean="0">
                <a:solidFill>
                  <a:srgbClr val="2D1FE1"/>
                </a:solidFill>
              </a:rPr>
              <a:t> </a:t>
            </a:r>
            <a:r>
              <a:rPr lang="ru-RU" sz="2000" b="1" dirty="0" err="1" smtClean="0">
                <a:solidFill>
                  <a:srgbClr val="2D1FE1"/>
                </a:solidFill>
              </a:rPr>
              <a:t>графічного</a:t>
            </a:r>
            <a:r>
              <a:rPr lang="ru-RU" sz="2000" b="1" dirty="0" smtClean="0">
                <a:solidFill>
                  <a:srgbClr val="2D1FE1"/>
                </a:solidFill>
              </a:rPr>
              <a:t> файла </a:t>
            </a:r>
            <a:r>
              <a:rPr lang="ru-RU" sz="2000" b="1" dirty="0" err="1" smtClean="0">
                <a:solidFill>
                  <a:srgbClr val="2D1FE1"/>
                </a:solidFill>
              </a:rPr>
              <a:t>клацнути</a:t>
            </a:r>
            <a:r>
              <a:rPr lang="ru-RU" sz="2000" b="1" dirty="0" smtClean="0">
                <a:solidFill>
                  <a:srgbClr val="2D1FE1"/>
                </a:solidFill>
              </a:rPr>
              <a:t> правою кнопкою </a:t>
            </a:r>
            <a:r>
              <a:rPr lang="ru-RU" sz="2000" b="1" dirty="0" err="1" smtClean="0">
                <a:solidFill>
                  <a:srgbClr val="2D1FE1"/>
                </a:solidFill>
              </a:rPr>
              <a:t>миші</a:t>
            </a:r>
            <a:r>
              <a:rPr lang="en-US" sz="2000" b="1" dirty="0" smtClean="0">
                <a:solidFill>
                  <a:srgbClr val="2D1FE1"/>
                </a:solidFill>
              </a:rPr>
              <a:t> — </a:t>
            </a:r>
            <a:r>
              <a:rPr lang="ru-RU" sz="2000" b="1" dirty="0" err="1" smtClean="0">
                <a:solidFill>
                  <a:srgbClr val="2D1FE1"/>
                </a:solidFill>
              </a:rPr>
              <a:t>Відкрити</a:t>
            </a:r>
            <a:r>
              <a:rPr lang="ru-RU" sz="2000" b="1" dirty="0" smtClean="0">
                <a:solidFill>
                  <a:srgbClr val="2D1FE1"/>
                </a:solidFill>
              </a:rPr>
              <a:t> за </a:t>
            </a:r>
            <a:r>
              <a:rPr lang="ru-RU" sz="2000" b="1" dirty="0" err="1" smtClean="0">
                <a:solidFill>
                  <a:srgbClr val="2D1FE1"/>
                </a:solidFill>
              </a:rPr>
              <a:t>допомогою</a:t>
            </a:r>
            <a:r>
              <a:rPr lang="en-US" sz="2000" b="1" dirty="0" smtClean="0">
                <a:solidFill>
                  <a:srgbClr val="2D1FE1"/>
                </a:solidFill>
              </a:rPr>
              <a:t> — </a:t>
            </a:r>
            <a:r>
              <a:rPr lang="ru-RU" sz="2000" b="1" dirty="0" err="1" smtClean="0">
                <a:solidFill>
                  <a:srgbClr val="2D1FE1"/>
                </a:solidFill>
              </a:rPr>
              <a:t>вибрати</a:t>
            </a:r>
            <a:r>
              <a:rPr lang="en-US" sz="2000" b="1" dirty="0" smtClean="0">
                <a:solidFill>
                  <a:srgbClr val="2D1FE1"/>
                </a:solidFill>
              </a:rPr>
              <a:t> Microsoft Office Picture Manager.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786058"/>
            <a:ext cx="4552957" cy="340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500174"/>
            <a:ext cx="4147566" cy="50006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2D1FE1"/>
                </a:solidFill>
              </a:rPr>
              <a:t>      </a:t>
            </a:r>
            <a:r>
              <a:rPr lang="ru-RU" sz="2400" b="1" dirty="0" err="1" smtClean="0">
                <a:solidFill>
                  <a:srgbClr val="2D1FE1"/>
                </a:solidFill>
              </a:rPr>
              <a:t>Файли</a:t>
            </a:r>
            <a:r>
              <a:rPr lang="ru-RU" sz="2400" b="1" dirty="0" smtClean="0">
                <a:solidFill>
                  <a:srgbClr val="2D1FE1"/>
                </a:solidFill>
              </a:rPr>
              <a:t> в </a:t>
            </a:r>
            <a:r>
              <a:rPr lang="ru-RU" sz="2400" b="1" dirty="0" err="1" smtClean="0">
                <a:solidFill>
                  <a:srgbClr val="2D1FE1"/>
                </a:solidFill>
              </a:rPr>
              <a:t>Робочому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полі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можуть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відображатись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</a:t>
            </a:r>
            <a:r>
              <a:rPr lang="ru-RU" sz="2400" b="1" dirty="0" smtClean="0">
                <a:solidFill>
                  <a:srgbClr val="2D1FE1"/>
                </a:solidFill>
              </a:rPr>
              <a:t> одному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трьох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подань</a:t>
            </a:r>
            <a:r>
              <a:rPr lang="ru-RU" sz="2400" b="1" dirty="0" smtClean="0">
                <a:solidFill>
                  <a:srgbClr val="2D1FE1"/>
                </a:solidFill>
              </a:rPr>
              <a:t>: </a:t>
            </a:r>
            <a:r>
              <a:rPr lang="ru-RU" sz="2400" b="1" dirty="0" err="1" smtClean="0">
                <a:solidFill>
                  <a:srgbClr val="2D1FE1"/>
                </a:solidFill>
              </a:rPr>
              <a:t>Ескіз</a:t>
            </a:r>
            <a:r>
              <a:rPr lang="ru-RU" sz="2400" b="1" dirty="0" smtClean="0">
                <a:solidFill>
                  <a:srgbClr val="2D1FE1"/>
                </a:solidFill>
              </a:rPr>
              <a:t>, </a:t>
            </a:r>
            <a:r>
              <a:rPr lang="ru-RU" sz="2400" b="1" dirty="0" err="1" smtClean="0">
                <a:solidFill>
                  <a:srgbClr val="2D1FE1"/>
                </a:solidFill>
              </a:rPr>
              <a:t>Діафільм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або</a:t>
            </a:r>
            <a:r>
              <a:rPr lang="ru-RU" sz="2400" b="1" dirty="0" smtClean="0">
                <a:solidFill>
                  <a:srgbClr val="2D1FE1"/>
                </a:solidFill>
              </a:rPr>
              <a:t> Один рисунок. </a:t>
            </a:r>
            <a:r>
              <a:rPr lang="ru-RU" sz="2400" b="1" dirty="0" err="1" smtClean="0">
                <a:solidFill>
                  <a:srgbClr val="2D1FE1"/>
                </a:solidFill>
              </a:rPr>
              <a:t>Перемикання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способів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подання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здійснюється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використанням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відповідних</a:t>
            </a:r>
            <a:r>
              <a:rPr lang="ru-RU" sz="2400" b="1" dirty="0" smtClean="0">
                <a:solidFill>
                  <a:srgbClr val="2D1FE1"/>
                </a:solidFill>
              </a:rPr>
              <a:t> кнопок пункту меню </a:t>
            </a:r>
            <a:r>
              <a:rPr lang="ru-RU" sz="2400" b="1" dirty="0" err="1" smtClean="0">
                <a:solidFill>
                  <a:srgbClr val="2D1FE1"/>
                </a:solidFill>
              </a:rPr>
              <a:t>Вигляд</a:t>
            </a:r>
            <a:r>
              <a:rPr lang="ru-RU" sz="2400" b="1" dirty="0" smtClean="0">
                <a:solidFill>
                  <a:srgbClr val="2D1FE1"/>
                </a:solidFill>
              </a:rPr>
              <a:t>. Для переходу до </a:t>
            </a:r>
            <a:r>
              <a:rPr lang="ru-RU" sz="2400" b="1" dirty="0" err="1" smtClean="0">
                <a:solidFill>
                  <a:srgbClr val="2D1FE1"/>
                </a:solidFill>
              </a:rPr>
              <a:t>наступного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або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попереднього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використовують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відповідні</a:t>
            </a:r>
            <a:r>
              <a:rPr lang="ru-RU" sz="2400" b="1" dirty="0" smtClean="0">
                <a:solidFill>
                  <a:srgbClr val="2D1FE1"/>
                </a:solidFill>
              </a:rPr>
              <a:t> кнопки, </a:t>
            </a:r>
            <a:r>
              <a:rPr lang="ru-RU" sz="2400" b="1" dirty="0" err="1" smtClean="0">
                <a:solidFill>
                  <a:srgbClr val="2D1FE1"/>
                </a:solidFill>
              </a:rPr>
              <a:t>розміщені</a:t>
            </a:r>
            <a:r>
              <a:rPr lang="ru-RU" sz="2400" b="1" dirty="0" smtClean="0">
                <a:solidFill>
                  <a:srgbClr val="2D1FE1"/>
                </a:solidFill>
              </a:rPr>
              <a:t> в Рядку стану. Там же </a:t>
            </a:r>
            <a:r>
              <a:rPr lang="ru-RU" sz="2400" b="1" dirty="0" err="1" smtClean="0">
                <a:solidFill>
                  <a:srgbClr val="2D1FE1"/>
                </a:solidFill>
              </a:rPr>
              <a:t>міститься</a:t>
            </a:r>
            <a:r>
              <a:rPr lang="ru-RU" sz="2400" b="1" dirty="0" smtClean="0">
                <a:solidFill>
                  <a:srgbClr val="2D1FE1"/>
                </a:solidFill>
              </a:rPr>
              <a:t> панель </a:t>
            </a:r>
            <a:r>
              <a:rPr lang="ru-RU" sz="2400" b="1" dirty="0" err="1" smtClean="0">
                <a:solidFill>
                  <a:srgbClr val="2D1FE1"/>
                </a:solidFill>
              </a:rPr>
              <a:t>зміни</a:t>
            </a:r>
            <a:r>
              <a:rPr lang="ru-RU" sz="2400" b="1" dirty="0" smtClean="0">
                <a:solidFill>
                  <a:srgbClr val="2D1FE1"/>
                </a:solidFill>
              </a:rPr>
              <a:t> масштабу перегляду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зображень</a:t>
            </a:r>
            <a:r>
              <a:rPr lang="ru-RU" sz="2400" b="1" dirty="0" smtClean="0">
                <a:solidFill>
                  <a:srgbClr val="2D1FE1"/>
                </a:solidFill>
              </a:rPr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  <a:p>
            <a:pPr>
              <a:buNone/>
            </a:pPr>
            <a:endParaRPr lang="ru-RU" sz="2400" b="1" dirty="0">
              <a:solidFill>
                <a:srgbClr val="2D1FE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3248036" cy="474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85926"/>
            <a:ext cx="8682930" cy="446247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400" b="1" dirty="0" err="1" smtClean="0">
                <a:solidFill>
                  <a:srgbClr val="2D1FE1"/>
                </a:solidFill>
              </a:rPr>
              <a:t>Щоб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редагувати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</a:t>
            </a:r>
            <a:r>
              <a:rPr lang="ru-RU" sz="2400" b="1" dirty="0" smtClean="0">
                <a:solidFill>
                  <a:srgbClr val="2D1FE1"/>
                </a:solidFill>
              </a:rPr>
              <a:t>, </a:t>
            </a:r>
            <a:r>
              <a:rPr lang="ru-RU" sz="2400" b="1" dirty="0" err="1" smtClean="0">
                <a:solidFill>
                  <a:srgbClr val="2D1FE1"/>
                </a:solidFill>
              </a:rPr>
              <a:t>потрібно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вибрати</a:t>
            </a:r>
            <a:r>
              <a:rPr lang="ru-RU" sz="2400" b="1" dirty="0" smtClean="0">
                <a:solidFill>
                  <a:srgbClr val="2D1FE1"/>
                </a:solidFill>
              </a:rPr>
              <a:t> "</a:t>
            </a:r>
            <a:r>
              <a:rPr lang="ru-RU" sz="2400" b="1" dirty="0" err="1" smtClean="0">
                <a:solidFill>
                  <a:srgbClr val="2D1FE1"/>
                </a:solidFill>
              </a:rPr>
              <a:t>Змінити</a:t>
            </a:r>
            <a:r>
              <a:rPr lang="ru-RU" sz="2400" b="1" dirty="0" smtClean="0">
                <a:solidFill>
                  <a:srgbClr val="2D1FE1"/>
                </a:solidFill>
              </a:rPr>
              <a:t> рисунки".</a:t>
            </a:r>
            <a:br>
              <a:rPr lang="ru-RU" sz="2400" b="1" dirty="0" smtClean="0">
                <a:solidFill>
                  <a:srgbClr val="2D1FE1"/>
                </a:solidFill>
              </a:rPr>
            </a:br>
            <a:r>
              <a:rPr lang="ru-RU" sz="2400" b="1" dirty="0" smtClean="0">
                <a:solidFill>
                  <a:srgbClr val="2D1FE1"/>
                </a:solidFill>
              </a:rPr>
              <a:t> За </a:t>
            </a:r>
            <a:r>
              <a:rPr lang="ru-RU" sz="2400" b="1" dirty="0" err="1" smtClean="0">
                <a:solidFill>
                  <a:srgbClr val="2D1FE1"/>
                </a:solidFill>
              </a:rPr>
              <a:t>допомогою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панелі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Змінення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рисунків</a:t>
            </a:r>
            <a:r>
              <a:rPr lang="ru-RU" sz="2400" b="1" dirty="0" smtClean="0">
                <a:solidFill>
                  <a:srgbClr val="2D1FE1"/>
                </a:solidFill>
              </a:rPr>
              <a:t> над </a:t>
            </a:r>
            <a:r>
              <a:rPr lang="ru-RU" sz="2400" b="1" dirty="0" err="1" smtClean="0">
                <a:solidFill>
                  <a:srgbClr val="2D1FE1"/>
                </a:solidFill>
              </a:rPr>
              <a:t>виділеними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зображеннями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можна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виконати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такі</a:t>
            </a:r>
            <a:r>
              <a:rPr lang="ru-RU" sz="2400" b="1" dirty="0" smtClean="0">
                <a:solidFill>
                  <a:srgbClr val="2D1FE1"/>
                </a:solidFill>
              </a:rPr>
              <a:t> </a:t>
            </a:r>
            <a:r>
              <a:rPr lang="ru-RU" sz="2400" b="1" dirty="0" err="1" smtClean="0">
                <a:solidFill>
                  <a:srgbClr val="2D1FE1"/>
                </a:solidFill>
              </a:rPr>
              <a:t>операції</a:t>
            </a:r>
            <a:r>
              <a:rPr lang="ru-RU" sz="2400" b="1" dirty="0" smtClean="0">
                <a:solidFill>
                  <a:srgbClr val="2D1FE1"/>
                </a:solidFill>
              </a:rPr>
              <a:t>: </a:t>
            </a:r>
            <a:r>
              <a:rPr lang="ru-RU" sz="2400" b="1" dirty="0" err="1" smtClean="0">
                <a:solidFill>
                  <a:srgbClr val="FF0000"/>
                </a:solidFill>
              </a:rPr>
              <a:t>автоматичне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регулювання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кольорової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гами</a:t>
            </a:r>
            <a:r>
              <a:rPr lang="ru-RU" sz="2400" b="1" dirty="0" smtClean="0">
                <a:solidFill>
                  <a:srgbClr val="FF0000"/>
                </a:solidFill>
              </a:rPr>
              <a:t> та </a:t>
            </a:r>
            <a:r>
              <a:rPr lang="ru-RU" sz="2400" b="1" dirty="0" err="1" smtClean="0">
                <a:solidFill>
                  <a:srgbClr val="FF0000"/>
                </a:solidFill>
              </a:rPr>
              <a:t>яскравості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зображень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</a:rPr>
              <a:t>змінення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яскравості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зображення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і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рівня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контрастності</a:t>
            </a:r>
            <a:r>
              <a:rPr lang="ru-RU" sz="2400" b="1" dirty="0" smtClean="0">
                <a:solidFill>
                  <a:srgbClr val="FF0000"/>
                </a:solidFill>
              </a:rPr>
              <a:t>; </a:t>
            </a:r>
            <a:r>
              <a:rPr lang="ru-RU" sz="2400" b="1" dirty="0" err="1" smtClean="0">
                <a:solidFill>
                  <a:srgbClr val="FF0000"/>
                </a:solidFill>
              </a:rPr>
              <a:t>змінення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насиченості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</a:rPr>
              <a:t>інтенсивності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та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відтінків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кольорів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зображення</a:t>
            </a:r>
            <a:r>
              <a:rPr lang="ru-RU" sz="2400" b="1" dirty="0" smtClean="0">
                <a:solidFill>
                  <a:srgbClr val="FF0000"/>
                </a:solidFill>
              </a:rPr>
              <a:t>; </a:t>
            </a:r>
            <a:r>
              <a:rPr lang="ru-RU" sz="2400" b="1" dirty="0" err="1" smtClean="0">
                <a:solidFill>
                  <a:srgbClr val="FF0000"/>
                </a:solidFill>
              </a:rPr>
              <a:t>вирізання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 рисунка </a:t>
            </a:r>
            <a:r>
              <a:rPr lang="ru-RU" sz="2400" b="1" dirty="0" err="1" smtClean="0">
                <a:solidFill>
                  <a:srgbClr val="FF0000"/>
                </a:solidFill>
              </a:rPr>
              <a:t>його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частини</a:t>
            </a:r>
            <a:r>
              <a:rPr lang="ru-RU" sz="2400" b="1" dirty="0" smtClean="0">
                <a:solidFill>
                  <a:srgbClr val="FF0000"/>
                </a:solidFill>
              </a:rPr>
              <a:t> шляхом </a:t>
            </a:r>
            <a:r>
              <a:rPr lang="ru-RU" sz="2400" b="1" dirty="0" err="1" smtClean="0">
                <a:solidFill>
                  <a:srgbClr val="FF0000"/>
                </a:solidFill>
              </a:rPr>
              <a:t>обтинання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однієї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або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кількох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сторін</a:t>
            </a:r>
            <a:r>
              <a:rPr lang="ru-RU" sz="2400" b="1" dirty="0" smtClean="0">
                <a:solidFill>
                  <a:srgbClr val="FF0000"/>
                </a:solidFill>
              </a:rPr>
              <a:t>; поворот рисунка на </a:t>
            </a:r>
            <a:r>
              <a:rPr lang="ru-RU" sz="2400" b="1" dirty="0" err="1" smtClean="0">
                <a:solidFill>
                  <a:srgbClr val="FF0000"/>
                </a:solidFill>
              </a:rPr>
              <a:t>довільний</a:t>
            </a:r>
            <a:r>
              <a:rPr lang="ru-RU" sz="2400" b="1" dirty="0" smtClean="0">
                <a:solidFill>
                  <a:srgbClr val="FF0000"/>
                </a:solidFill>
              </a:rPr>
              <a:t> кут, поворот на кут 90° за </a:t>
            </a:r>
            <a:r>
              <a:rPr lang="ru-RU" sz="2400" b="1" dirty="0" err="1" smtClean="0">
                <a:solidFill>
                  <a:srgbClr val="FF0000"/>
                </a:solidFill>
              </a:rPr>
              <a:t>або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проти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годинникової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стрілки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</a:rPr>
              <a:t>дзеркальне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відображення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зліва</a:t>
            </a:r>
            <a:r>
              <a:rPr lang="ru-RU" sz="2400" b="1" dirty="0" smtClean="0">
                <a:solidFill>
                  <a:srgbClr val="FF0000"/>
                </a:solidFill>
              </a:rPr>
              <a:t> направо </a:t>
            </a:r>
            <a:r>
              <a:rPr lang="ru-RU" sz="2400" b="1" dirty="0" err="1" smtClean="0">
                <a:solidFill>
                  <a:srgbClr val="FF0000"/>
                </a:solidFill>
              </a:rPr>
              <a:t>або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зверху</a:t>
            </a:r>
            <a:r>
              <a:rPr lang="ru-RU" sz="2400" b="1" dirty="0" smtClean="0">
                <a:solidFill>
                  <a:srgbClr val="FF0000"/>
                </a:solidFill>
              </a:rPr>
              <a:t> вниз; </a:t>
            </a:r>
            <a:r>
              <a:rPr lang="ru-RU" sz="2400" b="1" dirty="0" err="1" smtClean="0">
                <a:solidFill>
                  <a:srgbClr val="FF0000"/>
                </a:solidFill>
              </a:rPr>
              <a:t>усунення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ефекту</a:t>
            </a:r>
            <a:r>
              <a:rPr lang="ru-RU" sz="2400" b="1" dirty="0" smtClean="0">
                <a:solidFill>
                  <a:srgbClr val="FF0000"/>
                </a:solidFill>
              </a:rPr>
              <a:t> «</a:t>
            </a:r>
            <a:r>
              <a:rPr lang="ru-RU" sz="2400" b="1" dirty="0" err="1" smtClean="0">
                <a:solidFill>
                  <a:srgbClr val="FF0000"/>
                </a:solidFill>
              </a:rPr>
              <a:t>червоних</a:t>
            </a:r>
            <a:r>
              <a:rPr lang="ru-RU" sz="2400" b="1" dirty="0" smtClean="0">
                <a:solidFill>
                  <a:srgbClr val="FF0000"/>
                </a:solidFill>
              </a:rPr>
              <a:t> очей»; </a:t>
            </a:r>
            <a:r>
              <a:rPr lang="ru-RU" sz="2400" b="1" dirty="0" err="1" smtClean="0">
                <a:solidFill>
                  <a:srgbClr val="FF0000"/>
                </a:solidFill>
              </a:rPr>
              <a:t>змінення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розмірів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зображення</a:t>
            </a:r>
            <a:r>
              <a:rPr lang="ru-RU" sz="2400" b="1" dirty="0" smtClean="0">
                <a:solidFill>
                  <a:srgbClr val="FF0000"/>
                </a:solidFill>
              </a:rPr>
              <a:t>; </a:t>
            </a:r>
            <a:r>
              <a:rPr lang="ru-RU" sz="2400" b="1" dirty="0" err="1" smtClean="0">
                <a:solidFill>
                  <a:srgbClr val="FF0000"/>
                </a:solidFill>
              </a:rPr>
              <a:t>зменшення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розміру</a:t>
            </a:r>
            <a:r>
              <a:rPr lang="ru-RU" sz="2400" b="1" dirty="0" smtClean="0">
                <a:solidFill>
                  <a:srgbClr val="FF0000"/>
                </a:solidFill>
              </a:rPr>
              <a:t> файла.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57364"/>
            <a:ext cx="8466906" cy="439103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>
                <a:solidFill>
                  <a:srgbClr val="2D1FE1"/>
                </a:solidFill>
              </a:rPr>
              <a:t>Якщо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вибрати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будь-яке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з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посилань</a:t>
            </a:r>
            <a:r>
              <a:rPr lang="ru-RU" b="1" dirty="0" smtClean="0">
                <a:solidFill>
                  <a:srgbClr val="2D1FE1"/>
                </a:solidFill>
              </a:rPr>
              <a:t> на </a:t>
            </a:r>
            <a:r>
              <a:rPr lang="ru-RU" b="1" dirty="0" err="1" smtClean="0">
                <a:solidFill>
                  <a:srgbClr val="2D1FE1"/>
                </a:solidFill>
              </a:rPr>
              <a:t>панелі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Змінення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рисунків</a:t>
            </a:r>
            <a:r>
              <a:rPr lang="ru-RU" b="1" dirty="0" smtClean="0">
                <a:solidFill>
                  <a:srgbClr val="2D1FE1"/>
                </a:solidFill>
              </a:rPr>
              <a:t>, </a:t>
            </a:r>
            <a:r>
              <a:rPr lang="ru-RU" b="1" dirty="0" err="1" smtClean="0">
                <a:solidFill>
                  <a:srgbClr val="2D1FE1"/>
                </a:solidFill>
              </a:rPr>
              <a:t>відкривається</a:t>
            </a:r>
            <a:r>
              <a:rPr lang="ru-RU" b="1" dirty="0" smtClean="0">
                <a:solidFill>
                  <a:srgbClr val="2D1FE1"/>
                </a:solidFill>
              </a:rPr>
              <a:t> нова панель </a:t>
            </a:r>
            <a:r>
              <a:rPr lang="ru-RU" b="1" dirty="0" err="1" smtClean="0">
                <a:solidFill>
                  <a:srgbClr val="2D1FE1"/>
                </a:solidFill>
              </a:rPr>
              <a:t>з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інструментами</a:t>
            </a:r>
            <a:r>
              <a:rPr lang="ru-RU" b="1" dirty="0" smtClean="0">
                <a:solidFill>
                  <a:srgbClr val="2D1FE1"/>
                </a:solidFill>
              </a:rPr>
              <a:t> </a:t>
            </a:r>
            <a:r>
              <a:rPr lang="ru-RU" b="1" dirty="0" err="1" smtClean="0">
                <a:solidFill>
                  <a:srgbClr val="2D1FE1"/>
                </a:solidFill>
              </a:rPr>
              <a:t>відповідно</a:t>
            </a:r>
            <a:r>
              <a:rPr lang="ru-RU" b="1" dirty="0" smtClean="0">
                <a:solidFill>
                  <a:srgbClr val="2D1FE1"/>
                </a:solidFill>
              </a:rPr>
              <a:t> до виду </a:t>
            </a:r>
            <a:r>
              <a:rPr lang="ru-RU" b="1" dirty="0" err="1" smtClean="0">
                <a:solidFill>
                  <a:srgbClr val="2D1FE1"/>
                </a:solidFill>
              </a:rPr>
              <a:t>посилання</a:t>
            </a:r>
            <a:r>
              <a:rPr lang="ru-RU" b="1" dirty="0" smtClean="0">
                <a:solidFill>
                  <a:srgbClr val="2D1FE1"/>
                </a:solidFill>
              </a:rPr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Для </a:t>
            </a:r>
            <a:r>
              <a:rPr lang="ru-RU" b="1" dirty="0" err="1" smtClean="0">
                <a:solidFill>
                  <a:srgbClr val="FF0000"/>
                </a:solidFill>
              </a:rPr>
              <a:t>збереження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змін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після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редагування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слід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виконати</a:t>
            </a:r>
            <a:r>
              <a:rPr lang="ru-RU" b="1" dirty="0" smtClean="0">
                <a:solidFill>
                  <a:srgbClr val="FF0000"/>
                </a:solidFill>
              </a:rPr>
              <a:t> Файл —&gt; —&gt; </a:t>
            </a:r>
            <a:r>
              <a:rPr lang="ru-RU" b="1" dirty="0" err="1" smtClean="0">
                <a:solidFill>
                  <a:srgbClr val="FF0000"/>
                </a:solidFill>
              </a:rPr>
              <a:t>Зберегти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і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зміни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будуть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записані</a:t>
            </a:r>
            <a:r>
              <a:rPr lang="ru-RU" b="1" dirty="0" smtClean="0">
                <a:solidFill>
                  <a:srgbClr val="FF0000"/>
                </a:solidFill>
              </a:rPr>
              <a:t> у файл </a:t>
            </a:r>
            <a:r>
              <a:rPr lang="ru-RU" b="1" dirty="0" err="1" smtClean="0">
                <a:solidFill>
                  <a:srgbClr val="FF00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тим</a:t>
            </a:r>
            <a:r>
              <a:rPr lang="ru-RU" b="1" dirty="0" smtClean="0">
                <a:solidFill>
                  <a:srgbClr val="FF0000"/>
                </a:solidFill>
              </a:rPr>
              <a:t> же </a:t>
            </a:r>
            <a:r>
              <a:rPr lang="ru-RU" b="1" dirty="0" err="1" smtClean="0">
                <a:solidFill>
                  <a:srgbClr val="FF0000"/>
                </a:solidFill>
              </a:rPr>
              <a:t>іменем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або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виконати</a:t>
            </a:r>
            <a:r>
              <a:rPr lang="ru-RU" b="1" dirty="0" smtClean="0">
                <a:solidFill>
                  <a:srgbClr val="FF0000"/>
                </a:solidFill>
              </a:rPr>
              <a:t> Файл -» </a:t>
            </a:r>
            <a:r>
              <a:rPr lang="ru-RU" b="1" dirty="0" err="1" smtClean="0">
                <a:solidFill>
                  <a:srgbClr val="FF0000"/>
                </a:solidFill>
              </a:rPr>
              <a:t>Зберегти</a:t>
            </a:r>
            <a:r>
              <a:rPr lang="ru-RU" b="1" dirty="0" smtClean="0">
                <a:solidFill>
                  <a:srgbClr val="FF0000"/>
                </a:solidFill>
              </a:rPr>
              <a:t> як... для </a:t>
            </a:r>
            <a:r>
              <a:rPr lang="ru-RU" b="1" dirty="0" err="1" smtClean="0">
                <a:solidFill>
                  <a:srgbClr val="FF0000"/>
                </a:solidFill>
              </a:rPr>
              <a:t>збереження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змін</a:t>
            </a:r>
            <a:r>
              <a:rPr lang="ru-RU" b="1" dirty="0" smtClean="0">
                <a:solidFill>
                  <a:srgbClr val="FF0000"/>
                </a:solidFill>
              </a:rPr>
              <a:t> у </a:t>
            </a:r>
            <a:r>
              <a:rPr lang="ru-RU" b="1" dirty="0" err="1" smtClean="0">
                <a:solidFill>
                  <a:srgbClr val="FF0000"/>
                </a:solidFill>
              </a:rPr>
              <a:t>файлі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іншим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іменем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або</a:t>
            </a:r>
            <a:r>
              <a:rPr lang="ru-RU" b="1" dirty="0" smtClean="0">
                <a:solidFill>
                  <a:srgbClr val="FF0000"/>
                </a:solidFill>
              </a:rPr>
              <a:t> в </a:t>
            </a:r>
            <a:r>
              <a:rPr lang="ru-RU" b="1" dirty="0" err="1" smtClean="0">
                <a:solidFill>
                  <a:srgbClr val="FF0000"/>
                </a:solidFill>
              </a:rPr>
              <a:t>іншій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папці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330</TotalTime>
  <Words>345</Words>
  <Application>Microsoft Office PowerPoint</Application>
  <PresentationFormat>Экран (4:3)</PresentationFormat>
  <Paragraphs>37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Урок 1</vt:lpstr>
      <vt:lpstr>Тема. Засоби перегляду зображень, їх призначення і функції. Змінення значень властивостей графічних зображень: розмір, колір. Основні операції над зображеннями: обтинання,  обертання.                      Практична робота 6.  Перегляд зображень та змінення значень  їх властивостей.</vt:lpstr>
      <vt:lpstr>Перевірка знань</vt:lpstr>
      <vt:lpstr>Актуалізуємо знання:</vt:lpstr>
      <vt:lpstr>Вивчаємо новий матеріал</vt:lpstr>
      <vt:lpstr>Microsoft Office  Picture Manager</vt:lpstr>
      <vt:lpstr>Слайд 6</vt:lpstr>
      <vt:lpstr>Слайд 7</vt:lpstr>
      <vt:lpstr>Слайд 8</vt:lpstr>
      <vt:lpstr>Слайд 9</vt:lpstr>
      <vt:lpstr>ПРАКТИЧНА РОБОТА № 6  Тема. Перегляд зображень та змінення значень їх властивостей </vt:lpstr>
      <vt:lpstr>Слайд 11</vt:lpstr>
      <vt:lpstr>Слайд 12</vt:lpstr>
      <vt:lpstr>Підсумки уроку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 16.                                      6 клас                                                   Тема. Засоби перегляду зображень, їх призначення і функції. Змінення значень властивостей графічних зображень: розмір, колір. Основні операції над зображеннями: обтинання,  обертання.                                                        Практична робота 6. Перегляд зображень та змінення значень їх властивостей.</dc:title>
  <dc:creator>Администратор</dc:creator>
  <cp:lastModifiedBy>Администратор</cp:lastModifiedBy>
  <cp:revision>35</cp:revision>
  <dcterms:created xsi:type="dcterms:W3CDTF">2014-12-11T17:24:42Z</dcterms:created>
  <dcterms:modified xsi:type="dcterms:W3CDTF">2015-01-16T19:07:29Z</dcterms:modified>
</cp:coreProperties>
</file>