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ms-office.activeX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3"/>
  </p:notesMasterIdLst>
  <p:sldIdLst>
    <p:sldId id="256" r:id="rId2"/>
    <p:sldId id="998" r:id="rId3"/>
    <p:sldId id="980" r:id="rId4"/>
    <p:sldId id="981" r:id="rId5"/>
    <p:sldId id="982" r:id="rId6"/>
    <p:sldId id="985" r:id="rId7"/>
    <p:sldId id="988" r:id="rId8"/>
    <p:sldId id="987" r:id="rId9"/>
    <p:sldId id="986" r:id="rId10"/>
    <p:sldId id="990" r:id="rId11"/>
    <p:sldId id="984" r:id="rId12"/>
    <p:sldId id="978" r:id="rId13"/>
    <p:sldId id="999" r:id="rId14"/>
    <p:sldId id="1015" r:id="rId15"/>
    <p:sldId id="991" r:id="rId16"/>
    <p:sldId id="1013" r:id="rId17"/>
    <p:sldId id="1012" r:id="rId18"/>
    <p:sldId id="1014" r:id="rId19"/>
    <p:sldId id="993" r:id="rId20"/>
    <p:sldId id="1001" r:id="rId21"/>
    <p:sldId id="1002" r:id="rId22"/>
    <p:sldId id="994" r:id="rId23"/>
    <p:sldId id="1003" r:id="rId24"/>
    <p:sldId id="1004" r:id="rId25"/>
    <p:sldId id="1005" r:id="rId26"/>
    <p:sldId id="1006" r:id="rId27"/>
    <p:sldId id="1008" r:id="rId28"/>
    <p:sldId id="1016" r:id="rId29"/>
    <p:sldId id="859" r:id="rId30"/>
    <p:sldId id="664" r:id="rId31"/>
    <p:sldId id="27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FF00"/>
    <a:srgbClr val="660066"/>
    <a:srgbClr val="7030A0"/>
    <a:srgbClr val="D24726"/>
    <a:srgbClr val="000000"/>
    <a:srgbClr val="FFC000"/>
    <a:srgbClr val="E4917C"/>
    <a:srgbClr val="ABC7A0"/>
    <a:srgbClr val="2E86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929F9F4-4A8F-4326-A1B4-22849713DDAB}" styleName="Темний стиль 1 –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Помірний стиль 3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Помірний стиль 3 –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Помірний стиль 3 –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450" autoAdjust="0"/>
    <p:restoredTop sz="94129" autoAdjust="0"/>
  </p:normalViewPr>
  <p:slideViewPr>
    <p:cSldViewPr>
      <p:cViewPr>
        <p:scale>
          <a:sx n="60" d="100"/>
          <a:sy n="60" d="100"/>
        </p:scale>
        <p:origin x="-1206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05BFB-FD02-42A4-B024-30E728FE1180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315B3D86-926A-4CC7-8AA0-D4C96E20CBEA}">
      <dgm:prSet phldrT="[Текст]"/>
      <dgm:spPr/>
      <dgm:t>
        <a:bodyPr/>
        <a:lstStyle/>
        <a:p>
          <a:pPr algn="ctr"/>
          <a:r>
            <a:rPr lang="uk-UA" b="1" i="1" noProof="0" dirty="0" smtClean="0"/>
            <a:t>Що таке план та інструкція</a:t>
          </a:r>
        </a:p>
      </dgm:t>
    </dgm:pt>
    <dgm:pt modelId="{DF55645F-A126-4D86-9561-716167B27046}" type="parTrans" cxnId="{68FB6ADD-641A-4696-9742-88298C57E541}">
      <dgm:prSet/>
      <dgm:spPr/>
      <dgm:t>
        <a:bodyPr/>
        <a:lstStyle/>
        <a:p>
          <a:endParaRPr lang="uk-UA"/>
        </a:p>
      </dgm:t>
    </dgm:pt>
    <dgm:pt modelId="{2D71F001-BD1C-49B7-AFB3-4937C19A9401}" type="sibTrans" cxnId="{68FB6ADD-641A-4696-9742-88298C57E541}">
      <dgm:prSet/>
      <dgm:spPr/>
      <dgm:t>
        <a:bodyPr/>
        <a:lstStyle/>
        <a:p>
          <a:endParaRPr lang="uk-UA"/>
        </a:p>
      </dgm:t>
    </dgm:pt>
    <dgm:pt modelId="{9955DCCA-1927-447A-B0E0-D61663048EE8}">
      <dgm:prSet phldrT="[Текст]"/>
      <dgm:spPr/>
      <dgm:t>
        <a:bodyPr/>
        <a:lstStyle/>
        <a:p>
          <a:pPr algn="ctr"/>
          <a:r>
            <a:rPr lang="uk-UA" b="1" i="1" noProof="0" dirty="0" smtClean="0"/>
            <a:t>Що таке команда</a:t>
          </a:r>
        </a:p>
      </dgm:t>
    </dgm:pt>
    <dgm:pt modelId="{BEB06C26-D1FE-49F6-AF77-63A677BA45F4}" type="parTrans" cxnId="{F726AB76-4D4D-43E1-B7BC-CD8D37266646}">
      <dgm:prSet/>
      <dgm:spPr/>
      <dgm:t>
        <a:bodyPr/>
        <a:lstStyle/>
        <a:p>
          <a:endParaRPr lang="uk-UA"/>
        </a:p>
      </dgm:t>
    </dgm:pt>
    <dgm:pt modelId="{E50F8F57-8A45-42CA-A274-24C4CA1CD071}" type="sibTrans" cxnId="{F726AB76-4D4D-43E1-B7BC-CD8D37266646}">
      <dgm:prSet/>
      <dgm:spPr/>
      <dgm:t>
        <a:bodyPr/>
        <a:lstStyle/>
        <a:p>
          <a:endParaRPr lang="uk-UA"/>
        </a:p>
      </dgm:t>
    </dgm:pt>
    <dgm:pt modelId="{73DEBAF0-3834-4328-A549-117CFA3EE1D1}">
      <dgm:prSet phldrT="[Текст]"/>
      <dgm:spPr/>
      <dgm:t>
        <a:bodyPr/>
        <a:lstStyle/>
        <a:p>
          <a:pPr algn="ctr"/>
          <a:r>
            <a:rPr lang="uk-UA" b="1" i="1" noProof="0" dirty="0" smtClean="0"/>
            <a:t>Хто або що може бути виконавцем команд</a:t>
          </a:r>
        </a:p>
      </dgm:t>
    </dgm:pt>
    <dgm:pt modelId="{9AE7E492-4EBB-43C0-8534-E258D4206DF5}" type="parTrans" cxnId="{F3FE8053-BDD6-4F22-A305-45A3AE8C476B}">
      <dgm:prSet/>
      <dgm:spPr/>
      <dgm:t>
        <a:bodyPr/>
        <a:lstStyle/>
        <a:p>
          <a:endParaRPr lang="uk-UA"/>
        </a:p>
      </dgm:t>
    </dgm:pt>
    <dgm:pt modelId="{ACDCF1E4-0FC2-4D18-B0EC-5DA71AF0A799}" type="sibTrans" cxnId="{F3FE8053-BDD6-4F22-A305-45A3AE8C476B}">
      <dgm:prSet/>
      <dgm:spPr/>
      <dgm:t>
        <a:bodyPr/>
        <a:lstStyle/>
        <a:p>
          <a:endParaRPr lang="uk-UA"/>
        </a:p>
      </dgm:t>
    </dgm:pt>
    <dgm:pt modelId="{2BFCC04B-5BEB-4DAE-97D1-F47641846B4A}">
      <dgm:prSet phldrT="[Текст]"/>
      <dgm:spPr/>
      <dgm:t>
        <a:bodyPr/>
        <a:lstStyle/>
        <a:p>
          <a:pPr algn="ctr"/>
          <a:r>
            <a:rPr lang="uk-UA" b="1" i="1" noProof="0" dirty="0" smtClean="0"/>
            <a:t>Що називають системою команд виконавця</a:t>
          </a:r>
        </a:p>
      </dgm:t>
    </dgm:pt>
    <dgm:pt modelId="{A5122477-7736-4821-9085-3DD889CD9222}" type="parTrans" cxnId="{3B57759C-379A-488D-900C-29D0CF421B32}">
      <dgm:prSet/>
      <dgm:spPr/>
      <dgm:t>
        <a:bodyPr/>
        <a:lstStyle/>
        <a:p>
          <a:endParaRPr lang="uk-UA"/>
        </a:p>
      </dgm:t>
    </dgm:pt>
    <dgm:pt modelId="{0FFFF517-82FF-47E2-8C52-17CCE0322137}" type="sibTrans" cxnId="{3B57759C-379A-488D-900C-29D0CF421B32}">
      <dgm:prSet/>
      <dgm:spPr/>
      <dgm:t>
        <a:bodyPr/>
        <a:lstStyle/>
        <a:p>
          <a:endParaRPr lang="uk-UA"/>
        </a:p>
      </dgm:t>
    </dgm:pt>
    <dgm:pt modelId="{278BBEC3-25EB-4983-A2ED-39E7510A7FC9}" type="pres">
      <dgm:prSet presAssocID="{E5105BFB-FD02-42A4-B024-30E728FE118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5BF0CC98-8900-4BA1-A102-A374D41FF3BF}" type="pres">
      <dgm:prSet presAssocID="{315B3D86-926A-4CC7-8AA0-D4C96E20CBEA}" presName="composite" presStyleCnt="0"/>
      <dgm:spPr/>
      <dgm:t>
        <a:bodyPr/>
        <a:lstStyle/>
        <a:p>
          <a:endParaRPr lang="uk-UA"/>
        </a:p>
      </dgm:t>
    </dgm:pt>
    <dgm:pt modelId="{97F4F5B0-160D-40C2-BA04-7E2E012FE3F3}" type="pres">
      <dgm:prSet presAssocID="{315B3D86-926A-4CC7-8AA0-D4C96E20CBEA}" presName="LShape" presStyleLbl="alignNode1" presStyleIdx="0" presStyleCnt="7"/>
      <dgm:spPr>
        <a:prstGeom prst="flowChartAlternateProcess">
          <a:avLst/>
        </a:prstGeom>
      </dgm:spPr>
      <dgm:t>
        <a:bodyPr/>
        <a:lstStyle/>
        <a:p>
          <a:endParaRPr lang="uk-UA"/>
        </a:p>
      </dgm:t>
    </dgm:pt>
    <dgm:pt modelId="{6A1C8FA4-0F52-445B-8E3A-B1010353A56A}" type="pres">
      <dgm:prSet presAssocID="{315B3D86-926A-4CC7-8AA0-D4C96E20CBEA}" presName="ParentText" presStyleLbl="revTx" presStyleIdx="0" presStyleCnt="4" custScaleY="48555" custLinFactNeighborX="-5488" custLinFactNeighborY="-241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CC8D66-CC3D-43B1-9028-C9C2A7507516}" type="pres">
      <dgm:prSet presAssocID="{315B3D86-926A-4CC7-8AA0-D4C96E20CBEA}" presName="Triangle" presStyleLbl="alignNode1" presStyleIdx="1" presStyleCnt="7" custLinFactNeighborX="48874" custLinFactNeighborY="-4287"/>
      <dgm:spPr>
        <a:prstGeom prst="notchedRightArrow">
          <a:avLst/>
        </a:prstGeom>
      </dgm:spPr>
      <dgm:t>
        <a:bodyPr/>
        <a:lstStyle/>
        <a:p>
          <a:endParaRPr lang="uk-UA"/>
        </a:p>
      </dgm:t>
    </dgm:pt>
    <dgm:pt modelId="{38C4B215-A2C7-43E1-B40E-95E31A1B4645}" type="pres">
      <dgm:prSet presAssocID="{2D71F001-BD1C-49B7-AFB3-4937C19A9401}" presName="sibTrans" presStyleCnt="0"/>
      <dgm:spPr/>
      <dgm:t>
        <a:bodyPr/>
        <a:lstStyle/>
        <a:p>
          <a:endParaRPr lang="uk-UA"/>
        </a:p>
      </dgm:t>
    </dgm:pt>
    <dgm:pt modelId="{0D8E35D1-8279-4738-84B1-109E39103AF9}" type="pres">
      <dgm:prSet presAssocID="{2D71F001-BD1C-49B7-AFB3-4937C19A9401}" presName="space" presStyleCnt="0"/>
      <dgm:spPr/>
      <dgm:t>
        <a:bodyPr/>
        <a:lstStyle/>
        <a:p>
          <a:endParaRPr lang="uk-UA"/>
        </a:p>
      </dgm:t>
    </dgm:pt>
    <dgm:pt modelId="{3C6A016D-BCF4-4525-85FC-23F81AB96AE7}" type="pres">
      <dgm:prSet presAssocID="{9955DCCA-1927-447A-B0E0-D61663048EE8}" presName="composite" presStyleCnt="0"/>
      <dgm:spPr/>
      <dgm:t>
        <a:bodyPr/>
        <a:lstStyle/>
        <a:p>
          <a:endParaRPr lang="uk-UA"/>
        </a:p>
      </dgm:t>
    </dgm:pt>
    <dgm:pt modelId="{AC0DE14E-82E2-45F6-BC06-171FB2815A16}" type="pres">
      <dgm:prSet presAssocID="{9955DCCA-1927-447A-B0E0-D61663048EE8}" presName="LShape" presStyleLbl="alignNode1" presStyleIdx="2" presStyleCnt="7"/>
      <dgm:spPr>
        <a:prstGeom prst="flowChartAlternateProcess">
          <a:avLst/>
        </a:prstGeom>
      </dgm:spPr>
      <dgm:t>
        <a:bodyPr/>
        <a:lstStyle/>
        <a:p>
          <a:endParaRPr lang="uk-UA"/>
        </a:p>
      </dgm:t>
    </dgm:pt>
    <dgm:pt modelId="{BBAF9E15-80C3-4253-BCA0-4AFD6FEA651C}" type="pres">
      <dgm:prSet presAssocID="{9955DCCA-1927-447A-B0E0-D61663048EE8}" presName="ParentText" presStyleLbl="revTx" presStyleIdx="1" presStyleCnt="4" custScaleY="57786" custLinFactNeighborX="-9181" custLinFactNeighborY="-26103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uk-UA"/>
        </a:p>
      </dgm:t>
    </dgm:pt>
    <dgm:pt modelId="{A9164056-8AA8-4CA8-AFE5-5EFFB9095995}" type="pres">
      <dgm:prSet presAssocID="{9955DCCA-1927-447A-B0E0-D61663048EE8}" presName="Triangle" presStyleLbl="alignNode1" presStyleIdx="3" presStyleCnt="7" custLinFactNeighborX="8504" custLinFactNeighborY="4545"/>
      <dgm:spPr>
        <a:prstGeom prst="notchedRightArrow">
          <a:avLst/>
        </a:prstGeom>
      </dgm:spPr>
      <dgm:t>
        <a:bodyPr/>
        <a:lstStyle/>
        <a:p>
          <a:endParaRPr lang="uk-UA"/>
        </a:p>
      </dgm:t>
    </dgm:pt>
    <dgm:pt modelId="{3B1E5A8A-F516-4D35-ACEA-08FECD676D88}" type="pres">
      <dgm:prSet presAssocID="{E50F8F57-8A45-42CA-A274-24C4CA1CD071}" presName="sibTrans" presStyleCnt="0"/>
      <dgm:spPr/>
      <dgm:t>
        <a:bodyPr/>
        <a:lstStyle/>
        <a:p>
          <a:endParaRPr lang="uk-UA"/>
        </a:p>
      </dgm:t>
    </dgm:pt>
    <dgm:pt modelId="{B3046140-F40C-4711-B20A-B8E13C910150}" type="pres">
      <dgm:prSet presAssocID="{E50F8F57-8A45-42CA-A274-24C4CA1CD071}" presName="space" presStyleCnt="0"/>
      <dgm:spPr/>
      <dgm:t>
        <a:bodyPr/>
        <a:lstStyle/>
        <a:p>
          <a:endParaRPr lang="uk-UA"/>
        </a:p>
      </dgm:t>
    </dgm:pt>
    <dgm:pt modelId="{553C9E41-A10E-41D4-B209-1B638E724388}" type="pres">
      <dgm:prSet presAssocID="{73DEBAF0-3834-4328-A549-117CFA3EE1D1}" presName="composite" presStyleCnt="0"/>
      <dgm:spPr/>
      <dgm:t>
        <a:bodyPr/>
        <a:lstStyle/>
        <a:p>
          <a:endParaRPr lang="uk-UA"/>
        </a:p>
      </dgm:t>
    </dgm:pt>
    <dgm:pt modelId="{77AA25AA-2414-40B8-95D0-A8FD724C6A6E}" type="pres">
      <dgm:prSet presAssocID="{73DEBAF0-3834-4328-A549-117CFA3EE1D1}" presName="LShape" presStyleLbl="alignNode1" presStyleIdx="4" presStyleCnt="7" custLinFactNeighborX="-1703" custLinFactNeighborY="1346"/>
      <dgm:spPr>
        <a:prstGeom prst="flowChartAlternateProcess">
          <a:avLst/>
        </a:prstGeom>
      </dgm:spPr>
      <dgm:t>
        <a:bodyPr/>
        <a:lstStyle/>
        <a:p>
          <a:endParaRPr lang="uk-UA"/>
        </a:p>
      </dgm:t>
    </dgm:pt>
    <dgm:pt modelId="{F3512FE0-87F1-49B2-B59A-C01170C09C67}" type="pres">
      <dgm:prSet presAssocID="{73DEBAF0-3834-4328-A549-117CFA3EE1D1}" presName="ParentText" presStyleLbl="revTx" presStyleIdx="2" presStyleCnt="4" custScaleY="69203" custLinFactNeighborX="-9044" custLinFactNeighborY="-21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04A2969-FE95-41AD-90F1-FA9456FA09EC}" type="pres">
      <dgm:prSet presAssocID="{73DEBAF0-3834-4328-A549-117CFA3EE1D1}" presName="Triangle" presStyleLbl="alignNode1" presStyleIdx="5" presStyleCnt="7"/>
      <dgm:spPr>
        <a:prstGeom prst="notchedRightArrow">
          <a:avLst/>
        </a:prstGeom>
      </dgm:spPr>
      <dgm:t>
        <a:bodyPr/>
        <a:lstStyle/>
        <a:p>
          <a:endParaRPr lang="uk-UA"/>
        </a:p>
      </dgm:t>
    </dgm:pt>
    <dgm:pt modelId="{3DB57D67-A355-46F5-B842-9A90BB303CA1}" type="pres">
      <dgm:prSet presAssocID="{ACDCF1E4-0FC2-4D18-B0EC-5DA71AF0A799}" presName="sibTrans" presStyleCnt="0"/>
      <dgm:spPr/>
      <dgm:t>
        <a:bodyPr/>
        <a:lstStyle/>
        <a:p>
          <a:endParaRPr lang="ru-RU"/>
        </a:p>
      </dgm:t>
    </dgm:pt>
    <dgm:pt modelId="{2BF308DE-1389-45BB-B0CB-23216B67BA2C}" type="pres">
      <dgm:prSet presAssocID="{ACDCF1E4-0FC2-4D18-B0EC-5DA71AF0A799}" presName="space" presStyleCnt="0"/>
      <dgm:spPr/>
      <dgm:t>
        <a:bodyPr/>
        <a:lstStyle/>
        <a:p>
          <a:endParaRPr lang="ru-RU"/>
        </a:p>
      </dgm:t>
    </dgm:pt>
    <dgm:pt modelId="{6865C909-7EC6-4711-AC35-75B62F2F2F2D}" type="pres">
      <dgm:prSet presAssocID="{2BFCC04B-5BEB-4DAE-97D1-F47641846B4A}" presName="composite" presStyleCnt="0"/>
      <dgm:spPr/>
      <dgm:t>
        <a:bodyPr/>
        <a:lstStyle/>
        <a:p>
          <a:endParaRPr lang="ru-RU"/>
        </a:p>
      </dgm:t>
    </dgm:pt>
    <dgm:pt modelId="{84382ABA-4503-4E30-A47D-74A283F133AC}" type="pres">
      <dgm:prSet presAssocID="{2BFCC04B-5BEB-4DAE-97D1-F47641846B4A}" presName="LShape" presStyleLbl="alignNode1" presStyleIdx="6" presStyleCnt="7"/>
      <dgm:spPr>
        <a:prstGeom prst="flowChartAlternateProcess">
          <a:avLst/>
        </a:prstGeom>
      </dgm:spPr>
      <dgm:t>
        <a:bodyPr/>
        <a:lstStyle/>
        <a:p>
          <a:endParaRPr lang="uk-UA"/>
        </a:p>
      </dgm:t>
    </dgm:pt>
    <dgm:pt modelId="{4D5900C1-455C-42C8-98CA-C973FE9AF245}" type="pres">
      <dgm:prSet presAssocID="{2BFCC04B-5BEB-4DAE-97D1-F47641846B4A}" presName="ParentText" presStyleLbl="revTx" presStyleIdx="3" presStyleCnt="4" custLinFactNeighborX="-5077" custLinFactNeighborY="-80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AB7EF0C-8EFE-4458-9470-7214014C5FE0}" type="presOf" srcId="{73DEBAF0-3834-4328-A549-117CFA3EE1D1}" destId="{F3512FE0-87F1-49B2-B59A-C01170C09C67}" srcOrd="0" destOrd="0" presId="urn:microsoft.com/office/officeart/2009/3/layout/StepUpProcess"/>
    <dgm:cxn modelId="{68FB6ADD-641A-4696-9742-88298C57E541}" srcId="{E5105BFB-FD02-42A4-B024-30E728FE1180}" destId="{315B3D86-926A-4CC7-8AA0-D4C96E20CBEA}" srcOrd="0" destOrd="0" parTransId="{DF55645F-A126-4D86-9561-716167B27046}" sibTransId="{2D71F001-BD1C-49B7-AFB3-4937C19A9401}"/>
    <dgm:cxn modelId="{95A53427-8C91-4556-A48C-7055BE46E28A}" type="presOf" srcId="{9955DCCA-1927-447A-B0E0-D61663048EE8}" destId="{BBAF9E15-80C3-4253-BCA0-4AFD6FEA651C}" srcOrd="0" destOrd="0" presId="urn:microsoft.com/office/officeart/2009/3/layout/StepUpProcess"/>
    <dgm:cxn modelId="{56101EB8-311E-4F3F-86FC-30325CAB15AC}" type="presOf" srcId="{E5105BFB-FD02-42A4-B024-30E728FE1180}" destId="{278BBEC3-25EB-4983-A2ED-39E7510A7FC9}" srcOrd="0" destOrd="0" presId="urn:microsoft.com/office/officeart/2009/3/layout/StepUpProcess"/>
    <dgm:cxn modelId="{3B57759C-379A-488D-900C-29D0CF421B32}" srcId="{E5105BFB-FD02-42A4-B024-30E728FE1180}" destId="{2BFCC04B-5BEB-4DAE-97D1-F47641846B4A}" srcOrd="3" destOrd="0" parTransId="{A5122477-7736-4821-9085-3DD889CD9222}" sibTransId="{0FFFF517-82FF-47E2-8C52-17CCE0322137}"/>
    <dgm:cxn modelId="{F3FE8053-BDD6-4F22-A305-45A3AE8C476B}" srcId="{E5105BFB-FD02-42A4-B024-30E728FE1180}" destId="{73DEBAF0-3834-4328-A549-117CFA3EE1D1}" srcOrd="2" destOrd="0" parTransId="{9AE7E492-4EBB-43C0-8534-E258D4206DF5}" sibTransId="{ACDCF1E4-0FC2-4D18-B0EC-5DA71AF0A799}"/>
    <dgm:cxn modelId="{F726AB76-4D4D-43E1-B7BC-CD8D37266646}" srcId="{E5105BFB-FD02-42A4-B024-30E728FE1180}" destId="{9955DCCA-1927-447A-B0E0-D61663048EE8}" srcOrd="1" destOrd="0" parTransId="{BEB06C26-D1FE-49F6-AF77-63A677BA45F4}" sibTransId="{E50F8F57-8A45-42CA-A274-24C4CA1CD071}"/>
    <dgm:cxn modelId="{19F21757-2FCE-4551-A16B-EF199D6CFF8F}" type="presOf" srcId="{315B3D86-926A-4CC7-8AA0-D4C96E20CBEA}" destId="{6A1C8FA4-0F52-445B-8E3A-B1010353A56A}" srcOrd="0" destOrd="0" presId="urn:microsoft.com/office/officeart/2009/3/layout/StepUpProcess"/>
    <dgm:cxn modelId="{F375EDEF-79E3-4D9E-BB9D-A7EB0B2779C8}" type="presOf" srcId="{2BFCC04B-5BEB-4DAE-97D1-F47641846B4A}" destId="{4D5900C1-455C-42C8-98CA-C973FE9AF245}" srcOrd="0" destOrd="0" presId="urn:microsoft.com/office/officeart/2009/3/layout/StepUpProcess"/>
    <dgm:cxn modelId="{1C7A3893-D44F-4D6A-8FA1-459F2C9E6B27}" type="presParOf" srcId="{278BBEC3-25EB-4983-A2ED-39E7510A7FC9}" destId="{5BF0CC98-8900-4BA1-A102-A374D41FF3BF}" srcOrd="0" destOrd="0" presId="urn:microsoft.com/office/officeart/2009/3/layout/StepUpProcess"/>
    <dgm:cxn modelId="{9DF38F1D-0A9A-45B5-B7AC-E935F7F91E1E}" type="presParOf" srcId="{5BF0CC98-8900-4BA1-A102-A374D41FF3BF}" destId="{97F4F5B0-160D-40C2-BA04-7E2E012FE3F3}" srcOrd="0" destOrd="0" presId="urn:microsoft.com/office/officeart/2009/3/layout/StepUpProcess"/>
    <dgm:cxn modelId="{65D227B8-0E5D-4D1B-81F7-E8FEBC9A0C6F}" type="presParOf" srcId="{5BF0CC98-8900-4BA1-A102-A374D41FF3BF}" destId="{6A1C8FA4-0F52-445B-8E3A-B1010353A56A}" srcOrd="1" destOrd="0" presId="urn:microsoft.com/office/officeart/2009/3/layout/StepUpProcess"/>
    <dgm:cxn modelId="{357ABF01-D3E9-4F89-85E3-CB48D86D5731}" type="presParOf" srcId="{5BF0CC98-8900-4BA1-A102-A374D41FF3BF}" destId="{E9CC8D66-CC3D-43B1-9028-C9C2A7507516}" srcOrd="2" destOrd="0" presId="urn:microsoft.com/office/officeart/2009/3/layout/StepUpProcess"/>
    <dgm:cxn modelId="{3821F2CC-0103-4B00-A3E2-608D3A028B58}" type="presParOf" srcId="{278BBEC3-25EB-4983-A2ED-39E7510A7FC9}" destId="{38C4B215-A2C7-43E1-B40E-95E31A1B4645}" srcOrd="1" destOrd="0" presId="urn:microsoft.com/office/officeart/2009/3/layout/StepUpProcess"/>
    <dgm:cxn modelId="{F720A9D1-D1DA-4E02-9F91-5FBD0B53E9AD}" type="presParOf" srcId="{38C4B215-A2C7-43E1-B40E-95E31A1B4645}" destId="{0D8E35D1-8279-4738-84B1-109E39103AF9}" srcOrd="0" destOrd="0" presId="urn:microsoft.com/office/officeart/2009/3/layout/StepUpProcess"/>
    <dgm:cxn modelId="{06A4F9EE-EB06-4F3F-9645-2A5F6699E3C0}" type="presParOf" srcId="{278BBEC3-25EB-4983-A2ED-39E7510A7FC9}" destId="{3C6A016D-BCF4-4525-85FC-23F81AB96AE7}" srcOrd="2" destOrd="0" presId="urn:microsoft.com/office/officeart/2009/3/layout/StepUpProcess"/>
    <dgm:cxn modelId="{2464C94F-F14C-486F-A306-8FD28A469261}" type="presParOf" srcId="{3C6A016D-BCF4-4525-85FC-23F81AB96AE7}" destId="{AC0DE14E-82E2-45F6-BC06-171FB2815A16}" srcOrd="0" destOrd="0" presId="urn:microsoft.com/office/officeart/2009/3/layout/StepUpProcess"/>
    <dgm:cxn modelId="{DA7620AA-C368-48DD-A5D1-E3522099CA52}" type="presParOf" srcId="{3C6A016D-BCF4-4525-85FC-23F81AB96AE7}" destId="{BBAF9E15-80C3-4253-BCA0-4AFD6FEA651C}" srcOrd="1" destOrd="0" presId="urn:microsoft.com/office/officeart/2009/3/layout/StepUpProcess"/>
    <dgm:cxn modelId="{91C98637-77AA-432D-929E-B6E0154A0032}" type="presParOf" srcId="{3C6A016D-BCF4-4525-85FC-23F81AB96AE7}" destId="{A9164056-8AA8-4CA8-AFE5-5EFFB9095995}" srcOrd="2" destOrd="0" presId="urn:microsoft.com/office/officeart/2009/3/layout/StepUpProcess"/>
    <dgm:cxn modelId="{D561377C-0888-441E-844D-14949AFB7F11}" type="presParOf" srcId="{278BBEC3-25EB-4983-A2ED-39E7510A7FC9}" destId="{3B1E5A8A-F516-4D35-ACEA-08FECD676D88}" srcOrd="3" destOrd="0" presId="urn:microsoft.com/office/officeart/2009/3/layout/StepUpProcess"/>
    <dgm:cxn modelId="{996A4FA5-30D4-4F15-BE6C-D8B3A907D42A}" type="presParOf" srcId="{3B1E5A8A-F516-4D35-ACEA-08FECD676D88}" destId="{B3046140-F40C-4711-B20A-B8E13C910150}" srcOrd="0" destOrd="0" presId="urn:microsoft.com/office/officeart/2009/3/layout/StepUpProcess"/>
    <dgm:cxn modelId="{FB3B64A1-A296-4C54-9EDE-6CE1EE289109}" type="presParOf" srcId="{278BBEC3-25EB-4983-A2ED-39E7510A7FC9}" destId="{553C9E41-A10E-41D4-B209-1B638E724388}" srcOrd="4" destOrd="0" presId="urn:microsoft.com/office/officeart/2009/3/layout/StepUpProcess"/>
    <dgm:cxn modelId="{D7DF04F0-7C19-45F6-9F47-984963B1E787}" type="presParOf" srcId="{553C9E41-A10E-41D4-B209-1B638E724388}" destId="{77AA25AA-2414-40B8-95D0-A8FD724C6A6E}" srcOrd="0" destOrd="0" presId="urn:microsoft.com/office/officeart/2009/3/layout/StepUpProcess"/>
    <dgm:cxn modelId="{7FD0C7F1-39CC-4693-BF97-E82E4916894E}" type="presParOf" srcId="{553C9E41-A10E-41D4-B209-1B638E724388}" destId="{F3512FE0-87F1-49B2-B59A-C01170C09C67}" srcOrd="1" destOrd="0" presId="urn:microsoft.com/office/officeart/2009/3/layout/StepUpProcess"/>
    <dgm:cxn modelId="{AF197E13-1CCC-45E8-9B1E-FCC58AA53130}" type="presParOf" srcId="{553C9E41-A10E-41D4-B209-1B638E724388}" destId="{C04A2969-FE95-41AD-90F1-FA9456FA09EC}" srcOrd="2" destOrd="0" presId="urn:microsoft.com/office/officeart/2009/3/layout/StepUpProcess"/>
    <dgm:cxn modelId="{60ECBCB6-AB60-4337-909B-AC9972B4BE4E}" type="presParOf" srcId="{278BBEC3-25EB-4983-A2ED-39E7510A7FC9}" destId="{3DB57D67-A355-46F5-B842-9A90BB303CA1}" srcOrd="5" destOrd="0" presId="urn:microsoft.com/office/officeart/2009/3/layout/StepUpProcess"/>
    <dgm:cxn modelId="{9E99BE79-E0BB-4651-B0A2-38C249CB780B}" type="presParOf" srcId="{3DB57D67-A355-46F5-B842-9A90BB303CA1}" destId="{2BF308DE-1389-45BB-B0CB-23216B67BA2C}" srcOrd="0" destOrd="0" presId="urn:microsoft.com/office/officeart/2009/3/layout/StepUpProcess"/>
    <dgm:cxn modelId="{9C57F47E-5EEC-44E9-ADB1-53C60696F030}" type="presParOf" srcId="{278BBEC3-25EB-4983-A2ED-39E7510A7FC9}" destId="{6865C909-7EC6-4711-AC35-75B62F2F2F2D}" srcOrd="6" destOrd="0" presId="urn:microsoft.com/office/officeart/2009/3/layout/StepUpProcess"/>
    <dgm:cxn modelId="{DE1EFA32-64F9-4B9C-9EA6-BCE1BC982E7D}" type="presParOf" srcId="{6865C909-7EC6-4711-AC35-75B62F2F2F2D}" destId="{84382ABA-4503-4E30-A47D-74A283F133AC}" srcOrd="0" destOrd="0" presId="urn:microsoft.com/office/officeart/2009/3/layout/StepUpProcess"/>
    <dgm:cxn modelId="{34F9E9BE-A708-4165-A5BB-E248BBF286ED}" type="presParOf" srcId="{6865C909-7EC6-4711-AC35-75B62F2F2F2D}" destId="{4D5900C1-455C-42C8-98CA-C973FE9AF245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A89498-AAA0-4DE6-A541-D95E1D66A2B2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09AA279-F9B0-4598-8B81-C128E8F150C6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Креслення деталей.</a:t>
          </a:r>
          <a:endParaRPr lang="uk-UA" dirty="0"/>
        </a:p>
      </dgm:t>
    </dgm:pt>
    <dgm:pt modelId="{EF0E6BF5-4F93-4060-A1F6-BE81CB30B18D}" type="parTrans" cxnId="{A7194F62-E703-4CCD-BAD8-6530A35A6DDE}">
      <dgm:prSet/>
      <dgm:spPr/>
      <dgm:t>
        <a:bodyPr/>
        <a:lstStyle/>
        <a:p>
          <a:endParaRPr lang="uk-UA"/>
        </a:p>
      </dgm:t>
    </dgm:pt>
    <dgm:pt modelId="{A2101300-217C-4F03-B247-AF8644195252}" type="sibTrans" cxnId="{A7194F62-E703-4CCD-BAD8-6530A35A6DDE}">
      <dgm:prSet/>
      <dgm:spPr/>
      <dgm:t>
        <a:bodyPr/>
        <a:lstStyle/>
        <a:p>
          <a:endParaRPr lang="uk-UA"/>
        </a:p>
      </dgm:t>
    </dgm:pt>
    <dgm:pt modelId="{D8FE6295-909F-4940-BB00-A3B83C432A3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Вирізання деталей з дерева.</a:t>
          </a:r>
          <a:endParaRPr lang="uk-UA" dirty="0"/>
        </a:p>
      </dgm:t>
    </dgm:pt>
    <dgm:pt modelId="{F88F428E-71EF-435C-9C0A-C0928EDB360B}" type="parTrans" cxnId="{C4BADD40-FFD1-45C0-B7F7-B58947955FCE}">
      <dgm:prSet/>
      <dgm:spPr/>
      <dgm:t>
        <a:bodyPr/>
        <a:lstStyle/>
        <a:p>
          <a:endParaRPr lang="uk-UA"/>
        </a:p>
      </dgm:t>
    </dgm:pt>
    <dgm:pt modelId="{9301C27E-143C-4653-941C-C4CF0B1516DB}" type="sibTrans" cxnId="{C4BADD40-FFD1-45C0-B7F7-B58947955FCE}">
      <dgm:prSet/>
      <dgm:spPr/>
      <dgm:t>
        <a:bodyPr/>
        <a:lstStyle/>
        <a:p>
          <a:endParaRPr lang="uk-UA"/>
        </a:p>
      </dgm:t>
    </dgm:pt>
    <dgm:pt modelId="{751DE4B1-4FAE-4900-8ABA-9B1902EE005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Створення каркасу.</a:t>
          </a:r>
          <a:endParaRPr lang="uk-UA" dirty="0"/>
        </a:p>
      </dgm:t>
    </dgm:pt>
    <dgm:pt modelId="{5888A5EA-3460-415A-AE21-C3D76C706DBA}" type="parTrans" cxnId="{2DE8CB7A-1E4E-477C-B3A0-57F2D85E34AC}">
      <dgm:prSet/>
      <dgm:spPr/>
      <dgm:t>
        <a:bodyPr/>
        <a:lstStyle/>
        <a:p>
          <a:endParaRPr lang="uk-UA"/>
        </a:p>
      </dgm:t>
    </dgm:pt>
    <dgm:pt modelId="{FAD06D1C-DEB0-4E55-82D6-ADCC67C075CC}" type="sibTrans" cxnId="{2DE8CB7A-1E4E-477C-B3A0-57F2D85E34AC}">
      <dgm:prSet/>
      <dgm:spPr/>
      <dgm:t>
        <a:bodyPr/>
        <a:lstStyle/>
        <a:p>
          <a:endParaRPr lang="uk-UA"/>
        </a:p>
      </dgm:t>
    </dgm:pt>
    <dgm:pt modelId="{FC4D2A9C-7B6B-4B05-98D7-8CBB0FCCA0F5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Виготовлення дашка.</a:t>
          </a:r>
          <a:endParaRPr lang="uk-UA" dirty="0"/>
        </a:p>
      </dgm:t>
    </dgm:pt>
    <dgm:pt modelId="{00799439-68F7-4EBC-8106-B750B0868F31}" type="parTrans" cxnId="{AF6D9B9F-3A5D-40B8-9B59-D3B5B3160BC7}">
      <dgm:prSet/>
      <dgm:spPr/>
      <dgm:t>
        <a:bodyPr/>
        <a:lstStyle/>
        <a:p>
          <a:endParaRPr lang="uk-UA"/>
        </a:p>
      </dgm:t>
    </dgm:pt>
    <dgm:pt modelId="{260027F4-6E58-4CBE-9AEA-BC5A25FF09A9}" type="sibTrans" cxnId="{AF6D9B9F-3A5D-40B8-9B59-D3B5B3160BC7}">
      <dgm:prSet/>
      <dgm:spPr/>
      <dgm:t>
        <a:bodyPr/>
        <a:lstStyle/>
        <a:p>
          <a:endParaRPr lang="uk-UA"/>
        </a:p>
      </dgm:t>
    </dgm:pt>
    <dgm:pt modelId="{F2A7673E-DCCE-4CA7-AD46-C1ABF076F82F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З'єднання деталей годівнички.</a:t>
          </a:r>
          <a:endParaRPr lang="uk-UA" dirty="0"/>
        </a:p>
      </dgm:t>
    </dgm:pt>
    <dgm:pt modelId="{C0F2FF85-C363-4DEB-AD1B-6BF05160DA08}" type="parTrans" cxnId="{A993466D-DF93-4388-B685-BCCBE0581301}">
      <dgm:prSet/>
      <dgm:spPr/>
      <dgm:t>
        <a:bodyPr/>
        <a:lstStyle/>
        <a:p>
          <a:endParaRPr lang="uk-UA"/>
        </a:p>
      </dgm:t>
    </dgm:pt>
    <dgm:pt modelId="{FAF9ED4E-768F-439C-BE76-F053ADA4BA22}" type="sibTrans" cxnId="{A993466D-DF93-4388-B685-BCCBE0581301}">
      <dgm:prSet/>
      <dgm:spPr/>
      <dgm:t>
        <a:bodyPr/>
        <a:lstStyle/>
        <a:p>
          <a:endParaRPr lang="uk-UA"/>
        </a:p>
      </dgm:t>
    </dgm:pt>
    <dgm:pt modelId="{09F57D0A-C009-4290-B198-9C6C850F9F4D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Закріплення підвіски.</a:t>
          </a:r>
          <a:endParaRPr lang="uk-UA" dirty="0"/>
        </a:p>
      </dgm:t>
    </dgm:pt>
    <dgm:pt modelId="{B0428280-4CD0-4E83-9D75-4242F6E5CE23}" type="parTrans" cxnId="{3B07C8E0-AEA2-428C-92A6-FDE197599FAB}">
      <dgm:prSet/>
      <dgm:spPr/>
      <dgm:t>
        <a:bodyPr/>
        <a:lstStyle/>
        <a:p>
          <a:endParaRPr lang="uk-UA"/>
        </a:p>
      </dgm:t>
    </dgm:pt>
    <dgm:pt modelId="{9C431E37-83DD-4297-9E4F-DE77232629E5}" type="sibTrans" cxnId="{3B07C8E0-AEA2-428C-92A6-FDE197599FAB}">
      <dgm:prSet/>
      <dgm:spPr/>
      <dgm:t>
        <a:bodyPr/>
        <a:lstStyle/>
        <a:p>
          <a:endParaRPr lang="uk-UA"/>
        </a:p>
      </dgm:t>
    </dgm:pt>
    <dgm:pt modelId="{2C3927E2-A1C4-4B25-BB6E-F81DFD07A4B6}" type="pres">
      <dgm:prSet presAssocID="{D4A89498-AAA0-4DE6-A541-D95E1D66A2B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600B1393-F4FF-40FD-8438-073A096B438E}" type="pres">
      <dgm:prSet presAssocID="{D4A89498-AAA0-4DE6-A541-D95E1D66A2B2}" presName="Name1" presStyleCnt="0"/>
      <dgm:spPr/>
    </dgm:pt>
    <dgm:pt modelId="{CF100620-CDA2-4F90-9230-4D5F21493418}" type="pres">
      <dgm:prSet presAssocID="{D4A89498-AAA0-4DE6-A541-D95E1D66A2B2}" presName="cycle" presStyleCnt="0"/>
      <dgm:spPr/>
    </dgm:pt>
    <dgm:pt modelId="{77542E42-FEC0-4188-AA0A-7516DD856F95}" type="pres">
      <dgm:prSet presAssocID="{D4A89498-AAA0-4DE6-A541-D95E1D66A2B2}" presName="srcNode" presStyleLbl="node1" presStyleIdx="0" presStyleCnt="6"/>
      <dgm:spPr/>
    </dgm:pt>
    <dgm:pt modelId="{70895D44-6DAE-4EB1-AFE4-1ED7D1871312}" type="pres">
      <dgm:prSet presAssocID="{D4A89498-AAA0-4DE6-A541-D95E1D66A2B2}" presName="conn" presStyleLbl="parChTrans1D2" presStyleIdx="0" presStyleCnt="1"/>
      <dgm:spPr/>
      <dgm:t>
        <a:bodyPr/>
        <a:lstStyle/>
        <a:p>
          <a:endParaRPr lang="uk-UA"/>
        </a:p>
      </dgm:t>
    </dgm:pt>
    <dgm:pt modelId="{7C5E02AB-D4B8-46E9-8CD8-0711A6CB0A13}" type="pres">
      <dgm:prSet presAssocID="{D4A89498-AAA0-4DE6-A541-D95E1D66A2B2}" presName="extraNode" presStyleLbl="node1" presStyleIdx="0" presStyleCnt="6"/>
      <dgm:spPr/>
    </dgm:pt>
    <dgm:pt modelId="{93ED4152-CAF5-498B-B71B-C8EA51697B1A}" type="pres">
      <dgm:prSet presAssocID="{D4A89498-AAA0-4DE6-A541-D95E1D66A2B2}" presName="dstNode" presStyleLbl="node1" presStyleIdx="0" presStyleCnt="6"/>
      <dgm:spPr/>
    </dgm:pt>
    <dgm:pt modelId="{CBE395FF-902B-47FA-A9B4-4DFECA69980F}" type="pres">
      <dgm:prSet presAssocID="{609AA279-F9B0-4598-8B81-C128E8F150C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908670-F563-4614-8291-ACDC31C79B6F}" type="pres">
      <dgm:prSet presAssocID="{609AA279-F9B0-4598-8B81-C128E8F150C6}" presName="accent_1" presStyleCnt="0"/>
      <dgm:spPr/>
    </dgm:pt>
    <dgm:pt modelId="{27DC23D9-D71E-4CE6-B6F4-D08907DE554D}" type="pres">
      <dgm:prSet presAssocID="{609AA279-F9B0-4598-8B81-C128E8F150C6}" presName="accentRepeatNode" presStyleLbl="solidFgAcc1" presStyleIdx="0" presStyleCnt="6" custLinFactNeighborX="541" custLinFactNeighborY="-3539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8B8A9D9B-C810-415A-8F15-E112E7333D6B}" type="pres">
      <dgm:prSet presAssocID="{D8FE6295-909F-4940-BB00-A3B83C432A3B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3A45D5-64F9-473C-94D9-ABEF6E990976}" type="pres">
      <dgm:prSet presAssocID="{D8FE6295-909F-4940-BB00-A3B83C432A3B}" presName="accent_2" presStyleCnt="0"/>
      <dgm:spPr/>
    </dgm:pt>
    <dgm:pt modelId="{6946F634-C1F0-4D38-A1F3-F8ED15DDCABC}" type="pres">
      <dgm:prSet presAssocID="{D8FE6295-909F-4940-BB00-A3B83C432A3B}" presName="accentRepeatNode" presStyleLbl="solidFgAcc1" presStyleIdx="1" presStyleCnt="6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21B80FE-F12F-4814-8EC6-C15AD62B086F}" type="pres">
      <dgm:prSet presAssocID="{751DE4B1-4FAE-4900-8ABA-9B1902EE005D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2DC4B8-14F4-4C15-BB30-D7ADC0BE1F68}" type="pres">
      <dgm:prSet presAssocID="{751DE4B1-4FAE-4900-8ABA-9B1902EE005D}" presName="accent_3" presStyleCnt="0"/>
      <dgm:spPr/>
    </dgm:pt>
    <dgm:pt modelId="{884338BD-DADF-4D6F-B0EB-921571990E56}" type="pres">
      <dgm:prSet presAssocID="{751DE4B1-4FAE-4900-8ABA-9B1902EE005D}" presName="accentRepeatNode" presStyleLbl="solidFgAcc1" presStyleIdx="2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3204610C-E7AD-4788-A1C9-80FCA29746CD}" type="pres">
      <dgm:prSet presAssocID="{FC4D2A9C-7B6B-4B05-98D7-8CBB0FCCA0F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918A47-BFAF-406A-B01C-903DCAB28800}" type="pres">
      <dgm:prSet presAssocID="{FC4D2A9C-7B6B-4B05-98D7-8CBB0FCCA0F5}" presName="accent_4" presStyleCnt="0"/>
      <dgm:spPr/>
    </dgm:pt>
    <dgm:pt modelId="{07064603-779D-4A46-9718-13CD703ADFF7}" type="pres">
      <dgm:prSet presAssocID="{FC4D2A9C-7B6B-4B05-98D7-8CBB0FCCA0F5}" presName="accentRepeatNode" presStyleLbl="solidFgAcc1" presStyleIdx="3" presStyleCnt="6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42CED75F-8C4F-49D3-B817-5DCCF25312C2}" type="pres">
      <dgm:prSet presAssocID="{F2A7673E-DCCE-4CA7-AD46-C1ABF076F82F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F8141EF-EC82-466D-8308-945BDB9D82EE}" type="pres">
      <dgm:prSet presAssocID="{F2A7673E-DCCE-4CA7-AD46-C1ABF076F82F}" presName="accent_5" presStyleCnt="0"/>
      <dgm:spPr/>
    </dgm:pt>
    <dgm:pt modelId="{04236059-FF3E-438B-8575-AA666972FE49}" type="pres">
      <dgm:prSet presAssocID="{F2A7673E-DCCE-4CA7-AD46-C1ABF076F82F}" presName="accentRepeatNode" presStyleLbl="solidFgAcc1" presStyleIdx="4" presStyleCnt="6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BE97EDAC-D812-42A6-8B1F-E7660791FF8D}" type="pres">
      <dgm:prSet presAssocID="{09F57D0A-C009-4290-B198-9C6C850F9F4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7C1300-6C56-4B8F-8B7A-0972C72520CC}" type="pres">
      <dgm:prSet presAssocID="{09F57D0A-C009-4290-B198-9C6C850F9F4D}" presName="accent_6" presStyleCnt="0"/>
      <dgm:spPr/>
    </dgm:pt>
    <dgm:pt modelId="{56D61CCB-720D-4BBE-89D6-E0A4F000EF10}" type="pres">
      <dgm:prSet presAssocID="{09F57D0A-C009-4290-B198-9C6C850F9F4D}" presName="accentRepeatNode" presStyleLbl="solidFgAcc1" presStyleIdx="5" presStyleCnt="6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</dgm:ptLst>
  <dgm:cxnLst>
    <dgm:cxn modelId="{60F50297-59EE-40B3-8A9C-B1828CC377B9}" type="presOf" srcId="{09F57D0A-C009-4290-B198-9C6C850F9F4D}" destId="{BE97EDAC-D812-42A6-8B1F-E7660791FF8D}" srcOrd="0" destOrd="0" presId="urn:microsoft.com/office/officeart/2008/layout/VerticalCurvedList"/>
    <dgm:cxn modelId="{A993466D-DF93-4388-B685-BCCBE0581301}" srcId="{D4A89498-AAA0-4DE6-A541-D95E1D66A2B2}" destId="{F2A7673E-DCCE-4CA7-AD46-C1ABF076F82F}" srcOrd="4" destOrd="0" parTransId="{C0F2FF85-C363-4DEB-AD1B-6BF05160DA08}" sibTransId="{FAF9ED4E-768F-439C-BE76-F053ADA4BA22}"/>
    <dgm:cxn modelId="{E7F8CD09-016C-4CD0-B42A-F5D0B741CA71}" type="presOf" srcId="{D4A89498-AAA0-4DE6-A541-D95E1D66A2B2}" destId="{2C3927E2-A1C4-4B25-BB6E-F81DFD07A4B6}" srcOrd="0" destOrd="0" presId="urn:microsoft.com/office/officeart/2008/layout/VerticalCurvedList"/>
    <dgm:cxn modelId="{3B07C8E0-AEA2-428C-92A6-FDE197599FAB}" srcId="{D4A89498-AAA0-4DE6-A541-D95E1D66A2B2}" destId="{09F57D0A-C009-4290-B198-9C6C850F9F4D}" srcOrd="5" destOrd="0" parTransId="{B0428280-4CD0-4E83-9D75-4242F6E5CE23}" sibTransId="{9C431E37-83DD-4297-9E4F-DE77232629E5}"/>
    <dgm:cxn modelId="{73D0EF7B-E287-44D6-8C9B-6D19952DDE4E}" type="presOf" srcId="{609AA279-F9B0-4598-8B81-C128E8F150C6}" destId="{CBE395FF-902B-47FA-A9B4-4DFECA69980F}" srcOrd="0" destOrd="0" presId="urn:microsoft.com/office/officeart/2008/layout/VerticalCurvedList"/>
    <dgm:cxn modelId="{C4BADD40-FFD1-45C0-B7F7-B58947955FCE}" srcId="{D4A89498-AAA0-4DE6-A541-D95E1D66A2B2}" destId="{D8FE6295-909F-4940-BB00-A3B83C432A3B}" srcOrd="1" destOrd="0" parTransId="{F88F428E-71EF-435C-9C0A-C0928EDB360B}" sibTransId="{9301C27E-143C-4653-941C-C4CF0B1516DB}"/>
    <dgm:cxn modelId="{C3A01EAA-EA42-4865-B56B-9B95AFF14A4D}" type="presOf" srcId="{FC4D2A9C-7B6B-4B05-98D7-8CBB0FCCA0F5}" destId="{3204610C-E7AD-4788-A1C9-80FCA29746CD}" srcOrd="0" destOrd="0" presId="urn:microsoft.com/office/officeart/2008/layout/VerticalCurvedList"/>
    <dgm:cxn modelId="{A7194F62-E703-4CCD-BAD8-6530A35A6DDE}" srcId="{D4A89498-AAA0-4DE6-A541-D95E1D66A2B2}" destId="{609AA279-F9B0-4598-8B81-C128E8F150C6}" srcOrd="0" destOrd="0" parTransId="{EF0E6BF5-4F93-4060-A1F6-BE81CB30B18D}" sibTransId="{A2101300-217C-4F03-B247-AF8644195252}"/>
    <dgm:cxn modelId="{AF6D9B9F-3A5D-40B8-9B59-D3B5B3160BC7}" srcId="{D4A89498-AAA0-4DE6-A541-D95E1D66A2B2}" destId="{FC4D2A9C-7B6B-4B05-98D7-8CBB0FCCA0F5}" srcOrd="3" destOrd="0" parTransId="{00799439-68F7-4EBC-8106-B750B0868F31}" sibTransId="{260027F4-6E58-4CBE-9AEA-BC5A25FF09A9}"/>
    <dgm:cxn modelId="{77A71DA4-E9A0-4B76-81ED-217A9D8F5879}" type="presOf" srcId="{D8FE6295-909F-4940-BB00-A3B83C432A3B}" destId="{8B8A9D9B-C810-415A-8F15-E112E7333D6B}" srcOrd="0" destOrd="0" presId="urn:microsoft.com/office/officeart/2008/layout/VerticalCurvedList"/>
    <dgm:cxn modelId="{084E4E3C-F0FD-4B30-B5ED-FCA093F68C64}" type="presOf" srcId="{F2A7673E-DCCE-4CA7-AD46-C1ABF076F82F}" destId="{42CED75F-8C4F-49D3-B817-5DCCF25312C2}" srcOrd="0" destOrd="0" presId="urn:microsoft.com/office/officeart/2008/layout/VerticalCurvedList"/>
    <dgm:cxn modelId="{5D66EA47-517A-4CA2-ABB7-A3261FA4401C}" type="presOf" srcId="{A2101300-217C-4F03-B247-AF8644195252}" destId="{70895D44-6DAE-4EB1-AFE4-1ED7D1871312}" srcOrd="0" destOrd="0" presId="urn:microsoft.com/office/officeart/2008/layout/VerticalCurvedList"/>
    <dgm:cxn modelId="{3931D6A2-8D2F-4EA1-B818-835DBDF072EB}" type="presOf" srcId="{751DE4B1-4FAE-4900-8ABA-9B1902EE005D}" destId="{721B80FE-F12F-4814-8EC6-C15AD62B086F}" srcOrd="0" destOrd="0" presId="urn:microsoft.com/office/officeart/2008/layout/VerticalCurvedList"/>
    <dgm:cxn modelId="{2DE8CB7A-1E4E-477C-B3A0-57F2D85E34AC}" srcId="{D4A89498-AAA0-4DE6-A541-D95E1D66A2B2}" destId="{751DE4B1-4FAE-4900-8ABA-9B1902EE005D}" srcOrd="2" destOrd="0" parTransId="{5888A5EA-3460-415A-AE21-C3D76C706DBA}" sibTransId="{FAD06D1C-DEB0-4E55-82D6-ADCC67C075CC}"/>
    <dgm:cxn modelId="{289F15F8-EA04-4303-998E-C6843D42EE55}" type="presParOf" srcId="{2C3927E2-A1C4-4B25-BB6E-F81DFD07A4B6}" destId="{600B1393-F4FF-40FD-8438-073A096B438E}" srcOrd="0" destOrd="0" presId="urn:microsoft.com/office/officeart/2008/layout/VerticalCurvedList"/>
    <dgm:cxn modelId="{3BCA6DE4-6D4B-4B9E-BCDF-19B580BC54C2}" type="presParOf" srcId="{600B1393-F4FF-40FD-8438-073A096B438E}" destId="{CF100620-CDA2-4F90-9230-4D5F21493418}" srcOrd="0" destOrd="0" presId="urn:microsoft.com/office/officeart/2008/layout/VerticalCurvedList"/>
    <dgm:cxn modelId="{7F79A27E-E33D-46D8-9C0A-E9AC2588B75C}" type="presParOf" srcId="{CF100620-CDA2-4F90-9230-4D5F21493418}" destId="{77542E42-FEC0-4188-AA0A-7516DD856F95}" srcOrd="0" destOrd="0" presId="urn:microsoft.com/office/officeart/2008/layout/VerticalCurvedList"/>
    <dgm:cxn modelId="{32B2C80F-ED23-4962-8505-C49733103AB7}" type="presParOf" srcId="{CF100620-CDA2-4F90-9230-4D5F21493418}" destId="{70895D44-6DAE-4EB1-AFE4-1ED7D1871312}" srcOrd="1" destOrd="0" presId="urn:microsoft.com/office/officeart/2008/layout/VerticalCurvedList"/>
    <dgm:cxn modelId="{BA50E821-1FF8-4B46-8908-0CA313F0EB1E}" type="presParOf" srcId="{CF100620-CDA2-4F90-9230-4D5F21493418}" destId="{7C5E02AB-D4B8-46E9-8CD8-0711A6CB0A13}" srcOrd="2" destOrd="0" presId="urn:microsoft.com/office/officeart/2008/layout/VerticalCurvedList"/>
    <dgm:cxn modelId="{4EFC5584-EFC3-4221-B48A-452CB7E879B9}" type="presParOf" srcId="{CF100620-CDA2-4F90-9230-4D5F21493418}" destId="{93ED4152-CAF5-498B-B71B-C8EA51697B1A}" srcOrd="3" destOrd="0" presId="urn:microsoft.com/office/officeart/2008/layout/VerticalCurvedList"/>
    <dgm:cxn modelId="{0281949E-489A-4C07-8184-4FBA063AC1A4}" type="presParOf" srcId="{600B1393-F4FF-40FD-8438-073A096B438E}" destId="{CBE395FF-902B-47FA-A9B4-4DFECA69980F}" srcOrd="1" destOrd="0" presId="urn:microsoft.com/office/officeart/2008/layout/VerticalCurvedList"/>
    <dgm:cxn modelId="{EEA32F14-830D-4255-BF26-C51D8492318C}" type="presParOf" srcId="{600B1393-F4FF-40FD-8438-073A096B438E}" destId="{E1908670-F563-4614-8291-ACDC31C79B6F}" srcOrd="2" destOrd="0" presId="urn:microsoft.com/office/officeart/2008/layout/VerticalCurvedList"/>
    <dgm:cxn modelId="{75C13498-50B4-4C31-A415-CD12A7B5DBE9}" type="presParOf" srcId="{E1908670-F563-4614-8291-ACDC31C79B6F}" destId="{27DC23D9-D71E-4CE6-B6F4-D08907DE554D}" srcOrd="0" destOrd="0" presId="urn:microsoft.com/office/officeart/2008/layout/VerticalCurvedList"/>
    <dgm:cxn modelId="{57E0EE19-8F74-49A7-AB1F-AEA1001E26F8}" type="presParOf" srcId="{600B1393-F4FF-40FD-8438-073A096B438E}" destId="{8B8A9D9B-C810-415A-8F15-E112E7333D6B}" srcOrd="3" destOrd="0" presId="urn:microsoft.com/office/officeart/2008/layout/VerticalCurvedList"/>
    <dgm:cxn modelId="{3ACF9767-A6F0-4868-847F-93D24FC5C170}" type="presParOf" srcId="{600B1393-F4FF-40FD-8438-073A096B438E}" destId="{6B3A45D5-64F9-473C-94D9-ABEF6E990976}" srcOrd="4" destOrd="0" presId="urn:microsoft.com/office/officeart/2008/layout/VerticalCurvedList"/>
    <dgm:cxn modelId="{D2C109A1-BF18-4E5B-97AA-5036626A0FBB}" type="presParOf" srcId="{6B3A45D5-64F9-473C-94D9-ABEF6E990976}" destId="{6946F634-C1F0-4D38-A1F3-F8ED15DDCABC}" srcOrd="0" destOrd="0" presId="urn:microsoft.com/office/officeart/2008/layout/VerticalCurvedList"/>
    <dgm:cxn modelId="{78D17162-BF3D-4036-8047-A705CD21CD23}" type="presParOf" srcId="{600B1393-F4FF-40FD-8438-073A096B438E}" destId="{721B80FE-F12F-4814-8EC6-C15AD62B086F}" srcOrd="5" destOrd="0" presId="urn:microsoft.com/office/officeart/2008/layout/VerticalCurvedList"/>
    <dgm:cxn modelId="{E156A260-59DE-4FAB-8C98-54DC10C667DD}" type="presParOf" srcId="{600B1393-F4FF-40FD-8438-073A096B438E}" destId="{512DC4B8-14F4-4C15-BB30-D7ADC0BE1F68}" srcOrd="6" destOrd="0" presId="urn:microsoft.com/office/officeart/2008/layout/VerticalCurvedList"/>
    <dgm:cxn modelId="{D44C245F-8E38-47D6-8A13-540CB41390A7}" type="presParOf" srcId="{512DC4B8-14F4-4C15-BB30-D7ADC0BE1F68}" destId="{884338BD-DADF-4D6F-B0EB-921571990E56}" srcOrd="0" destOrd="0" presId="urn:microsoft.com/office/officeart/2008/layout/VerticalCurvedList"/>
    <dgm:cxn modelId="{0EEE3347-6995-4B51-B56B-2EC105664221}" type="presParOf" srcId="{600B1393-F4FF-40FD-8438-073A096B438E}" destId="{3204610C-E7AD-4788-A1C9-80FCA29746CD}" srcOrd="7" destOrd="0" presId="urn:microsoft.com/office/officeart/2008/layout/VerticalCurvedList"/>
    <dgm:cxn modelId="{A232A761-EC2E-43C7-ADC1-74DC0251017E}" type="presParOf" srcId="{600B1393-F4FF-40FD-8438-073A096B438E}" destId="{85918A47-BFAF-406A-B01C-903DCAB28800}" srcOrd="8" destOrd="0" presId="urn:microsoft.com/office/officeart/2008/layout/VerticalCurvedList"/>
    <dgm:cxn modelId="{C4353D9E-6127-4E3E-8E14-B8500B7925F4}" type="presParOf" srcId="{85918A47-BFAF-406A-B01C-903DCAB28800}" destId="{07064603-779D-4A46-9718-13CD703ADFF7}" srcOrd="0" destOrd="0" presId="urn:microsoft.com/office/officeart/2008/layout/VerticalCurvedList"/>
    <dgm:cxn modelId="{16597D60-02CD-469E-8462-A26750BE46E8}" type="presParOf" srcId="{600B1393-F4FF-40FD-8438-073A096B438E}" destId="{42CED75F-8C4F-49D3-B817-5DCCF25312C2}" srcOrd="9" destOrd="0" presId="urn:microsoft.com/office/officeart/2008/layout/VerticalCurvedList"/>
    <dgm:cxn modelId="{67C51E39-24F2-4B59-86ED-A53A48FEFCAD}" type="presParOf" srcId="{600B1393-F4FF-40FD-8438-073A096B438E}" destId="{8F8141EF-EC82-466D-8308-945BDB9D82EE}" srcOrd="10" destOrd="0" presId="urn:microsoft.com/office/officeart/2008/layout/VerticalCurvedList"/>
    <dgm:cxn modelId="{CDCB709F-4F9E-4945-92B5-FB6663CADE5B}" type="presParOf" srcId="{8F8141EF-EC82-466D-8308-945BDB9D82EE}" destId="{04236059-FF3E-438B-8575-AA666972FE49}" srcOrd="0" destOrd="0" presId="urn:microsoft.com/office/officeart/2008/layout/VerticalCurvedList"/>
    <dgm:cxn modelId="{383BDEE0-C2BF-4EEF-92D8-0EE23D308415}" type="presParOf" srcId="{600B1393-F4FF-40FD-8438-073A096B438E}" destId="{BE97EDAC-D812-42A6-8B1F-E7660791FF8D}" srcOrd="11" destOrd="0" presId="urn:microsoft.com/office/officeart/2008/layout/VerticalCurvedList"/>
    <dgm:cxn modelId="{48DAC4D0-F895-4EF6-87D4-BBFC2999F370}" type="presParOf" srcId="{600B1393-F4FF-40FD-8438-073A096B438E}" destId="{CA7C1300-6C56-4B8F-8B7A-0972C72520CC}" srcOrd="12" destOrd="0" presId="urn:microsoft.com/office/officeart/2008/layout/VerticalCurvedList"/>
    <dgm:cxn modelId="{47392D74-CE46-47A9-B57B-2EC10F718BEC}" type="presParOf" srcId="{CA7C1300-6C56-4B8F-8B7A-0972C72520CC}" destId="{56D61CCB-720D-4BBE-89D6-E0A4F000EF10}" srcOrd="0" destOrd="0" presId="urn:microsoft.com/office/officeart/2008/layout/VerticalCurvedLis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A40B5C-817E-42B0-8281-407DDCA92CC7}" type="doc">
      <dgm:prSet loTypeId="urn:microsoft.com/office/officeart/2005/8/layout/pyramid2" loCatId="list" qsTypeId="urn:microsoft.com/office/officeart/2005/8/quickstyle/simple5" qsCatId="simple" csTypeId="urn:microsoft.com/office/officeart/2005/8/colors/colorful1#1" csCatId="colorful" phldr="1"/>
      <dgm:spPr/>
    </dgm:pt>
    <dgm:pt modelId="{EC18B812-22B3-4D24-871F-9D7AB1798F60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uk-UA" sz="2200" b="1" i="1" noProof="0" dirty="0" smtClean="0"/>
            <a:t>Розповісти усно</a:t>
          </a:r>
          <a:endParaRPr lang="uk-UA" sz="2200" b="1" i="1" noProof="0" dirty="0"/>
        </a:p>
      </dgm:t>
    </dgm:pt>
    <dgm:pt modelId="{40AEFE5B-C4A6-4475-B811-7A18276FCC50}" type="parTrans" cxnId="{384DFEDE-6734-4DE2-845C-8272224FE1A2}">
      <dgm:prSet/>
      <dgm:spPr/>
      <dgm:t>
        <a:bodyPr/>
        <a:lstStyle/>
        <a:p>
          <a:endParaRPr lang="uk-UA"/>
        </a:p>
      </dgm:t>
    </dgm:pt>
    <dgm:pt modelId="{2670D39B-4D6E-4BBD-852C-6E649A027DF3}" type="sibTrans" cxnId="{384DFEDE-6734-4DE2-845C-8272224FE1A2}">
      <dgm:prSet/>
      <dgm:spPr/>
      <dgm:t>
        <a:bodyPr/>
        <a:lstStyle/>
        <a:p>
          <a:endParaRPr lang="uk-UA"/>
        </a:p>
      </dgm:t>
    </dgm:pt>
    <dgm:pt modelId="{821FD9E5-8CA5-4917-A6E2-F02255F7BA04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uk-UA" sz="2200" b="1" i="1" dirty="0" smtClean="0"/>
            <a:t>Подати письмово</a:t>
          </a:r>
          <a:endParaRPr lang="uk-UA" sz="2200" b="1" i="1" dirty="0"/>
        </a:p>
      </dgm:t>
    </dgm:pt>
    <dgm:pt modelId="{33E9957E-06F8-48C7-A82C-A6D39E4379C4}" type="parTrans" cxnId="{095AC7D7-587B-482F-A87D-0362F39B3C81}">
      <dgm:prSet/>
      <dgm:spPr/>
      <dgm:t>
        <a:bodyPr/>
        <a:lstStyle/>
        <a:p>
          <a:endParaRPr lang="uk-UA"/>
        </a:p>
      </dgm:t>
    </dgm:pt>
    <dgm:pt modelId="{5D8493B1-766D-4A54-B481-F73BAA5F7195}" type="sibTrans" cxnId="{095AC7D7-587B-482F-A87D-0362F39B3C81}">
      <dgm:prSet/>
      <dgm:spPr/>
      <dgm:t>
        <a:bodyPr/>
        <a:lstStyle/>
        <a:p>
          <a:endParaRPr lang="uk-UA"/>
        </a:p>
      </dgm:t>
    </dgm:pt>
    <dgm:pt modelId="{A51CA04F-FFE9-4C0D-8299-E935219B12A4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uk-UA" sz="2200" b="1" i="1" dirty="0" smtClean="0"/>
            <a:t>Зобразити малюнками</a:t>
          </a:r>
          <a:endParaRPr lang="uk-UA" sz="2200" b="1" i="1" dirty="0"/>
        </a:p>
      </dgm:t>
    </dgm:pt>
    <dgm:pt modelId="{7F452433-7CE1-4B05-A7C7-266EFE6070B5}" type="parTrans" cxnId="{4CE6B953-E5CE-42DE-B892-E8F8C90F3DA4}">
      <dgm:prSet/>
      <dgm:spPr/>
      <dgm:t>
        <a:bodyPr/>
        <a:lstStyle/>
        <a:p>
          <a:endParaRPr lang="uk-UA"/>
        </a:p>
      </dgm:t>
    </dgm:pt>
    <dgm:pt modelId="{BFB3A936-CD1C-46AD-9811-5D1AEDC37597}" type="sibTrans" cxnId="{4CE6B953-E5CE-42DE-B892-E8F8C90F3DA4}">
      <dgm:prSet/>
      <dgm:spPr/>
      <dgm:t>
        <a:bodyPr/>
        <a:lstStyle/>
        <a:p>
          <a:endParaRPr lang="uk-UA"/>
        </a:p>
      </dgm:t>
    </dgm:pt>
    <dgm:pt modelId="{6353BF86-72C9-423C-88E0-C82A1986A4C8}">
      <dgm:prSet phldrT="[Текст]" custT="1"/>
      <dgm:spPr>
        <a:ln>
          <a:solidFill>
            <a:srgbClr val="7030A0"/>
          </a:solidFill>
        </a:ln>
      </dgm:spPr>
      <dgm:t>
        <a:bodyPr/>
        <a:lstStyle/>
        <a:p>
          <a:r>
            <a:rPr lang="uk-UA" sz="2200" b="1" i="1" dirty="0" smtClean="0"/>
            <a:t>Продемонструвати послідовність дій</a:t>
          </a:r>
          <a:endParaRPr lang="uk-UA" sz="2200" b="1" i="1" dirty="0"/>
        </a:p>
      </dgm:t>
    </dgm:pt>
    <dgm:pt modelId="{DD38CFAA-1A1A-4BDE-9C42-7935DE8A9425}" type="parTrans" cxnId="{3C210275-8902-4B53-947C-437FC901549B}">
      <dgm:prSet/>
      <dgm:spPr/>
      <dgm:t>
        <a:bodyPr/>
        <a:lstStyle/>
        <a:p>
          <a:endParaRPr lang="uk-UA"/>
        </a:p>
      </dgm:t>
    </dgm:pt>
    <dgm:pt modelId="{D94C42E4-98CB-4761-AAFD-5FE857684A09}" type="sibTrans" cxnId="{3C210275-8902-4B53-947C-437FC901549B}">
      <dgm:prSet/>
      <dgm:spPr/>
      <dgm:t>
        <a:bodyPr/>
        <a:lstStyle/>
        <a:p>
          <a:endParaRPr lang="uk-UA"/>
        </a:p>
      </dgm:t>
    </dgm:pt>
    <dgm:pt modelId="{3F56CEDF-7F93-4894-9B7C-9A2171245B3A}" type="pres">
      <dgm:prSet presAssocID="{3BA40B5C-817E-42B0-8281-407DDCA92CC7}" presName="compositeShape" presStyleCnt="0">
        <dgm:presLayoutVars>
          <dgm:dir/>
          <dgm:resizeHandles/>
        </dgm:presLayoutVars>
      </dgm:prSet>
      <dgm:spPr/>
    </dgm:pt>
    <dgm:pt modelId="{946F72F5-39B8-45FF-AFA6-1DBF7B47787E}" type="pres">
      <dgm:prSet presAssocID="{3BA40B5C-817E-42B0-8281-407DDCA92CC7}" presName="pyramid" presStyleLbl="node1" presStyleIdx="0" presStyleCnt="1" custLinFactNeighborX="-9538" custLinFactNeighborY="-726"/>
      <dgm:spPr>
        <a:prstGeom prst="foldedCorner">
          <a:avLst/>
        </a:prstGeom>
        <a:solidFill>
          <a:srgbClr val="7030A0"/>
        </a:solidFill>
      </dgm:spPr>
    </dgm:pt>
    <dgm:pt modelId="{5D50EB29-12D5-4D1C-93FC-421E436FA7A7}" type="pres">
      <dgm:prSet presAssocID="{3BA40B5C-817E-42B0-8281-407DDCA92CC7}" presName="theList" presStyleCnt="0"/>
      <dgm:spPr/>
    </dgm:pt>
    <dgm:pt modelId="{CB26927C-3D42-4880-BBA0-AF1D981A2012}" type="pres">
      <dgm:prSet presAssocID="{EC18B812-22B3-4D24-871F-9D7AB1798F60}" presName="aNode" presStyleLbl="fgAcc1" presStyleIdx="0" presStyleCnt="4" custScaleX="195766" custLinFactY="-30273" custLinFactNeighborX="-38487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5F13D60-35B7-47BD-841E-DDCAC3516C02}" type="pres">
      <dgm:prSet presAssocID="{EC18B812-22B3-4D24-871F-9D7AB1798F60}" presName="aSpace" presStyleCnt="0"/>
      <dgm:spPr/>
    </dgm:pt>
    <dgm:pt modelId="{DE7C8373-60C4-42C6-9223-2D6DBE53AD79}" type="pres">
      <dgm:prSet presAssocID="{821FD9E5-8CA5-4917-A6E2-F02255F7BA04}" presName="aNode" presStyleLbl="fgAcc1" presStyleIdx="1" presStyleCnt="4" custScaleX="195766" custLinFactY="-34181" custLinFactNeighborX="-26610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723DC4-B782-48D3-B05B-5096371C2BB4}" type="pres">
      <dgm:prSet presAssocID="{821FD9E5-8CA5-4917-A6E2-F02255F7BA04}" presName="aSpace" presStyleCnt="0"/>
      <dgm:spPr/>
    </dgm:pt>
    <dgm:pt modelId="{322913F9-5F51-486D-92AA-7CBDD017F017}" type="pres">
      <dgm:prSet presAssocID="{A51CA04F-FFE9-4C0D-8299-E935219B12A4}" presName="aNode" presStyleLbl="fgAcc1" presStyleIdx="2" presStyleCnt="4" custScaleX="195766" custLinFactY="-38089" custLinFactNeighborX="-11763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BF4DA60-5E19-4CC1-84DE-672C94BA0361}" type="pres">
      <dgm:prSet presAssocID="{A51CA04F-FFE9-4C0D-8299-E935219B12A4}" presName="aSpace" presStyleCnt="0"/>
      <dgm:spPr/>
    </dgm:pt>
    <dgm:pt modelId="{F1062D4A-D108-4A78-B373-FC01BA58B4B5}" type="pres">
      <dgm:prSet presAssocID="{6353BF86-72C9-423C-88E0-C82A1986A4C8}" presName="aNode" presStyleLbl="fgAcc1" presStyleIdx="3" presStyleCnt="4" custScaleX="219938" custLinFactY="-41997" custLinFactNeighborX="114" custLinFactNeighborY="-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DA4B4E1-B5EA-4C2B-979A-A9A9778DFDE4}" type="pres">
      <dgm:prSet presAssocID="{6353BF86-72C9-423C-88E0-C82A1986A4C8}" presName="aSpace" presStyleCnt="0"/>
      <dgm:spPr/>
    </dgm:pt>
  </dgm:ptLst>
  <dgm:cxnLst>
    <dgm:cxn modelId="{095AC7D7-587B-482F-A87D-0362F39B3C81}" srcId="{3BA40B5C-817E-42B0-8281-407DDCA92CC7}" destId="{821FD9E5-8CA5-4917-A6E2-F02255F7BA04}" srcOrd="1" destOrd="0" parTransId="{33E9957E-06F8-48C7-A82C-A6D39E4379C4}" sibTransId="{5D8493B1-766D-4A54-B481-F73BAA5F7195}"/>
    <dgm:cxn modelId="{92ABFA33-AE86-44C2-8454-C2A751A2CF18}" type="presOf" srcId="{A51CA04F-FFE9-4C0D-8299-E935219B12A4}" destId="{322913F9-5F51-486D-92AA-7CBDD017F017}" srcOrd="0" destOrd="0" presId="urn:microsoft.com/office/officeart/2005/8/layout/pyramid2"/>
    <dgm:cxn modelId="{B8A86903-606F-4D11-A220-7F5804C50CCB}" type="presOf" srcId="{3BA40B5C-817E-42B0-8281-407DDCA92CC7}" destId="{3F56CEDF-7F93-4894-9B7C-9A2171245B3A}" srcOrd="0" destOrd="0" presId="urn:microsoft.com/office/officeart/2005/8/layout/pyramid2"/>
    <dgm:cxn modelId="{B538DDD7-1D79-4A24-A200-D6D077FD67B0}" type="presOf" srcId="{EC18B812-22B3-4D24-871F-9D7AB1798F60}" destId="{CB26927C-3D42-4880-BBA0-AF1D981A2012}" srcOrd="0" destOrd="0" presId="urn:microsoft.com/office/officeart/2005/8/layout/pyramid2"/>
    <dgm:cxn modelId="{BE788420-9014-461B-8D5B-9CFB10F4F1FC}" type="presOf" srcId="{6353BF86-72C9-423C-88E0-C82A1986A4C8}" destId="{F1062D4A-D108-4A78-B373-FC01BA58B4B5}" srcOrd="0" destOrd="0" presId="urn:microsoft.com/office/officeart/2005/8/layout/pyramid2"/>
    <dgm:cxn modelId="{384DFEDE-6734-4DE2-845C-8272224FE1A2}" srcId="{3BA40B5C-817E-42B0-8281-407DDCA92CC7}" destId="{EC18B812-22B3-4D24-871F-9D7AB1798F60}" srcOrd="0" destOrd="0" parTransId="{40AEFE5B-C4A6-4475-B811-7A18276FCC50}" sibTransId="{2670D39B-4D6E-4BBD-852C-6E649A027DF3}"/>
    <dgm:cxn modelId="{58B62B97-DD7B-4E6E-B9E5-B80CDACF98E5}" type="presOf" srcId="{821FD9E5-8CA5-4917-A6E2-F02255F7BA04}" destId="{DE7C8373-60C4-42C6-9223-2D6DBE53AD79}" srcOrd="0" destOrd="0" presId="urn:microsoft.com/office/officeart/2005/8/layout/pyramid2"/>
    <dgm:cxn modelId="{3C210275-8902-4B53-947C-437FC901549B}" srcId="{3BA40B5C-817E-42B0-8281-407DDCA92CC7}" destId="{6353BF86-72C9-423C-88E0-C82A1986A4C8}" srcOrd="3" destOrd="0" parTransId="{DD38CFAA-1A1A-4BDE-9C42-7935DE8A9425}" sibTransId="{D94C42E4-98CB-4761-AAFD-5FE857684A09}"/>
    <dgm:cxn modelId="{4CE6B953-E5CE-42DE-B892-E8F8C90F3DA4}" srcId="{3BA40B5C-817E-42B0-8281-407DDCA92CC7}" destId="{A51CA04F-FFE9-4C0D-8299-E935219B12A4}" srcOrd="2" destOrd="0" parTransId="{7F452433-7CE1-4B05-A7C7-266EFE6070B5}" sibTransId="{BFB3A936-CD1C-46AD-9811-5D1AEDC37597}"/>
    <dgm:cxn modelId="{0F756B3E-D3FB-4F96-9324-F5243468DDAD}" type="presParOf" srcId="{3F56CEDF-7F93-4894-9B7C-9A2171245B3A}" destId="{946F72F5-39B8-45FF-AFA6-1DBF7B47787E}" srcOrd="0" destOrd="0" presId="urn:microsoft.com/office/officeart/2005/8/layout/pyramid2"/>
    <dgm:cxn modelId="{E9AEB34E-9882-419C-AFA2-A065BA7C6DE4}" type="presParOf" srcId="{3F56CEDF-7F93-4894-9B7C-9A2171245B3A}" destId="{5D50EB29-12D5-4D1C-93FC-421E436FA7A7}" srcOrd="1" destOrd="0" presId="urn:microsoft.com/office/officeart/2005/8/layout/pyramid2"/>
    <dgm:cxn modelId="{F5B0B666-8E36-4D30-B5EC-F58274729588}" type="presParOf" srcId="{5D50EB29-12D5-4D1C-93FC-421E436FA7A7}" destId="{CB26927C-3D42-4880-BBA0-AF1D981A2012}" srcOrd="0" destOrd="0" presId="urn:microsoft.com/office/officeart/2005/8/layout/pyramid2"/>
    <dgm:cxn modelId="{10059429-F2D1-416A-8699-F3DFAB8F3ED4}" type="presParOf" srcId="{5D50EB29-12D5-4D1C-93FC-421E436FA7A7}" destId="{65F13D60-35B7-47BD-841E-DDCAC3516C02}" srcOrd="1" destOrd="0" presId="urn:microsoft.com/office/officeart/2005/8/layout/pyramid2"/>
    <dgm:cxn modelId="{CED4E26D-BCC0-42F0-9442-655011781C31}" type="presParOf" srcId="{5D50EB29-12D5-4D1C-93FC-421E436FA7A7}" destId="{DE7C8373-60C4-42C6-9223-2D6DBE53AD79}" srcOrd="2" destOrd="0" presId="urn:microsoft.com/office/officeart/2005/8/layout/pyramid2"/>
    <dgm:cxn modelId="{8D82DB3D-BB38-4AA3-B9FE-707B1828435D}" type="presParOf" srcId="{5D50EB29-12D5-4D1C-93FC-421E436FA7A7}" destId="{0B723DC4-B782-48D3-B05B-5096371C2BB4}" srcOrd="3" destOrd="0" presId="urn:microsoft.com/office/officeart/2005/8/layout/pyramid2"/>
    <dgm:cxn modelId="{2C30CE39-AD4D-44CD-838D-8536C9420172}" type="presParOf" srcId="{5D50EB29-12D5-4D1C-93FC-421E436FA7A7}" destId="{322913F9-5F51-486D-92AA-7CBDD017F017}" srcOrd="4" destOrd="0" presId="urn:microsoft.com/office/officeart/2005/8/layout/pyramid2"/>
    <dgm:cxn modelId="{432E09D5-0BCD-484A-A499-43A554BBC09D}" type="presParOf" srcId="{5D50EB29-12D5-4D1C-93FC-421E436FA7A7}" destId="{9BF4DA60-5E19-4CC1-84DE-672C94BA0361}" srcOrd="5" destOrd="0" presId="urn:microsoft.com/office/officeart/2005/8/layout/pyramid2"/>
    <dgm:cxn modelId="{356E1D0D-B16C-4514-8F52-07E0CA314BBB}" type="presParOf" srcId="{5D50EB29-12D5-4D1C-93FC-421E436FA7A7}" destId="{F1062D4A-D108-4A78-B373-FC01BA58B4B5}" srcOrd="6" destOrd="0" presId="urn:microsoft.com/office/officeart/2005/8/layout/pyramid2"/>
    <dgm:cxn modelId="{8490C969-D71A-4615-99B6-06D185492057}" type="presParOf" srcId="{5D50EB29-12D5-4D1C-93FC-421E436FA7A7}" destId="{7DA4B4E1-B5EA-4C2B-979A-A9A9778DFDE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3CA893-8A0C-42B0-87AE-5C8C447E9FF5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23C88F67-26DD-44A2-8A6A-5079CFE312E6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усно</a:t>
          </a:r>
          <a:endParaRPr lang="uk-UA" i="1" dirty="0"/>
        </a:p>
      </dgm:t>
    </dgm:pt>
    <dgm:pt modelId="{D2738A26-7D05-46FA-9537-4CA8E73C7819}" type="parTrans" cxnId="{01049C4C-3FAB-4F53-A4E3-7F88146B485A}">
      <dgm:prSet/>
      <dgm:spPr/>
      <dgm:t>
        <a:bodyPr/>
        <a:lstStyle/>
        <a:p>
          <a:endParaRPr lang="uk-UA" i="1"/>
        </a:p>
      </dgm:t>
    </dgm:pt>
    <dgm:pt modelId="{8F8BA39E-BBA3-46A4-A145-3211CA3A1F4A}" type="sibTrans" cxnId="{01049C4C-3FAB-4F53-A4E3-7F88146B485A}">
      <dgm:prSet/>
      <dgm:spPr/>
      <dgm:t>
        <a:bodyPr/>
        <a:lstStyle/>
        <a:p>
          <a:endParaRPr lang="uk-UA" i="1"/>
        </a:p>
      </dgm:t>
    </dgm:pt>
    <dgm:pt modelId="{A0D12918-5D3F-4397-AFEB-5F997805EBC4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письмово</a:t>
          </a:r>
          <a:endParaRPr lang="uk-UA" i="1" dirty="0"/>
        </a:p>
      </dgm:t>
    </dgm:pt>
    <dgm:pt modelId="{48503667-5E4F-4F1E-83BD-22F5F0D5B17A}" type="parTrans" cxnId="{8965D40B-78C7-4F7C-9B99-A271DF87A4CE}">
      <dgm:prSet/>
      <dgm:spPr/>
      <dgm:t>
        <a:bodyPr/>
        <a:lstStyle/>
        <a:p>
          <a:endParaRPr lang="uk-UA" i="1"/>
        </a:p>
      </dgm:t>
    </dgm:pt>
    <dgm:pt modelId="{625B080D-2133-4C17-9CE3-CCD8E7D4A350}" type="sibTrans" cxnId="{8965D40B-78C7-4F7C-9B99-A271DF87A4CE}">
      <dgm:prSet/>
      <dgm:spPr/>
      <dgm:t>
        <a:bodyPr/>
        <a:lstStyle/>
        <a:p>
          <a:endParaRPr lang="uk-UA" i="1"/>
        </a:p>
      </dgm:t>
    </dgm:pt>
    <dgm:pt modelId="{9CA37D57-C368-4FD7-81BB-35FB87348419}">
      <dgm:prSet phldrT="[Текст]"/>
      <dgm:spPr>
        <a:solidFill>
          <a:srgbClr val="FFFF00"/>
        </a:solidFill>
      </dgm:spPr>
      <dgm:t>
        <a:bodyPr/>
        <a:lstStyle/>
        <a:p>
          <a:r>
            <a:rPr lang="uk-UA" i="1" dirty="0" smtClean="0">
              <a:solidFill>
                <a:srgbClr val="002060"/>
              </a:solidFill>
            </a:rPr>
            <a:t>звуковим сигналом</a:t>
          </a:r>
          <a:endParaRPr lang="uk-UA" i="1" dirty="0">
            <a:solidFill>
              <a:srgbClr val="002060"/>
            </a:solidFill>
          </a:endParaRPr>
        </a:p>
      </dgm:t>
    </dgm:pt>
    <dgm:pt modelId="{D8D04B5F-001A-407A-B46B-CCD53AB71618}" type="parTrans" cxnId="{4A569F29-DB09-41CB-8712-891D465D988F}">
      <dgm:prSet/>
      <dgm:spPr/>
      <dgm:t>
        <a:bodyPr/>
        <a:lstStyle/>
        <a:p>
          <a:endParaRPr lang="uk-UA" i="1"/>
        </a:p>
      </dgm:t>
    </dgm:pt>
    <dgm:pt modelId="{E95D7CB3-3826-4963-9003-D2842EF457F0}" type="sibTrans" cxnId="{4A569F29-DB09-41CB-8712-891D465D988F}">
      <dgm:prSet/>
      <dgm:spPr/>
      <dgm:t>
        <a:bodyPr/>
        <a:lstStyle/>
        <a:p>
          <a:endParaRPr lang="uk-UA" i="1"/>
        </a:p>
      </dgm:t>
    </dgm:pt>
    <dgm:pt modelId="{3708D66F-8959-4C9D-88B1-D0D69F53A03B}">
      <dgm:prSet phldrT="[Текст]"/>
      <dgm:spPr>
        <a:solidFill>
          <a:srgbClr val="00B050"/>
        </a:solidFill>
      </dgm:spPr>
      <dgm:t>
        <a:bodyPr/>
        <a:lstStyle/>
        <a:p>
          <a:r>
            <a:rPr lang="uk-UA" i="1" dirty="0" smtClean="0"/>
            <a:t>за допомогою схем</a:t>
          </a:r>
          <a:endParaRPr lang="uk-UA" i="1" dirty="0"/>
        </a:p>
      </dgm:t>
    </dgm:pt>
    <dgm:pt modelId="{C4B55A6C-B132-4E4D-85BD-B2947B388816}" type="parTrans" cxnId="{A4D50750-294E-4D2E-83C9-C3B770F5098E}">
      <dgm:prSet/>
      <dgm:spPr/>
      <dgm:t>
        <a:bodyPr/>
        <a:lstStyle/>
        <a:p>
          <a:endParaRPr lang="uk-UA" i="1"/>
        </a:p>
      </dgm:t>
    </dgm:pt>
    <dgm:pt modelId="{F78A454C-8348-4BA1-9834-6FD8E9BAD01B}" type="sibTrans" cxnId="{A4D50750-294E-4D2E-83C9-C3B770F5098E}">
      <dgm:prSet/>
      <dgm:spPr/>
      <dgm:t>
        <a:bodyPr/>
        <a:lstStyle/>
        <a:p>
          <a:endParaRPr lang="uk-UA" i="1"/>
        </a:p>
      </dgm:t>
    </dgm:pt>
    <dgm:pt modelId="{B244F0FE-7376-4C10-9B3B-1D009FE2710E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i="1" dirty="0" smtClean="0"/>
            <a:t>умовним жестом</a:t>
          </a:r>
          <a:endParaRPr lang="uk-UA" i="1" dirty="0"/>
        </a:p>
      </dgm:t>
    </dgm:pt>
    <dgm:pt modelId="{4E2DE1E0-4E59-4116-8E9D-07F927EAE35A}" type="parTrans" cxnId="{591F4F18-D4EB-48D8-A44F-D30D66AD81CB}">
      <dgm:prSet/>
      <dgm:spPr/>
      <dgm:t>
        <a:bodyPr/>
        <a:lstStyle/>
        <a:p>
          <a:endParaRPr lang="uk-UA" i="1"/>
        </a:p>
      </dgm:t>
    </dgm:pt>
    <dgm:pt modelId="{60B3E738-FA5F-46A0-BBDF-34C1940E3D62}" type="sibTrans" cxnId="{591F4F18-D4EB-48D8-A44F-D30D66AD81CB}">
      <dgm:prSet/>
      <dgm:spPr/>
      <dgm:t>
        <a:bodyPr/>
        <a:lstStyle/>
        <a:p>
          <a:endParaRPr lang="uk-UA" i="1"/>
        </a:p>
      </dgm:t>
    </dgm:pt>
    <dgm:pt modelId="{EBD0B082-0B55-46F1-95FB-F82A0A761EC0}" type="pres">
      <dgm:prSet presAssocID="{473CA893-8A0C-42B0-87AE-5C8C447E9F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55DC26E4-72C7-482F-A1C8-EBFC482F01A6}" type="pres">
      <dgm:prSet presAssocID="{473CA893-8A0C-42B0-87AE-5C8C447E9FF5}" presName="Name1" presStyleCnt="0"/>
      <dgm:spPr/>
    </dgm:pt>
    <dgm:pt modelId="{4E18CBB8-96B0-41C0-888E-F0EDC4DC3405}" type="pres">
      <dgm:prSet presAssocID="{473CA893-8A0C-42B0-87AE-5C8C447E9FF5}" presName="cycle" presStyleCnt="0"/>
      <dgm:spPr/>
    </dgm:pt>
    <dgm:pt modelId="{7AD9FC6B-4EC5-409E-A0D3-B1C6F0959378}" type="pres">
      <dgm:prSet presAssocID="{473CA893-8A0C-42B0-87AE-5C8C447E9FF5}" presName="srcNode" presStyleLbl="node1" presStyleIdx="0" presStyleCnt="5"/>
      <dgm:spPr/>
    </dgm:pt>
    <dgm:pt modelId="{77544B19-18D0-47B1-8BEC-9521DE9CE79A}" type="pres">
      <dgm:prSet presAssocID="{473CA893-8A0C-42B0-87AE-5C8C447E9FF5}" presName="conn" presStyleLbl="parChTrans1D2" presStyleIdx="0" presStyleCnt="1" custScaleX="67966" custScaleY="71149" custLinFactNeighborX="17755" custLinFactNeighborY="-2806" custRadScaleRad="49606" custRadScaleInc="-2147483648"/>
      <dgm:spPr/>
      <dgm:t>
        <a:bodyPr/>
        <a:lstStyle/>
        <a:p>
          <a:endParaRPr lang="uk-UA"/>
        </a:p>
      </dgm:t>
    </dgm:pt>
    <dgm:pt modelId="{3A34CB0D-4152-4829-AC8F-04B82B9E7ACE}" type="pres">
      <dgm:prSet presAssocID="{473CA893-8A0C-42B0-87AE-5C8C447E9FF5}" presName="extraNode" presStyleLbl="node1" presStyleIdx="0" presStyleCnt="5"/>
      <dgm:spPr/>
    </dgm:pt>
    <dgm:pt modelId="{F4A0E55A-B25B-41EA-BF50-E79577996F56}" type="pres">
      <dgm:prSet presAssocID="{473CA893-8A0C-42B0-87AE-5C8C447E9FF5}" presName="dstNode" presStyleLbl="node1" presStyleIdx="0" presStyleCnt="5"/>
      <dgm:spPr/>
    </dgm:pt>
    <dgm:pt modelId="{412948DD-A0BD-48A2-A730-40CA1FDB0FFF}" type="pres">
      <dgm:prSet presAssocID="{23C88F67-26DD-44A2-8A6A-5079CFE312E6}" presName="text_1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AE52D5B2-6228-4311-8299-3893C4257096}" type="pres">
      <dgm:prSet presAssocID="{23C88F67-26DD-44A2-8A6A-5079CFE312E6}" presName="accent_1" presStyleCnt="0"/>
      <dgm:spPr/>
    </dgm:pt>
    <dgm:pt modelId="{DA2EBA52-C63F-4FFB-813C-D276C87ADF04}" type="pres">
      <dgm:prSet presAssocID="{23C88F67-26DD-44A2-8A6A-5079CFE312E6}" presName="accentRepeatNode" presStyleLbl="solidFgAcc1" presStyleIdx="0" presStyleCnt="5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72672CB6-1F98-4F10-B970-E9A55B4B2A55}" type="pres">
      <dgm:prSet presAssocID="{A0D12918-5D3F-4397-AFEB-5F997805EBC4}" presName="text_2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94F8D616-28FC-4AD9-A910-A53FF9C03EC9}" type="pres">
      <dgm:prSet presAssocID="{A0D12918-5D3F-4397-AFEB-5F997805EBC4}" presName="accent_2" presStyleCnt="0"/>
      <dgm:spPr/>
    </dgm:pt>
    <dgm:pt modelId="{032A8BCB-EDE3-45EB-AE04-C3A54ABA6493}" type="pres">
      <dgm:prSet presAssocID="{A0D12918-5D3F-4397-AFEB-5F997805EBC4}" presName="accentRepeatNode" presStyleLbl="solidFgAcc1" presStyleIdx="1" presStyleCnt="5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8765CC8C-3EF8-4EE7-9AB1-AF8ABA46C8B2}" type="pres">
      <dgm:prSet presAssocID="{9CA37D57-C368-4FD7-81BB-35FB87348419}" presName="text_3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E582421E-6D16-4403-9200-F95D6A01429B}" type="pres">
      <dgm:prSet presAssocID="{9CA37D57-C368-4FD7-81BB-35FB87348419}" presName="accent_3" presStyleCnt="0"/>
      <dgm:spPr/>
    </dgm:pt>
    <dgm:pt modelId="{BED8321F-6B9A-4DFE-887A-81F9D3973A22}" type="pres">
      <dgm:prSet presAssocID="{9CA37D57-C368-4FD7-81BB-35FB87348419}" presName="accentRepeatNode" presStyleLbl="solidFgAcc1" presStyleIdx="2" presStyleCnt="5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5334B692-5EB3-481B-B62A-12391070C543}" type="pres">
      <dgm:prSet presAssocID="{3708D66F-8959-4C9D-88B1-D0D69F53A03B}" presName="text_4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10474C27-9E9E-4FA5-9847-4AFD94DE1A28}" type="pres">
      <dgm:prSet presAssocID="{3708D66F-8959-4C9D-88B1-D0D69F53A03B}" presName="accent_4" presStyleCnt="0"/>
      <dgm:spPr/>
    </dgm:pt>
    <dgm:pt modelId="{12225DB6-DBB2-4B72-AD4E-F15352BA9798}" type="pres">
      <dgm:prSet presAssocID="{3708D66F-8959-4C9D-88B1-D0D69F53A03B}" presName="accentRepeatNode" presStyleLbl="solidFgAcc1" presStyleIdx="3" presStyleCnt="5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4C65CF6B-9788-4659-8CB3-C39C33EFCF90}" type="pres">
      <dgm:prSet presAssocID="{B244F0FE-7376-4C10-9B3B-1D009FE2710E}" presName="text_5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50C87F60-A96D-462A-BE38-113C1019E878}" type="pres">
      <dgm:prSet presAssocID="{B244F0FE-7376-4C10-9B3B-1D009FE2710E}" presName="accent_5" presStyleCnt="0"/>
      <dgm:spPr/>
    </dgm:pt>
    <dgm:pt modelId="{B4E2B0BB-1E83-4F51-BC61-EDD3D0060A2D}" type="pres">
      <dgm:prSet presAssocID="{B244F0FE-7376-4C10-9B3B-1D009FE2710E}" presName="accentRepeatNode" presStyleLbl="solidFgAcc1" presStyleIdx="4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endParaRPr lang="ru-RU"/>
        </a:p>
      </dgm:t>
    </dgm:pt>
  </dgm:ptLst>
  <dgm:cxnLst>
    <dgm:cxn modelId="{01049C4C-3FAB-4F53-A4E3-7F88146B485A}" srcId="{473CA893-8A0C-42B0-87AE-5C8C447E9FF5}" destId="{23C88F67-26DD-44A2-8A6A-5079CFE312E6}" srcOrd="0" destOrd="0" parTransId="{D2738A26-7D05-46FA-9537-4CA8E73C7819}" sibTransId="{8F8BA39E-BBA3-46A4-A145-3211CA3A1F4A}"/>
    <dgm:cxn modelId="{A4D50750-294E-4D2E-83C9-C3B770F5098E}" srcId="{473CA893-8A0C-42B0-87AE-5C8C447E9FF5}" destId="{3708D66F-8959-4C9D-88B1-D0D69F53A03B}" srcOrd="3" destOrd="0" parTransId="{C4B55A6C-B132-4E4D-85BD-B2947B388816}" sibTransId="{F78A454C-8348-4BA1-9834-6FD8E9BAD01B}"/>
    <dgm:cxn modelId="{591F4F18-D4EB-48D8-A44F-D30D66AD81CB}" srcId="{473CA893-8A0C-42B0-87AE-5C8C447E9FF5}" destId="{B244F0FE-7376-4C10-9B3B-1D009FE2710E}" srcOrd="4" destOrd="0" parTransId="{4E2DE1E0-4E59-4116-8E9D-07F927EAE35A}" sibTransId="{60B3E738-FA5F-46A0-BBDF-34C1940E3D62}"/>
    <dgm:cxn modelId="{9D27187E-80D9-4A56-9B80-5C59C83658D6}" type="presOf" srcId="{8F8BA39E-BBA3-46A4-A145-3211CA3A1F4A}" destId="{77544B19-18D0-47B1-8BEC-9521DE9CE79A}" srcOrd="0" destOrd="0" presId="urn:microsoft.com/office/officeart/2008/layout/VerticalCurvedList"/>
    <dgm:cxn modelId="{CC67D8C6-73D4-4BD1-A247-D1B5F9FB667D}" type="presOf" srcId="{A0D12918-5D3F-4397-AFEB-5F997805EBC4}" destId="{72672CB6-1F98-4F10-B970-E9A55B4B2A55}" srcOrd="0" destOrd="0" presId="urn:microsoft.com/office/officeart/2008/layout/VerticalCurvedList"/>
    <dgm:cxn modelId="{4A569F29-DB09-41CB-8712-891D465D988F}" srcId="{473CA893-8A0C-42B0-87AE-5C8C447E9FF5}" destId="{9CA37D57-C368-4FD7-81BB-35FB87348419}" srcOrd="2" destOrd="0" parTransId="{D8D04B5F-001A-407A-B46B-CCD53AB71618}" sibTransId="{E95D7CB3-3826-4963-9003-D2842EF457F0}"/>
    <dgm:cxn modelId="{FB085040-4E0D-4A05-99EE-80C9725494A0}" type="presOf" srcId="{23C88F67-26DD-44A2-8A6A-5079CFE312E6}" destId="{412948DD-A0BD-48A2-A730-40CA1FDB0FFF}" srcOrd="0" destOrd="0" presId="urn:microsoft.com/office/officeart/2008/layout/VerticalCurvedList"/>
    <dgm:cxn modelId="{250C3034-9581-4BD5-ADB3-AC7DB0B600F5}" type="presOf" srcId="{3708D66F-8959-4C9D-88B1-D0D69F53A03B}" destId="{5334B692-5EB3-481B-B62A-12391070C543}" srcOrd="0" destOrd="0" presId="urn:microsoft.com/office/officeart/2008/layout/VerticalCurvedList"/>
    <dgm:cxn modelId="{237EB302-D317-4A28-BC7F-57DF0FDC9E47}" type="presOf" srcId="{9CA37D57-C368-4FD7-81BB-35FB87348419}" destId="{8765CC8C-3EF8-4EE7-9AB1-AF8ABA46C8B2}" srcOrd="0" destOrd="0" presId="urn:microsoft.com/office/officeart/2008/layout/VerticalCurvedList"/>
    <dgm:cxn modelId="{AA446D78-8FD2-4531-8E42-902D0C4241BA}" type="presOf" srcId="{473CA893-8A0C-42B0-87AE-5C8C447E9FF5}" destId="{EBD0B082-0B55-46F1-95FB-F82A0A761EC0}" srcOrd="0" destOrd="0" presId="urn:microsoft.com/office/officeart/2008/layout/VerticalCurvedList"/>
    <dgm:cxn modelId="{8965D40B-78C7-4F7C-9B99-A271DF87A4CE}" srcId="{473CA893-8A0C-42B0-87AE-5C8C447E9FF5}" destId="{A0D12918-5D3F-4397-AFEB-5F997805EBC4}" srcOrd="1" destOrd="0" parTransId="{48503667-5E4F-4F1E-83BD-22F5F0D5B17A}" sibTransId="{625B080D-2133-4C17-9CE3-CCD8E7D4A350}"/>
    <dgm:cxn modelId="{FDDF30E7-237C-4E1B-BD70-54941FD197FC}" type="presOf" srcId="{B244F0FE-7376-4C10-9B3B-1D009FE2710E}" destId="{4C65CF6B-9788-4659-8CB3-C39C33EFCF90}" srcOrd="0" destOrd="0" presId="urn:microsoft.com/office/officeart/2008/layout/VerticalCurvedList"/>
    <dgm:cxn modelId="{27ED2465-E49A-4317-A9DF-046CC45BD551}" type="presParOf" srcId="{EBD0B082-0B55-46F1-95FB-F82A0A761EC0}" destId="{55DC26E4-72C7-482F-A1C8-EBFC482F01A6}" srcOrd="0" destOrd="0" presId="urn:microsoft.com/office/officeart/2008/layout/VerticalCurvedList"/>
    <dgm:cxn modelId="{CBD3A883-960F-43D6-B33F-531336439C55}" type="presParOf" srcId="{55DC26E4-72C7-482F-A1C8-EBFC482F01A6}" destId="{4E18CBB8-96B0-41C0-888E-F0EDC4DC3405}" srcOrd="0" destOrd="0" presId="urn:microsoft.com/office/officeart/2008/layout/VerticalCurvedList"/>
    <dgm:cxn modelId="{817D98AA-0606-46BD-96AE-0368280F0197}" type="presParOf" srcId="{4E18CBB8-96B0-41C0-888E-F0EDC4DC3405}" destId="{7AD9FC6B-4EC5-409E-A0D3-B1C6F0959378}" srcOrd="0" destOrd="0" presId="urn:microsoft.com/office/officeart/2008/layout/VerticalCurvedList"/>
    <dgm:cxn modelId="{DAC81BD8-511D-4B3D-9A95-40CEC82983C6}" type="presParOf" srcId="{4E18CBB8-96B0-41C0-888E-F0EDC4DC3405}" destId="{77544B19-18D0-47B1-8BEC-9521DE9CE79A}" srcOrd="1" destOrd="0" presId="urn:microsoft.com/office/officeart/2008/layout/VerticalCurvedList"/>
    <dgm:cxn modelId="{6A6DB252-8DB5-46A1-8510-AA4E98D4FDB0}" type="presParOf" srcId="{4E18CBB8-96B0-41C0-888E-F0EDC4DC3405}" destId="{3A34CB0D-4152-4829-AC8F-04B82B9E7ACE}" srcOrd="2" destOrd="0" presId="urn:microsoft.com/office/officeart/2008/layout/VerticalCurvedList"/>
    <dgm:cxn modelId="{DB5F3BF2-00A2-43D9-AB61-4E8B18E60F86}" type="presParOf" srcId="{4E18CBB8-96B0-41C0-888E-F0EDC4DC3405}" destId="{F4A0E55A-B25B-41EA-BF50-E79577996F56}" srcOrd="3" destOrd="0" presId="urn:microsoft.com/office/officeart/2008/layout/VerticalCurvedList"/>
    <dgm:cxn modelId="{7DFA04F6-4BAA-4414-89E8-9E557B17D145}" type="presParOf" srcId="{55DC26E4-72C7-482F-A1C8-EBFC482F01A6}" destId="{412948DD-A0BD-48A2-A730-40CA1FDB0FFF}" srcOrd="1" destOrd="0" presId="urn:microsoft.com/office/officeart/2008/layout/VerticalCurvedList"/>
    <dgm:cxn modelId="{B9B89995-990C-40ED-A9BE-A0B6CCCF693A}" type="presParOf" srcId="{55DC26E4-72C7-482F-A1C8-EBFC482F01A6}" destId="{AE52D5B2-6228-4311-8299-3893C4257096}" srcOrd="2" destOrd="0" presId="urn:microsoft.com/office/officeart/2008/layout/VerticalCurvedList"/>
    <dgm:cxn modelId="{2AD5F1FE-CDB9-444C-9C99-4D9661B583AE}" type="presParOf" srcId="{AE52D5B2-6228-4311-8299-3893C4257096}" destId="{DA2EBA52-C63F-4FFB-813C-D276C87ADF04}" srcOrd="0" destOrd="0" presId="urn:microsoft.com/office/officeart/2008/layout/VerticalCurvedList"/>
    <dgm:cxn modelId="{8C343AF5-550C-470F-8E3A-C74BC5961457}" type="presParOf" srcId="{55DC26E4-72C7-482F-A1C8-EBFC482F01A6}" destId="{72672CB6-1F98-4F10-B970-E9A55B4B2A55}" srcOrd="3" destOrd="0" presId="urn:microsoft.com/office/officeart/2008/layout/VerticalCurvedList"/>
    <dgm:cxn modelId="{FF7AA8DC-A8C6-4A09-850A-F631BF369F8D}" type="presParOf" srcId="{55DC26E4-72C7-482F-A1C8-EBFC482F01A6}" destId="{94F8D616-28FC-4AD9-A910-A53FF9C03EC9}" srcOrd="4" destOrd="0" presId="urn:microsoft.com/office/officeart/2008/layout/VerticalCurvedList"/>
    <dgm:cxn modelId="{CFD133E7-272D-4782-8AB6-BB2033D20F44}" type="presParOf" srcId="{94F8D616-28FC-4AD9-A910-A53FF9C03EC9}" destId="{032A8BCB-EDE3-45EB-AE04-C3A54ABA6493}" srcOrd="0" destOrd="0" presId="urn:microsoft.com/office/officeart/2008/layout/VerticalCurvedList"/>
    <dgm:cxn modelId="{29FE8731-BDF5-4723-826F-3E7D2FC1D3F4}" type="presParOf" srcId="{55DC26E4-72C7-482F-A1C8-EBFC482F01A6}" destId="{8765CC8C-3EF8-4EE7-9AB1-AF8ABA46C8B2}" srcOrd="5" destOrd="0" presId="urn:microsoft.com/office/officeart/2008/layout/VerticalCurvedList"/>
    <dgm:cxn modelId="{28437D26-A724-4EAF-BD41-C703E0AEA8CE}" type="presParOf" srcId="{55DC26E4-72C7-482F-A1C8-EBFC482F01A6}" destId="{E582421E-6D16-4403-9200-F95D6A01429B}" srcOrd="6" destOrd="0" presId="urn:microsoft.com/office/officeart/2008/layout/VerticalCurvedList"/>
    <dgm:cxn modelId="{96FF38BF-6CB6-4581-AD11-5F64C6CE4693}" type="presParOf" srcId="{E582421E-6D16-4403-9200-F95D6A01429B}" destId="{BED8321F-6B9A-4DFE-887A-81F9D3973A22}" srcOrd="0" destOrd="0" presId="urn:microsoft.com/office/officeart/2008/layout/VerticalCurvedList"/>
    <dgm:cxn modelId="{BA103E2B-0E48-4159-88BC-3F55D0300D4C}" type="presParOf" srcId="{55DC26E4-72C7-482F-A1C8-EBFC482F01A6}" destId="{5334B692-5EB3-481B-B62A-12391070C543}" srcOrd="7" destOrd="0" presId="urn:microsoft.com/office/officeart/2008/layout/VerticalCurvedList"/>
    <dgm:cxn modelId="{57B3738F-DE81-414F-BE3A-064E77EF51FC}" type="presParOf" srcId="{55DC26E4-72C7-482F-A1C8-EBFC482F01A6}" destId="{10474C27-9E9E-4FA5-9847-4AFD94DE1A28}" srcOrd="8" destOrd="0" presId="urn:microsoft.com/office/officeart/2008/layout/VerticalCurvedList"/>
    <dgm:cxn modelId="{BBCB325E-DD76-4557-A780-75575E9E2586}" type="presParOf" srcId="{10474C27-9E9E-4FA5-9847-4AFD94DE1A28}" destId="{12225DB6-DBB2-4B72-AD4E-F15352BA9798}" srcOrd="0" destOrd="0" presId="urn:microsoft.com/office/officeart/2008/layout/VerticalCurvedList"/>
    <dgm:cxn modelId="{1CCB9199-E62D-4671-AA21-9586DF87313A}" type="presParOf" srcId="{55DC26E4-72C7-482F-A1C8-EBFC482F01A6}" destId="{4C65CF6B-9788-4659-8CB3-C39C33EFCF90}" srcOrd="9" destOrd="0" presId="urn:microsoft.com/office/officeart/2008/layout/VerticalCurvedList"/>
    <dgm:cxn modelId="{F1F5E494-21E9-4A54-8159-608F22CBA75A}" type="presParOf" srcId="{55DC26E4-72C7-482F-A1C8-EBFC482F01A6}" destId="{50C87F60-A96D-462A-BE38-113C1019E878}" srcOrd="10" destOrd="0" presId="urn:microsoft.com/office/officeart/2008/layout/VerticalCurvedList"/>
    <dgm:cxn modelId="{7AF005A0-7E1F-4751-A96B-D23C7B4FF4B7}" type="presParOf" srcId="{50C87F60-A96D-462A-BE38-113C1019E878}" destId="{B4E2B0BB-1E83-4F51-BC61-EDD3D0060A2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4F5B0-160D-40C2-BA04-7E2E012FE3F3}">
      <dsp:nvSpPr>
        <dsp:cNvPr id="0" name=""/>
        <dsp:cNvSpPr/>
      </dsp:nvSpPr>
      <dsp:spPr>
        <a:xfrm rot="5400000">
          <a:off x="416409" y="2025128"/>
          <a:ext cx="1241654" cy="2066085"/>
        </a:xfrm>
        <a:prstGeom prst="corner">
          <a:avLst>
            <a:gd name="adj1" fmla="val 16120"/>
            <a:gd name="adj2" fmla="val 1611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A1C8FA4-0F52-445B-8E3A-B1010353A56A}">
      <dsp:nvSpPr>
        <dsp:cNvPr id="0" name=""/>
        <dsp:cNvSpPr/>
      </dsp:nvSpPr>
      <dsp:spPr>
        <a:xfrm>
          <a:off x="209145" y="2642442"/>
          <a:ext cx="1865273" cy="16350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i="1" kern="1200" noProof="0" dirty="0" smtClean="0"/>
            <a:t>Що таке план та інструкція</a:t>
          </a:r>
        </a:p>
      </dsp:txBody>
      <dsp:txXfrm>
        <a:off x="209145" y="2642442"/>
        <a:ext cx="1865273" cy="1635021"/>
      </dsp:txXfrm>
    </dsp:sp>
    <dsp:sp modelId="{E9CC8D66-CC3D-43B1-9028-C9C2A7507516}">
      <dsp:nvSpPr>
        <dsp:cNvPr id="0" name=""/>
        <dsp:cNvSpPr/>
      </dsp:nvSpPr>
      <dsp:spPr>
        <a:xfrm>
          <a:off x="1722481" y="1873020"/>
          <a:ext cx="351938" cy="351938"/>
        </a:xfrm>
        <a:prstGeom prst="triangle">
          <a:avLst>
            <a:gd name="adj" fmla="val 10000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C0DE14E-82E2-45F6-BC06-171FB2815A16}">
      <dsp:nvSpPr>
        <dsp:cNvPr id="0" name=""/>
        <dsp:cNvSpPr/>
      </dsp:nvSpPr>
      <dsp:spPr>
        <a:xfrm rot="5400000">
          <a:off x="2699868" y="1460083"/>
          <a:ext cx="1241654" cy="2066085"/>
        </a:xfrm>
        <a:prstGeom prst="corner">
          <a:avLst>
            <a:gd name="adj1" fmla="val 16120"/>
            <a:gd name="adj2" fmla="val 1611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BAF9E15-80C3-4253-BCA0-4AFD6FEA651C}">
      <dsp:nvSpPr>
        <dsp:cNvPr id="0" name=""/>
        <dsp:cNvSpPr/>
      </dsp:nvSpPr>
      <dsp:spPr>
        <a:xfrm>
          <a:off x="2492605" y="2077398"/>
          <a:ext cx="1865273" cy="16350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i="1" kern="1200" noProof="0" dirty="0" smtClean="0"/>
            <a:t>Що таке команда</a:t>
          </a:r>
        </a:p>
      </dsp:txBody>
      <dsp:txXfrm>
        <a:off x="2492605" y="2077398"/>
        <a:ext cx="1865273" cy="1635021"/>
      </dsp:txXfrm>
    </dsp:sp>
    <dsp:sp modelId="{A9164056-8AA8-4CA8-AFE5-5EFFB9095995}">
      <dsp:nvSpPr>
        <dsp:cNvPr id="0" name=""/>
        <dsp:cNvSpPr/>
      </dsp:nvSpPr>
      <dsp:spPr>
        <a:xfrm>
          <a:off x="4005940" y="1307976"/>
          <a:ext cx="351938" cy="351938"/>
        </a:xfrm>
        <a:prstGeom prst="triangle">
          <a:avLst>
            <a:gd name="adj" fmla="val 10000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7AA25AA-2414-40B8-95D0-A8FD724C6A6E}">
      <dsp:nvSpPr>
        <dsp:cNvPr id="0" name=""/>
        <dsp:cNvSpPr/>
      </dsp:nvSpPr>
      <dsp:spPr>
        <a:xfrm rot="5400000">
          <a:off x="4983328" y="895039"/>
          <a:ext cx="1241654" cy="2066085"/>
        </a:xfrm>
        <a:prstGeom prst="corner">
          <a:avLst>
            <a:gd name="adj1" fmla="val 16120"/>
            <a:gd name="adj2" fmla="val 1611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3512FE0-87F1-49B2-B59A-C01170C09C67}">
      <dsp:nvSpPr>
        <dsp:cNvPr id="0" name=""/>
        <dsp:cNvSpPr/>
      </dsp:nvSpPr>
      <dsp:spPr>
        <a:xfrm>
          <a:off x="4776065" y="1512353"/>
          <a:ext cx="1865273" cy="16350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i="1" kern="1200" noProof="0" dirty="0" smtClean="0"/>
            <a:t>Хто або що може бути виконавцем команд</a:t>
          </a:r>
        </a:p>
      </dsp:txBody>
      <dsp:txXfrm>
        <a:off x="4776065" y="1512353"/>
        <a:ext cx="1865273" cy="1635021"/>
      </dsp:txXfrm>
    </dsp:sp>
    <dsp:sp modelId="{C04A2969-FE95-41AD-90F1-FA9456FA09EC}">
      <dsp:nvSpPr>
        <dsp:cNvPr id="0" name=""/>
        <dsp:cNvSpPr/>
      </dsp:nvSpPr>
      <dsp:spPr>
        <a:xfrm>
          <a:off x="6289400" y="742931"/>
          <a:ext cx="351938" cy="351938"/>
        </a:xfrm>
        <a:prstGeom prst="triangle">
          <a:avLst>
            <a:gd name="adj" fmla="val 10000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382ABA-4503-4E30-A47D-74A283F133AC}">
      <dsp:nvSpPr>
        <dsp:cNvPr id="0" name=""/>
        <dsp:cNvSpPr/>
      </dsp:nvSpPr>
      <dsp:spPr>
        <a:xfrm rot="5400000">
          <a:off x="7266787" y="329995"/>
          <a:ext cx="1241654" cy="2066085"/>
        </a:xfrm>
        <a:prstGeom prst="corner">
          <a:avLst>
            <a:gd name="adj1" fmla="val 16120"/>
            <a:gd name="adj2" fmla="val 16110"/>
          </a:avLst>
        </a:prstGeom>
        <a:gradFill flip="none" rotWithShape="0">
          <a:gsLst>
            <a:gs pos="0">
              <a:srgbClr val="660066"/>
            </a:gs>
            <a:gs pos="50000">
              <a:srgbClr val="7030A0"/>
            </a:gs>
            <a:gs pos="100000">
              <a:srgbClr val="CC00FF"/>
            </a:gs>
          </a:gsLst>
          <a:lin ang="2700000" scaled="1"/>
          <a:tileRect/>
        </a:gradFill>
        <a:ln w="6350" cap="flat" cmpd="sng" algn="ctr">
          <a:solidFill>
            <a:srgbClr val="7030A0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5900C1-455C-42C8-98CA-C973FE9AF245}">
      <dsp:nvSpPr>
        <dsp:cNvPr id="0" name=""/>
        <dsp:cNvSpPr/>
      </dsp:nvSpPr>
      <dsp:spPr>
        <a:xfrm>
          <a:off x="7059524" y="947309"/>
          <a:ext cx="1865273" cy="16350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i="1" kern="1200" noProof="0" dirty="0" smtClean="0"/>
            <a:t>Що називають системою </a:t>
          </a:r>
          <a:r>
            <a:rPr lang="uk-UA" sz="2100" i="1" kern="1200" noProof="0" smtClean="0"/>
            <a:t>команд виконавця</a:t>
          </a:r>
          <a:endParaRPr lang="uk-UA" sz="2100" i="1" kern="1200" noProof="0" dirty="0" smtClean="0"/>
        </a:p>
      </dsp:txBody>
      <dsp:txXfrm>
        <a:off x="7059524" y="947309"/>
        <a:ext cx="1865273" cy="16350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6F72F5-39B8-45FF-AFA6-1DBF7B47787E}">
      <dsp:nvSpPr>
        <dsp:cNvPr id="0" name=""/>
        <dsp:cNvSpPr/>
      </dsp:nvSpPr>
      <dsp:spPr>
        <a:xfrm>
          <a:off x="1403441" y="0"/>
          <a:ext cx="3701348" cy="3701348"/>
        </a:xfrm>
        <a:prstGeom prst="triangle">
          <a:avLst/>
        </a:prstGeom>
        <a:solidFill>
          <a:srgbClr val="7030A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26927C-3D42-4880-BBA0-AF1D981A2012}">
      <dsp:nvSpPr>
        <dsp:cNvPr id="0" name=""/>
        <dsp:cNvSpPr/>
      </dsp:nvSpPr>
      <dsp:spPr>
        <a:xfrm>
          <a:off x="3376884" y="457734"/>
          <a:ext cx="4709887" cy="6578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i="1" kern="1200" noProof="0" dirty="0" smtClean="0"/>
            <a:t>Розповісти усно</a:t>
          </a:r>
          <a:endParaRPr lang="uk-UA" sz="2200" b="1" i="1" kern="1200" noProof="0" dirty="0"/>
        </a:p>
      </dsp:txBody>
      <dsp:txXfrm>
        <a:off x="3408998" y="489848"/>
        <a:ext cx="4645659" cy="593628"/>
      </dsp:txXfrm>
    </dsp:sp>
    <dsp:sp modelId="{DE7C8373-60C4-42C6-9223-2D6DBE53AD79}">
      <dsp:nvSpPr>
        <dsp:cNvPr id="0" name=""/>
        <dsp:cNvSpPr/>
      </dsp:nvSpPr>
      <dsp:spPr>
        <a:xfrm>
          <a:off x="3376884" y="1197823"/>
          <a:ext cx="4709887" cy="6578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i="1" kern="1200" dirty="0" smtClean="0"/>
            <a:t>Подати письмово</a:t>
          </a:r>
          <a:endParaRPr lang="uk-UA" sz="2200" b="1" i="1" kern="1200" dirty="0"/>
        </a:p>
      </dsp:txBody>
      <dsp:txXfrm>
        <a:off x="3408998" y="1229937"/>
        <a:ext cx="4645659" cy="593628"/>
      </dsp:txXfrm>
    </dsp:sp>
    <dsp:sp modelId="{322913F9-5F51-486D-92AA-7CBDD017F017}">
      <dsp:nvSpPr>
        <dsp:cNvPr id="0" name=""/>
        <dsp:cNvSpPr/>
      </dsp:nvSpPr>
      <dsp:spPr>
        <a:xfrm>
          <a:off x="3376884" y="1937912"/>
          <a:ext cx="4709887" cy="6578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i="1" kern="1200" dirty="0" smtClean="0"/>
            <a:t>Зобразити малюнками</a:t>
          </a:r>
          <a:endParaRPr lang="uk-UA" sz="2200" b="1" i="1" kern="1200" dirty="0"/>
        </a:p>
      </dsp:txBody>
      <dsp:txXfrm>
        <a:off x="3408998" y="1970026"/>
        <a:ext cx="4645659" cy="593628"/>
      </dsp:txXfrm>
    </dsp:sp>
    <dsp:sp modelId="{F1062D4A-D108-4A78-B373-FC01BA58B4B5}">
      <dsp:nvSpPr>
        <dsp:cNvPr id="0" name=""/>
        <dsp:cNvSpPr/>
      </dsp:nvSpPr>
      <dsp:spPr>
        <a:xfrm>
          <a:off x="3376884" y="2678001"/>
          <a:ext cx="4709887" cy="6578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i="1" kern="1200" dirty="0" smtClean="0"/>
            <a:t>Продемонструвати послідовність дій</a:t>
          </a:r>
          <a:endParaRPr lang="uk-UA" sz="2200" b="1" i="1" kern="1200" dirty="0"/>
        </a:p>
      </dsp:txBody>
      <dsp:txXfrm>
        <a:off x="3408998" y="2710115"/>
        <a:ext cx="4645659" cy="5936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44B19-18D0-47B1-8BEC-9521DE9CE79A}">
      <dsp:nvSpPr>
        <dsp:cNvPr id="0" name=""/>
        <dsp:cNvSpPr/>
      </dsp:nvSpPr>
      <dsp:spPr>
        <a:xfrm>
          <a:off x="-5406702" y="-827909"/>
          <a:ext cx="6437849" cy="6437849"/>
        </a:xfrm>
        <a:prstGeom prst="blockArc">
          <a:avLst>
            <a:gd name="adj1" fmla="val 18900000"/>
            <a:gd name="adj2" fmla="val 2700000"/>
            <a:gd name="adj3" fmla="val 336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948DD-A0BD-48A2-A730-40CA1FDB0FFF}">
      <dsp:nvSpPr>
        <dsp:cNvPr id="0" name=""/>
        <dsp:cNvSpPr/>
      </dsp:nvSpPr>
      <dsp:spPr>
        <a:xfrm>
          <a:off x="450888" y="298781"/>
          <a:ext cx="4698330" cy="59794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46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i="1" kern="1200" dirty="0" smtClean="0"/>
            <a:t>усно</a:t>
          </a:r>
          <a:endParaRPr lang="uk-UA" sz="2700" i="1" kern="1200" dirty="0"/>
        </a:p>
      </dsp:txBody>
      <dsp:txXfrm>
        <a:off x="480077" y="327970"/>
        <a:ext cx="4639952" cy="539567"/>
      </dsp:txXfrm>
    </dsp:sp>
    <dsp:sp modelId="{DA2EBA52-C63F-4FFB-813C-D276C87ADF04}">
      <dsp:nvSpPr>
        <dsp:cNvPr id="0" name=""/>
        <dsp:cNvSpPr/>
      </dsp:nvSpPr>
      <dsp:spPr>
        <a:xfrm>
          <a:off x="77172" y="224038"/>
          <a:ext cx="747431" cy="747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672CB6-1F98-4F10-B970-E9A55B4B2A55}">
      <dsp:nvSpPr>
        <dsp:cNvPr id="0" name=""/>
        <dsp:cNvSpPr/>
      </dsp:nvSpPr>
      <dsp:spPr>
        <a:xfrm>
          <a:off x="879358" y="1195412"/>
          <a:ext cx="4269860" cy="597945"/>
        </a:xfrm>
        <a:prstGeom prst="roundRect">
          <a:avLst/>
        </a:prstGeom>
        <a:gradFill rotWithShape="0">
          <a:gsLst>
            <a:gs pos="0">
              <a:schemeClr val="accent2">
                <a:hueOff val="-3086630"/>
                <a:satOff val="-13976"/>
                <a:lumOff val="124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086630"/>
                <a:satOff val="-13976"/>
                <a:lumOff val="124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086630"/>
                <a:satOff val="-13976"/>
                <a:lumOff val="124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46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i="1" kern="1200" dirty="0" smtClean="0"/>
            <a:t>письмово</a:t>
          </a:r>
          <a:endParaRPr lang="uk-UA" sz="2700" i="1" kern="1200" dirty="0"/>
        </a:p>
      </dsp:txBody>
      <dsp:txXfrm>
        <a:off x="908547" y="1224601"/>
        <a:ext cx="4211482" cy="539567"/>
      </dsp:txXfrm>
    </dsp:sp>
    <dsp:sp modelId="{032A8BCB-EDE3-45EB-AE04-C3A54ABA6493}">
      <dsp:nvSpPr>
        <dsp:cNvPr id="0" name=""/>
        <dsp:cNvSpPr/>
      </dsp:nvSpPr>
      <dsp:spPr>
        <a:xfrm>
          <a:off x="505642" y="1120668"/>
          <a:ext cx="747431" cy="747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086630"/>
              <a:satOff val="-13976"/>
              <a:lumOff val="1245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65CC8C-3EF8-4EE7-9AB1-AF8ABA46C8B2}">
      <dsp:nvSpPr>
        <dsp:cNvPr id="0" name=""/>
        <dsp:cNvSpPr/>
      </dsp:nvSpPr>
      <dsp:spPr>
        <a:xfrm>
          <a:off x="1010864" y="2092042"/>
          <a:ext cx="4138354" cy="597945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46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i="1" kern="1200" dirty="0" smtClean="0">
              <a:solidFill>
                <a:srgbClr val="002060"/>
              </a:solidFill>
            </a:rPr>
            <a:t>звуковим сигналом</a:t>
          </a:r>
          <a:endParaRPr lang="uk-UA" sz="2700" i="1" kern="1200" dirty="0">
            <a:solidFill>
              <a:srgbClr val="002060"/>
            </a:solidFill>
          </a:endParaRPr>
        </a:p>
      </dsp:txBody>
      <dsp:txXfrm>
        <a:off x="1040053" y="2121231"/>
        <a:ext cx="4079976" cy="539567"/>
      </dsp:txXfrm>
    </dsp:sp>
    <dsp:sp modelId="{BED8321F-6B9A-4DFE-887A-81F9D3973A22}">
      <dsp:nvSpPr>
        <dsp:cNvPr id="0" name=""/>
        <dsp:cNvSpPr/>
      </dsp:nvSpPr>
      <dsp:spPr>
        <a:xfrm>
          <a:off x="637148" y="2017299"/>
          <a:ext cx="747431" cy="747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6173259"/>
              <a:satOff val="-27952"/>
              <a:lumOff val="2490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34B692-5EB3-481B-B62A-12391070C543}">
      <dsp:nvSpPr>
        <dsp:cNvPr id="0" name=""/>
        <dsp:cNvSpPr/>
      </dsp:nvSpPr>
      <dsp:spPr>
        <a:xfrm>
          <a:off x="879358" y="2988673"/>
          <a:ext cx="4269860" cy="597945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46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i="1" kern="1200" dirty="0" smtClean="0"/>
            <a:t>за допомогою схем</a:t>
          </a:r>
          <a:endParaRPr lang="uk-UA" sz="2700" i="1" kern="1200" dirty="0"/>
        </a:p>
      </dsp:txBody>
      <dsp:txXfrm>
        <a:off x="908547" y="3017862"/>
        <a:ext cx="4211482" cy="539567"/>
      </dsp:txXfrm>
    </dsp:sp>
    <dsp:sp modelId="{12225DB6-DBB2-4B72-AD4E-F15352BA9798}">
      <dsp:nvSpPr>
        <dsp:cNvPr id="0" name=""/>
        <dsp:cNvSpPr/>
      </dsp:nvSpPr>
      <dsp:spPr>
        <a:xfrm>
          <a:off x="505642" y="2913930"/>
          <a:ext cx="747431" cy="747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65CF6B-9788-4659-8CB3-C39C33EFCF90}">
      <dsp:nvSpPr>
        <dsp:cNvPr id="0" name=""/>
        <dsp:cNvSpPr/>
      </dsp:nvSpPr>
      <dsp:spPr>
        <a:xfrm>
          <a:off x="450888" y="3885304"/>
          <a:ext cx="4698330" cy="597945"/>
        </a:xfrm>
        <a:prstGeom prst="roundRect">
          <a:avLst/>
        </a:prstGeom>
        <a:solidFill>
          <a:srgbClr val="660066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46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i="1" kern="1200" dirty="0" smtClean="0"/>
            <a:t>умовним жестом</a:t>
          </a:r>
          <a:endParaRPr lang="uk-UA" sz="2700" i="1" kern="1200" dirty="0"/>
        </a:p>
      </dsp:txBody>
      <dsp:txXfrm>
        <a:off x="480077" y="3914493"/>
        <a:ext cx="4639952" cy="539567"/>
      </dsp:txXfrm>
    </dsp:sp>
    <dsp:sp modelId="{B4E2B0BB-1E83-4F51-BC61-EDD3D0060A2D}">
      <dsp:nvSpPr>
        <dsp:cNvPr id="0" name=""/>
        <dsp:cNvSpPr/>
      </dsp:nvSpPr>
      <dsp:spPr>
        <a:xfrm>
          <a:off x="77172" y="3810561"/>
          <a:ext cx="747431" cy="747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660066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7D53DF-6452-4009-8A85-F59B951C65CA}">
      <dsp:nvSpPr>
        <dsp:cNvPr id="0" name=""/>
        <dsp:cNvSpPr/>
      </dsp:nvSpPr>
      <dsp:spPr>
        <a:xfrm>
          <a:off x="0" y="0"/>
          <a:ext cx="5328591" cy="281603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noProof="0" dirty="0" smtClean="0"/>
            <a:t>Коментоване виконання завдання з рубрики “</a:t>
          </a:r>
          <a:r>
            <a:rPr lang="uk-UA" sz="3200" b="1" i="1" kern="1200" noProof="0" dirty="0" smtClean="0">
              <a:solidFill>
                <a:srgbClr val="FFFF00"/>
              </a:solidFill>
            </a:rPr>
            <a:t>Обговорюємо</a:t>
          </a:r>
          <a:r>
            <a:rPr lang="uk-UA" sz="3200" b="1" i="1" kern="1200" noProof="0" dirty="0" smtClean="0"/>
            <a:t>”</a:t>
          </a:r>
        </a:p>
      </dsp:txBody>
      <dsp:txXfrm>
        <a:off x="1347322" y="0"/>
        <a:ext cx="3981269" cy="2816036"/>
      </dsp:txXfrm>
    </dsp:sp>
    <dsp:sp modelId="{E2502320-D2CF-4315-97ED-EB529052F563}">
      <dsp:nvSpPr>
        <dsp:cNvPr id="0" name=""/>
        <dsp:cNvSpPr/>
      </dsp:nvSpPr>
      <dsp:spPr>
        <a:xfrm>
          <a:off x="281603" y="871822"/>
          <a:ext cx="1065718" cy="107239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7DABD-C727-49CC-811C-3CC655D6D80A}" type="datetimeFigureOut">
              <a:rPr lang="uk-UA" smtClean="0"/>
              <a:pPr/>
              <a:t>28.12.2014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383F7-9346-4AD5-8EFC-1D69FC1470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713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383F7-9346-4AD5-8EFC-1D69FC147018}" type="slidenum">
              <a:rPr lang="uk-UA" smtClean="0"/>
              <a:pPr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4474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585791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714488"/>
            <a:ext cx="5111750" cy="441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alphaModFix amt="4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06" y="6478809"/>
            <a:ext cx="8858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b="1" dirty="0" smtClean="0">
                <a:solidFill>
                  <a:srgbClr val="0000FF"/>
                </a:solidFill>
              </a:rPr>
              <a:t>© Інформатика в школі                                                                                                                        </a:t>
            </a:r>
            <a:r>
              <a:rPr lang="en-US" sz="1200" b="1" dirty="0" smtClean="0">
                <a:solidFill>
                  <a:srgbClr val="0000FF"/>
                </a:solidFill>
              </a:rPr>
              <a:t>www.info-school.ck.ua</a:t>
            </a:r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500166" y="285728"/>
            <a:ext cx="7500990" cy="1214446"/>
          </a:xfrm>
          <a:custGeom>
            <a:avLst/>
            <a:gdLst>
              <a:gd name="connsiteX0" fmla="*/ 0 w 8358246"/>
              <a:gd name="connsiteY0" fmla="*/ 0 h 1285884"/>
              <a:gd name="connsiteX1" fmla="*/ 4179123 w 8358246"/>
              <a:gd name="connsiteY1" fmla="*/ 0 h 1285884"/>
              <a:gd name="connsiteX2" fmla="*/ 5255186 w 8358246"/>
              <a:gd name="connsiteY2" fmla="*/ 21679 h 1285884"/>
              <a:gd name="connsiteX3" fmla="*/ 5255179 w 8358246"/>
              <a:gd name="connsiteY3" fmla="*/ 1264206 h 1285884"/>
              <a:gd name="connsiteX4" fmla="*/ 4179122 w 8358246"/>
              <a:gd name="connsiteY4" fmla="*/ 1285884 h 1285884"/>
              <a:gd name="connsiteX5" fmla="*/ 0 w 8358246"/>
              <a:gd name="connsiteY5" fmla="*/ 1285884 h 1285884"/>
              <a:gd name="connsiteX6" fmla="*/ 0 w 8358246"/>
              <a:gd name="connsiteY6" fmla="*/ 0 h 1285884"/>
              <a:gd name="connsiteX0" fmla="*/ 0 w 8357866"/>
              <a:gd name="connsiteY0" fmla="*/ 0 h 1285884"/>
              <a:gd name="connsiteX1" fmla="*/ 4179123 w 8357866"/>
              <a:gd name="connsiteY1" fmla="*/ 0 h 1285884"/>
              <a:gd name="connsiteX2" fmla="*/ 5255186 w 8357866"/>
              <a:gd name="connsiteY2" fmla="*/ 21679 h 1285884"/>
              <a:gd name="connsiteX3" fmla="*/ 8357865 w 8357866"/>
              <a:gd name="connsiteY3" fmla="*/ 645501 h 1285884"/>
              <a:gd name="connsiteX4" fmla="*/ 5255179 w 8357866"/>
              <a:gd name="connsiteY4" fmla="*/ 1264206 h 1285884"/>
              <a:gd name="connsiteX5" fmla="*/ 4179122 w 8357866"/>
              <a:gd name="connsiteY5" fmla="*/ 1285884 h 1285884"/>
              <a:gd name="connsiteX6" fmla="*/ 0 w 8357866"/>
              <a:gd name="connsiteY6" fmla="*/ 1285884 h 1285884"/>
              <a:gd name="connsiteX7" fmla="*/ 0 w 8357866"/>
              <a:gd name="connsiteY7" fmla="*/ 0 h 1285884"/>
              <a:gd name="connsiteX0" fmla="*/ 0 w 6071818"/>
              <a:gd name="connsiteY0" fmla="*/ 0 h 1285884"/>
              <a:gd name="connsiteX1" fmla="*/ 4179123 w 6071818"/>
              <a:gd name="connsiteY1" fmla="*/ 0 h 1285884"/>
              <a:gd name="connsiteX2" fmla="*/ 5255186 w 6071818"/>
              <a:gd name="connsiteY2" fmla="*/ 21679 h 1285884"/>
              <a:gd name="connsiteX3" fmla="*/ 6071817 w 6071818"/>
              <a:gd name="connsiteY3" fmla="*/ 645501 h 1285884"/>
              <a:gd name="connsiteX4" fmla="*/ 5255179 w 6071818"/>
              <a:gd name="connsiteY4" fmla="*/ 1264206 h 1285884"/>
              <a:gd name="connsiteX5" fmla="*/ 4179122 w 6071818"/>
              <a:gd name="connsiteY5" fmla="*/ 1285884 h 1285884"/>
              <a:gd name="connsiteX6" fmla="*/ 0 w 6071818"/>
              <a:gd name="connsiteY6" fmla="*/ 1285884 h 1285884"/>
              <a:gd name="connsiteX7" fmla="*/ 0 w 6071818"/>
              <a:gd name="connsiteY7" fmla="*/ 0 h 1285884"/>
              <a:gd name="connsiteX0" fmla="*/ 0 w 5951643"/>
              <a:gd name="connsiteY0" fmla="*/ 0 h 1285884"/>
              <a:gd name="connsiteX1" fmla="*/ 4179123 w 5951643"/>
              <a:gd name="connsiteY1" fmla="*/ 0 h 1285884"/>
              <a:gd name="connsiteX2" fmla="*/ 5255186 w 5951643"/>
              <a:gd name="connsiteY2" fmla="*/ 21679 h 1285884"/>
              <a:gd name="connsiteX3" fmla="*/ 5918723 w 5951643"/>
              <a:gd name="connsiteY3" fmla="*/ 645501 h 1285884"/>
              <a:gd name="connsiteX4" fmla="*/ 5255179 w 5951643"/>
              <a:gd name="connsiteY4" fmla="*/ 1264206 h 1285884"/>
              <a:gd name="connsiteX5" fmla="*/ 4179122 w 5951643"/>
              <a:gd name="connsiteY5" fmla="*/ 1285884 h 1285884"/>
              <a:gd name="connsiteX6" fmla="*/ 0 w 5951643"/>
              <a:gd name="connsiteY6" fmla="*/ 1285884 h 1285884"/>
              <a:gd name="connsiteX7" fmla="*/ 0 w 5951643"/>
              <a:gd name="connsiteY7" fmla="*/ 0 h 1285884"/>
              <a:gd name="connsiteX0" fmla="*/ 0 w 6016270"/>
              <a:gd name="connsiteY0" fmla="*/ 0 h 1285884"/>
              <a:gd name="connsiteX1" fmla="*/ 4179123 w 6016270"/>
              <a:gd name="connsiteY1" fmla="*/ 0 h 1285884"/>
              <a:gd name="connsiteX2" fmla="*/ 5255186 w 6016270"/>
              <a:gd name="connsiteY2" fmla="*/ 21679 h 1285884"/>
              <a:gd name="connsiteX3" fmla="*/ 6016269 w 6016270"/>
              <a:gd name="connsiteY3" fmla="*/ 645501 h 1285884"/>
              <a:gd name="connsiteX4" fmla="*/ 5255179 w 6016270"/>
              <a:gd name="connsiteY4" fmla="*/ 1264206 h 1285884"/>
              <a:gd name="connsiteX5" fmla="*/ 4179122 w 6016270"/>
              <a:gd name="connsiteY5" fmla="*/ 1285884 h 1285884"/>
              <a:gd name="connsiteX6" fmla="*/ 0 w 6016270"/>
              <a:gd name="connsiteY6" fmla="*/ 1285884 h 1285884"/>
              <a:gd name="connsiteX7" fmla="*/ 0 w 6016270"/>
              <a:gd name="connsiteY7" fmla="*/ 0 h 1285884"/>
              <a:gd name="connsiteX0" fmla="*/ 2046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2046 w 6018316"/>
              <a:gd name="connsiteY8" fmla="*/ 0 h 1285884"/>
              <a:gd name="connsiteX0" fmla="*/ 703924 w 6018316"/>
              <a:gd name="connsiteY0" fmla="*/ 0 h 1285884"/>
              <a:gd name="connsiteX1" fmla="*/ 4181169 w 6018316"/>
              <a:gd name="connsiteY1" fmla="*/ 0 h 1285884"/>
              <a:gd name="connsiteX2" fmla="*/ 5257232 w 6018316"/>
              <a:gd name="connsiteY2" fmla="*/ 21679 h 1285884"/>
              <a:gd name="connsiteX3" fmla="*/ 6018315 w 6018316"/>
              <a:gd name="connsiteY3" fmla="*/ 645501 h 1285884"/>
              <a:gd name="connsiteX4" fmla="*/ 5257225 w 6018316"/>
              <a:gd name="connsiteY4" fmla="*/ 1264206 h 1285884"/>
              <a:gd name="connsiteX5" fmla="*/ 4181168 w 6018316"/>
              <a:gd name="connsiteY5" fmla="*/ 1285884 h 1285884"/>
              <a:gd name="connsiteX6" fmla="*/ 2046 w 6018316"/>
              <a:gd name="connsiteY6" fmla="*/ 1285884 h 1285884"/>
              <a:gd name="connsiteX7" fmla="*/ 196428 w 6018316"/>
              <a:gd name="connsiteY7" fmla="*/ 748042 h 1285884"/>
              <a:gd name="connsiteX8" fmla="*/ 703924 w 6018316"/>
              <a:gd name="connsiteY8" fmla="*/ 0 h 1285884"/>
              <a:gd name="connsiteX0" fmla="*/ 507496 w 5821888"/>
              <a:gd name="connsiteY0" fmla="*/ 0 h 1285884"/>
              <a:gd name="connsiteX1" fmla="*/ 3984741 w 5821888"/>
              <a:gd name="connsiteY1" fmla="*/ 0 h 1285884"/>
              <a:gd name="connsiteX2" fmla="*/ 5060804 w 5821888"/>
              <a:gd name="connsiteY2" fmla="*/ 21679 h 1285884"/>
              <a:gd name="connsiteX3" fmla="*/ 5821887 w 5821888"/>
              <a:gd name="connsiteY3" fmla="*/ 645501 h 1285884"/>
              <a:gd name="connsiteX4" fmla="*/ 5060797 w 5821888"/>
              <a:gd name="connsiteY4" fmla="*/ 1264206 h 1285884"/>
              <a:gd name="connsiteX5" fmla="*/ 3984740 w 5821888"/>
              <a:gd name="connsiteY5" fmla="*/ 1285884 h 1285884"/>
              <a:gd name="connsiteX6" fmla="*/ 507496 w 5821888"/>
              <a:gd name="connsiteY6" fmla="*/ 1285884 h 1285884"/>
              <a:gd name="connsiteX7" fmla="*/ 0 w 5821888"/>
              <a:gd name="connsiteY7" fmla="*/ 748042 h 1285884"/>
              <a:gd name="connsiteX8" fmla="*/ 507496 w 5821888"/>
              <a:gd name="connsiteY8" fmla="*/ 0 h 1285884"/>
              <a:gd name="connsiteX0" fmla="*/ 204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4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202566 w 5316438"/>
              <a:gd name="connsiteY0" fmla="*/ 0 h 1285884"/>
              <a:gd name="connsiteX1" fmla="*/ 3479291 w 5316438"/>
              <a:gd name="connsiteY1" fmla="*/ 0 h 1285884"/>
              <a:gd name="connsiteX2" fmla="*/ 4555354 w 5316438"/>
              <a:gd name="connsiteY2" fmla="*/ 21679 h 1285884"/>
              <a:gd name="connsiteX3" fmla="*/ 5316437 w 5316438"/>
              <a:gd name="connsiteY3" fmla="*/ 645501 h 1285884"/>
              <a:gd name="connsiteX4" fmla="*/ 4555347 w 5316438"/>
              <a:gd name="connsiteY4" fmla="*/ 1264206 h 1285884"/>
              <a:gd name="connsiteX5" fmla="*/ 3479290 w 5316438"/>
              <a:gd name="connsiteY5" fmla="*/ 1285884 h 1285884"/>
              <a:gd name="connsiteX6" fmla="*/ 2046 w 5316438"/>
              <a:gd name="connsiteY6" fmla="*/ 1285884 h 1285884"/>
              <a:gd name="connsiteX7" fmla="*/ 146293 w 5316438"/>
              <a:gd name="connsiteY7" fmla="*/ 748042 h 1285884"/>
              <a:gd name="connsiteX8" fmla="*/ 202566 w 5316438"/>
              <a:gd name="connsiteY8" fmla="*/ 0 h 1285884"/>
              <a:gd name="connsiteX0" fmla="*/ 56273 w 5170145"/>
              <a:gd name="connsiteY0" fmla="*/ 0 h 1285884"/>
              <a:gd name="connsiteX1" fmla="*/ 3332998 w 5170145"/>
              <a:gd name="connsiteY1" fmla="*/ 0 h 1285884"/>
              <a:gd name="connsiteX2" fmla="*/ 4409061 w 5170145"/>
              <a:gd name="connsiteY2" fmla="*/ 21679 h 1285884"/>
              <a:gd name="connsiteX3" fmla="*/ 5170144 w 5170145"/>
              <a:gd name="connsiteY3" fmla="*/ 645501 h 1285884"/>
              <a:gd name="connsiteX4" fmla="*/ 4409054 w 5170145"/>
              <a:gd name="connsiteY4" fmla="*/ 1264206 h 1285884"/>
              <a:gd name="connsiteX5" fmla="*/ 3332997 w 5170145"/>
              <a:gd name="connsiteY5" fmla="*/ 1285884 h 1285884"/>
              <a:gd name="connsiteX6" fmla="*/ 56273 w 5170145"/>
              <a:gd name="connsiteY6" fmla="*/ 1285884 h 1285884"/>
              <a:gd name="connsiteX7" fmla="*/ 0 w 5170145"/>
              <a:gd name="connsiteY7" fmla="*/ 748042 h 1285884"/>
              <a:gd name="connsiteX8" fmla="*/ 56273 w 5170145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158 w 5115918"/>
              <a:gd name="connsiteY7" fmla="*/ 748042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196407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296656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596736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747991 h 1285884"/>
              <a:gd name="connsiteX8" fmla="*/ 2046 w 5115918"/>
              <a:gd name="connsiteY8" fmla="*/ 0 h 1285884"/>
              <a:gd name="connsiteX0" fmla="*/ 2046 w 5115918"/>
              <a:gd name="connsiteY0" fmla="*/ 0 h 1285884"/>
              <a:gd name="connsiteX1" fmla="*/ 3278771 w 5115918"/>
              <a:gd name="connsiteY1" fmla="*/ 0 h 1285884"/>
              <a:gd name="connsiteX2" fmla="*/ 4354834 w 5115918"/>
              <a:gd name="connsiteY2" fmla="*/ 21679 h 1285884"/>
              <a:gd name="connsiteX3" fmla="*/ 5115917 w 5115918"/>
              <a:gd name="connsiteY3" fmla="*/ 645501 h 1285884"/>
              <a:gd name="connsiteX4" fmla="*/ 4354827 w 5115918"/>
              <a:gd name="connsiteY4" fmla="*/ 1264206 h 1285884"/>
              <a:gd name="connsiteX5" fmla="*/ 3278770 w 5115918"/>
              <a:gd name="connsiteY5" fmla="*/ 1285884 h 1285884"/>
              <a:gd name="connsiteX6" fmla="*/ 2046 w 5115918"/>
              <a:gd name="connsiteY6" fmla="*/ 1285884 h 1285884"/>
              <a:gd name="connsiteX7" fmla="*/ 96091 w 5115918"/>
              <a:gd name="connsiteY7" fmla="*/ 672325 h 1285884"/>
              <a:gd name="connsiteX8" fmla="*/ 2046 w 5115918"/>
              <a:gd name="connsiteY8" fmla="*/ 0 h 1285884"/>
              <a:gd name="connsiteX0" fmla="*/ 102340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102340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196385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2046 w 5216212"/>
              <a:gd name="connsiteY0" fmla="*/ 0 h 1285884"/>
              <a:gd name="connsiteX1" fmla="*/ 3379065 w 5216212"/>
              <a:gd name="connsiteY1" fmla="*/ 0 h 1285884"/>
              <a:gd name="connsiteX2" fmla="*/ 4455128 w 5216212"/>
              <a:gd name="connsiteY2" fmla="*/ 21679 h 1285884"/>
              <a:gd name="connsiteX3" fmla="*/ 5216211 w 5216212"/>
              <a:gd name="connsiteY3" fmla="*/ 645501 h 1285884"/>
              <a:gd name="connsiteX4" fmla="*/ 4455121 w 5216212"/>
              <a:gd name="connsiteY4" fmla="*/ 1264206 h 1285884"/>
              <a:gd name="connsiteX5" fmla="*/ 3379064 w 5216212"/>
              <a:gd name="connsiteY5" fmla="*/ 1285884 h 1285884"/>
              <a:gd name="connsiteX6" fmla="*/ 2046 w 5216212"/>
              <a:gd name="connsiteY6" fmla="*/ 1285884 h 1285884"/>
              <a:gd name="connsiteX7" fmla="*/ 96091 w 5216212"/>
              <a:gd name="connsiteY7" fmla="*/ 672325 h 1285884"/>
              <a:gd name="connsiteX8" fmla="*/ 2046 w 5216212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94045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  <a:gd name="connsiteX0" fmla="*/ 0 w 5214166"/>
              <a:gd name="connsiteY0" fmla="*/ 0 h 1285884"/>
              <a:gd name="connsiteX1" fmla="*/ 3377019 w 5214166"/>
              <a:gd name="connsiteY1" fmla="*/ 0 h 1285884"/>
              <a:gd name="connsiteX2" fmla="*/ 4453082 w 5214166"/>
              <a:gd name="connsiteY2" fmla="*/ 21679 h 1285884"/>
              <a:gd name="connsiteX3" fmla="*/ 5214165 w 5214166"/>
              <a:gd name="connsiteY3" fmla="*/ 645501 h 1285884"/>
              <a:gd name="connsiteX4" fmla="*/ 4453075 w 5214166"/>
              <a:gd name="connsiteY4" fmla="*/ 1264206 h 1285884"/>
              <a:gd name="connsiteX5" fmla="*/ 3377018 w 5214166"/>
              <a:gd name="connsiteY5" fmla="*/ 1285884 h 1285884"/>
              <a:gd name="connsiteX6" fmla="*/ 0 w 5214166"/>
              <a:gd name="connsiteY6" fmla="*/ 1285884 h 1285884"/>
              <a:gd name="connsiteX7" fmla="*/ 144158 w 5214166"/>
              <a:gd name="connsiteY7" fmla="*/ 672325 h 1285884"/>
              <a:gd name="connsiteX8" fmla="*/ 0 w 5214166"/>
              <a:gd name="connsiteY8" fmla="*/ 0 h 128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4166" h="1285884">
                <a:moveTo>
                  <a:pt x="0" y="0"/>
                </a:moveTo>
                <a:lnTo>
                  <a:pt x="3377019" y="0"/>
                </a:lnTo>
                <a:cubicBezTo>
                  <a:pt x="3740307" y="0"/>
                  <a:pt x="4102043" y="7288"/>
                  <a:pt x="4453082" y="21679"/>
                </a:cubicBezTo>
                <a:cubicBezTo>
                  <a:pt x="5149539" y="129263"/>
                  <a:pt x="5214166" y="438413"/>
                  <a:pt x="5214165" y="645501"/>
                </a:cubicBezTo>
                <a:cubicBezTo>
                  <a:pt x="5214164" y="852589"/>
                  <a:pt x="5149532" y="1157476"/>
                  <a:pt x="4453075" y="1264206"/>
                </a:cubicBezTo>
                <a:cubicBezTo>
                  <a:pt x="4102039" y="1278597"/>
                  <a:pt x="3740304" y="1285884"/>
                  <a:pt x="3377018" y="1285884"/>
                </a:cubicBezTo>
                <a:lnTo>
                  <a:pt x="0" y="1285884"/>
                </a:lnTo>
                <a:cubicBezTo>
                  <a:pt x="54584" y="987609"/>
                  <a:pt x="144158" y="886639"/>
                  <a:pt x="144158" y="672325"/>
                </a:cubicBezTo>
                <a:cubicBezTo>
                  <a:pt x="144158" y="458011"/>
                  <a:pt x="80378" y="276368"/>
                  <a:pt x="0" y="0"/>
                </a:cubicBezTo>
                <a:close/>
              </a:path>
            </a:pathLst>
          </a:cu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142844" y="71414"/>
            <a:ext cx="1643074" cy="1643074"/>
          </a:xfrm>
          <a:custGeom>
            <a:avLst/>
            <a:gdLst>
              <a:gd name="connsiteX0" fmla="*/ 0 w 1643074"/>
              <a:gd name="connsiteY0" fmla="*/ 821537 h 1643074"/>
              <a:gd name="connsiteX1" fmla="*/ 240623 w 1643074"/>
              <a:gd name="connsiteY1" fmla="*/ 240623 h 1643074"/>
              <a:gd name="connsiteX2" fmla="*/ 821538 w 1643074"/>
              <a:gd name="connsiteY2" fmla="*/ 1 h 1643074"/>
              <a:gd name="connsiteX3" fmla="*/ 1402452 w 1643074"/>
              <a:gd name="connsiteY3" fmla="*/ 240624 h 1643074"/>
              <a:gd name="connsiteX4" fmla="*/ 1643074 w 1643074"/>
              <a:gd name="connsiteY4" fmla="*/ 821539 h 1643074"/>
              <a:gd name="connsiteX5" fmla="*/ 1402451 w 1643074"/>
              <a:gd name="connsiteY5" fmla="*/ 1402454 h 1643074"/>
              <a:gd name="connsiteX6" fmla="*/ 821536 w 1643074"/>
              <a:gd name="connsiteY6" fmla="*/ 1643076 h 1643074"/>
              <a:gd name="connsiteX7" fmla="*/ 240622 w 1643074"/>
              <a:gd name="connsiteY7" fmla="*/ 1402453 h 1643074"/>
              <a:gd name="connsiteX8" fmla="*/ 0 w 1643074"/>
              <a:gd name="connsiteY8" fmla="*/ 821538 h 1643074"/>
              <a:gd name="connsiteX9" fmla="*/ 0 w 1643074"/>
              <a:gd name="connsiteY9" fmla="*/ 821537 h 16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3074" h="1643074">
                <a:moveTo>
                  <a:pt x="0" y="821537"/>
                </a:moveTo>
                <a:cubicBezTo>
                  <a:pt x="0" y="603652"/>
                  <a:pt x="86555" y="394691"/>
                  <a:pt x="240623" y="240623"/>
                </a:cubicBezTo>
                <a:cubicBezTo>
                  <a:pt x="394691" y="86555"/>
                  <a:pt x="603653" y="1"/>
                  <a:pt x="821538" y="1"/>
                </a:cubicBezTo>
                <a:cubicBezTo>
                  <a:pt x="1039423" y="1"/>
                  <a:pt x="1248384" y="86556"/>
                  <a:pt x="1402452" y="240624"/>
                </a:cubicBezTo>
                <a:cubicBezTo>
                  <a:pt x="1556520" y="394692"/>
                  <a:pt x="1643074" y="603654"/>
                  <a:pt x="1643074" y="821539"/>
                </a:cubicBezTo>
                <a:cubicBezTo>
                  <a:pt x="1643074" y="1039424"/>
                  <a:pt x="1556519" y="1248385"/>
                  <a:pt x="1402451" y="1402454"/>
                </a:cubicBezTo>
                <a:cubicBezTo>
                  <a:pt x="1248383" y="1556522"/>
                  <a:pt x="1039422" y="1643077"/>
                  <a:pt x="821536" y="1643076"/>
                </a:cubicBezTo>
                <a:cubicBezTo>
                  <a:pt x="603651" y="1643076"/>
                  <a:pt x="394690" y="1556521"/>
                  <a:pt x="240622" y="1402453"/>
                </a:cubicBezTo>
                <a:cubicBezTo>
                  <a:pt x="86554" y="1248385"/>
                  <a:pt x="0" y="1039423"/>
                  <a:pt x="0" y="821538"/>
                </a:cubicBezTo>
                <a:lnTo>
                  <a:pt x="0" y="82153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21001">
                <a:srgbClr val="5F5F5F"/>
              </a:gs>
              <a:gs pos="63000">
                <a:schemeClr val="bg1"/>
              </a:gs>
              <a:gs pos="82001">
                <a:srgbClr val="777777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morze_1_2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 rot="1304814">
            <a:off x="241465" y="79882"/>
            <a:ext cx="1508613" cy="1593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ransition spd="slow">
    <p:fade/>
  </p:transition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diagramDrawing" Target="../diagrams/drawing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53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2.png"/><Relationship Id="rId14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86050" y="2000240"/>
            <a:ext cx="5715000" cy="18288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 і виконавці</a:t>
            </a: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Округлена прямокутна виноска 1"/>
          <p:cNvSpPr/>
          <p:nvPr/>
        </p:nvSpPr>
        <p:spPr>
          <a:xfrm>
            <a:off x="2857488" y="357166"/>
            <a:ext cx="4071966" cy="1071570"/>
          </a:xfrm>
          <a:prstGeom prst="star32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rgbClr val="CC00FF"/>
                </a:solidFill>
              </a:rPr>
              <a:t>Урок </a:t>
            </a:r>
            <a:r>
              <a:rPr lang="uk-UA" sz="3600" b="1" i="1" dirty="0">
                <a:solidFill>
                  <a:srgbClr val="CC00FF"/>
                </a:solidFill>
              </a:rPr>
              <a:t>1</a:t>
            </a:r>
          </a:p>
        </p:txBody>
      </p:sp>
      <p:pic>
        <p:nvPicPr>
          <p:cNvPr id="1026" name="Picture 2" descr="check, check-box, checklist, choice, clip, clipboard, clock, color, control, deadline, document, edit, examining, form, front, job, list, meeting, note, paper, pen, plan, questionnaire, sheet, supply, survey, test, timer, voting ic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0" y="3054718"/>
            <a:ext cx="3714744" cy="341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09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2857496"/>
            <a:ext cx="4762500" cy="35814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Техніка безпеки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3428992" y="1571612"/>
            <a:ext cx="5544212" cy="1302544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ctr"/>
            <a:r>
              <a:rPr lang="uk-UA" sz="2000" b="1" i="1" dirty="0" smtClean="0">
                <a:solidFill>
                  <a:srgbClr val="FF0000"/>
                </a:solidFill>
              </a:rPr>
              <a:t>Запам’ятайте! </a:t>
            </a:r>
            <a:r>
              <a:rPr lang="uk-UA" b="1" i="1" dirty="0" smtClean="0">
                <a:solidFill>
                  <a:srgbClr val="FF0000"/>
                </a:solidFill>
              </a:rPr>
              <a:t>Недотримання правил техніки безпеки та поведінки, при  роботі за комп’ютером може завдати шкоди вашому здоров’ю</a:t>
            </a:r>
            <a:endParaRPr lang="uk-UA" b="1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 descr="bex_rezkih_dvizheniy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714488"/>
            <a:ext cx="4154372" cy="4500570"/>
          </a:xfrm>
          <a:prstGeom prst="rect">
            <a:avLst/>
          </a:prstGeom>
        </p:spPr>
      </p:pic>
      <p:pic>
        <p:nvPicPr>
          <p:cNvPr id="18" name="Рисунок 17" descr="0_aeea7_40bf0861_or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924300"/>
            <a:ext cx="8572500" cy="2933700"/>
          </a:xfrm>
          <a:prstGeom prst="rect">
            <a:avLst/>
          </a:prstGeom>
        </p:spPr>
      </p:pic>
      <p:pic>
        <p:nvPicPr>
          <p:cNvPr id="14" name="Рисунок 13" descr="#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7752" y="4798482"/>
            <a:ext cx="4286248" cy="1586567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0" y="1785926"/>
            <a:ext cx="1357322" cy="785818"/>
          </a:xfrm>
          <a:prstGeom prst="cloudCallout">
            <a:avLst>
              <a:gd name="adj1" fmla="val 71237"/>
              <a:gd name="adj2" fmla="val 806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АААА!!</a:t>
            </a:r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6643670" y="2786058"/>
            <a:ext cx="2500330" cy="1452384"/>
          </a:xfrm>
          <a:prstGeom prst="cloudCallout">
            <a:avLst>
              <a:gd name="adj1" fmla="val 32313"/>
              <a:gd name="adj2" fmla="val 10904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uk-UA" sz="1400" b="1" dirty="0" smtClean="0">
                <a:solidFill>
                  <a:srgbClr val="FF0000"/>
                </a:solidFill>
              </a:rPr>
              <a:t>Дотримання </a:t>
            </a:r>
            <a:r>
              <a:rPr lang="uk-UA" sz="1400" b="1" dirty="0" err="1" smtClean="0">
                <a:solidFill>
                  <a:srgbClr val="FF0000"/>
                </a:solidFill>
              </a:rPr>
              <a:t>правил–</a:t>
            </a:r>
            <a:r>
              <a:rPr lang="uk-UA" sz="14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uk-UA" sz="1400" b="1" dirty="0" smtClean="0">
                <a:solidFill>
                  <a:srgbClr val="FF0000"/>
                </a:solidFill>
              </a:rPr>
              <a:t>запорука безпечної роботи!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29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правильно сидіти за ПК</a:t>
            </a:r>
            <a:endParaRPr lang="uk-UA" sz="3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643734" cy="480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347291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 таке план?</a:t>
            </a:r>
            <a:endParaRPr lang="uk-UA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008" y="1643050"/>
            <a:ext cx="8928992" cy="1856125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 підготовці до виконання  складного завдання завжди складається  план дій.</a:t>
            </a:r>
          </a:p>
          <a:p>
            <a:pPr indent="457200" algn="ctr"/>
            <a:endParaRPr lang="uk-UA" sz="10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indent="457200"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 визначає порядок виконання дій для досягнення певної мети – результату.</a:t>
            </a:r>
            <a:endParaRPr lang="uk-UA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357562"/>
            <a:ext cx="4786346" cy="319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40125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/>
          <a:lstStyle/>
          <a:p>
            <a:r>
              <a:rPr lang="uk-UA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Що таке план?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614" y="1785926"/>
            <a:ext cx="8775104" cy="879217"/>
          </a:xfrm>
          <a:prstGeom prst="roundRect">
            <a:avLst>
              <a:gd name="adj" fmla="val 973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rgbClr val="FFFF00"/>
                </a:solidFill>
              </a:rPr>
              <a:t>До дня народження мами ви вирішили виготовити подарунок – кухонний набір.  Порядок виготовлення: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3071810"/>
            <a:ext cx="4824536" cy="2833033"/>
          </a:xfrm>
          <a:prstGeom prst="roundRect">
            <a:avLst>
              <a:gd name="adj" fmla="val 97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uk-UA" sz="2400" b="1" i="1" dirty="0" smtClean="0"/>
              <a:t>Виготовлення креслення.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uk-UA" sz="2400" b="1" i="1" dirty="0" smtClean="0"/>
              <a:t>Вирізання деталей з дерева.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uk-UA" sz="2400" b="1" i="1" dirty="0" smtClean="0"/>
              <a:t>Розробка ескізу оздоблення.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uk-UA" sz="2400" b="1" i="1" dirty="0" smtClean="0"/>
              <a:t>Різьблення за ескізом 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uk-UA" sz="2400" b="1" i="1" dirty="0" smtClean="0"/>
              <a:t>Свердління отворів.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400" b="1" i="1" dirty="0" smtClean="0"/>
              <a:t>Фінішне оздоблення, лакування.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929066"/>
            <a:ext cx="3697477" cy="254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boards-mini.gif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5214942" y="2835286"/>
            <a:ext cx="1571636" cy="10830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58016" y="2857496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i="1" dirty="0" smtClean="0"/>
              <a:t>Креслення виробу</a:t>
            </a:r>
            <a:endParaRPr lang="ru-RU" sz="1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43372" y="6143644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i="1" dirty="0" smtClean="0"/>
              <a:t>Готовий виріб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xmlns="" val="33977112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 виготовлення годівнички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птахів</a:t>
            </a: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03276118"/>
              </p:ext>
            </p:extLst>
          </p:nvPr>
        </p:nvGraphicFramePr>
        <p:xfrm>
          <a:off x="4788024" y="1556792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28596" y="2357430"/>
            <a:ext cx="39147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9894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 планування</a:t>
            </a:r>
            <a:b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(усна, письмова, графічна)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970788780"/>
              </p:ext>
            </p:extLst>
          </p:nvPr>
        </p:nvGraphicFramePr>
        <p:xfrm>
          <a:off x="222491" y="2000240"/>
          <a:ext cx="8921509" cy="3701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5072074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  <a:latin typeface="+mn-lt"/>
              </a:rPr>
              <a:t>План можна:</a:t>
            </a:r>
            <a:endParaRPr lang="uk-UA" sz="3200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9" name="Рисунок 8" descr="5db19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411833" y="4357694"/>
            <a:ext cx="1732167" cy="21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64214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46F72F5-39B8-45FF-AFA6-1DBF7B477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>
                                            <p:graphicEl>
                                              <a:dgm id="{946F72F5-39B8-45FF-AFA6-1DBF7B4778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26927C-3D42-4880-BBA0-AF1D981A20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">
                                            <p:graphicEl>
                                              <a:dgm id="{CB26927C-3D42-4880-BBA0-AF1D981A20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E7C8373-60C4-42C6-9223-2D6DBE53A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3">
                                            <p:graphicEl>
                                              <a:dgm id="{DE7C8373-60C4-42C6-9223-2D6DBE53AD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22913F9-5F51-486D-92AA-7CBDD017F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3">
                                            <p:graphicEl>
                                              <a:dgm id="{322913F9-5F51-486D-92AA-7CBDD017F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062D4A-D108-4A78-B373-FC01BA58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3">
                                            <p:graphicEl>
                                              <a:dgm id="{F1062D4A-D108-4A78-B373-FC01BA58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Інструкція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28596" y="1857364"/>
            <a:ext cx="4038600" cy="197281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В багатьох планах використовують речення, які спонукають до виконання певної дії. 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3438" y="4000504"/>
            <a:ext cx="4038600" cy="197281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uk-UA" dirty="0"/>
              <a:t>Якщо план складається з спонукальних речень, то він являє собою</a:t>
            </a:r>
            <a:r>
              <a:rPr lang="uk-UA" b="1" i="1" dirty="0"/>
              <a:t> інструкцію.</a:t>
            </a:r>
            <a:endParaRPr lang="uk-UA" dirty="0"/>
          </a:p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94" y="1500174"/>
            <a:ext cx="2428892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4000504"/>
            <a:ext cx="346211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8245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6839788" cy="1143000"/>
          </a:xfrm>
        </p:spPr>
        <p:txBody>
          <a:bodyPr/>
          <a:lstStyle/>
          <a:p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Інструкція з садіння дерева</a:t>
            </a:r>
          </a:p>
        </p:txBody>
      </p:sp>
      <p:pic>
        <p:nvPicPr>
          <p:cNvPr id="9" name="Рисунок 8" descr="Image 2.png"/>
          <p:cNvPicPr>
            <a:picLocks noChangeAspect="1"/>
          </p:cNvPicPr>
          <p:nvPr/>
        </p:nvPicPr>
        <p:blipFill>
          <a:blip r:embed="rId2"/>
          <a:srcRect l="11322"/>
          <a:stretch>
            <a:fillRect/>
          </a:stretch>
        </p:blipFill>
        <p:spPr>
          <a:xfrm>
            <a:off x="142844" y="1643050"/>
            <a:ext cx="1678655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mage 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886" y="1643050"/>
            <a:ext cx="1770858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Image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615" y="1643051"/>
            <a:ext cx="1716517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Image 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0196" y="1643050"/>
            <a:ext cx="1555010" cy="22760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14282" y="400050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Візьми лопату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28794" y="400050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Викопай ямку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4000504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Візьми саджанець й постав у ямку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572132" y="4071942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Візьми відро, полий водою</a:t>
            </a:r>
            <a:endParaRPr lang="ru-RU" dirty="0"/>
          </a:p>
        </p:txBody>
      </p:sp>
      <p:pic>
        <p:nvPicPr>
          <p:cNvPr id="19" name="Рисунок 18" descr="Image 7.png"/>
          <p:cNvPicPr>
            <a:picLocks noChangeAspect="1"/>
          </p:cNvPicPr>
          <p:nvPr/>
        </p:nvPicPr>
        <p:blipFill>
          <a:blip r:embed="rId6"/>
          <a:srcRect r="7910"/>
          <a:stretch>
            <a:fillRect/>
          </a:stretch>
        </p:blipFill>
        <p:spPr>
          <a:xfrm>
            <a:off x="7358082" y="1643050"/>
            <a:ext cx="1643074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7358082" y="4071942"/>
            <a:ext cx="164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Візьми лопату, засип ямку,  полий  ще раз водою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788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676926" cy="78583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Порядок виконання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дій</a:t>
            </a: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2928926" y="1785926"/>
            <a:ext cx="6000792" cy="444340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В кожному </a:t>
            </a:r>
            <a:r>
              <a:rPr lang="uk-UA" sz="3600" dirty="0"/>
              <a:t>випадку важливим є порядок виконання дій. </a:t>
            </a:r>
            <a:endParaRPr lang="uk-UA" sz="3600" dirty="0" smtClean="0"/>
          </a:p>
          <a:p>
            <a:pPr algn="ctr"/>
            <a:r>
              <a:rPr lang="uk-UA" sz="3600" dirty="0" smtClean="0"/>
              <a:t>Якщо </a:t>
            </a:r>
            <a:r>
              <a:rPr lang="uk-UA" sz="3600" dirty="0"/>
              <a:t>в плані переплутати порядок дій, то такий план не приведе до очікуваного результату.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3483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таке команда?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3429000"/>
            <a:ext cx="7560840" cy="1055608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ctr"/>
            <a:r>
              <a:rPr lang="uk-UA" sz="2800" b="1" i="1" dirty="0" smtClean="0">
                <a:solidFill>
                  <a:srgbClr val="FF0000"/>
                </a:solidFill>
              </a:rPr>
              <a:t>Команда - це  повідомлення, яке  спонукає до   виконання певної дії.</a:t>
            </a:r>
            <a:endParaRPr lang="uk-UA" sz="28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5008" y="1785926"/>
            <a:ext cx="8928992" cy="1465362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just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інструкціях використовують повідомлення, спрямовані на виконання певних дій, їх часто називають командами.</a:t>
            </a:r>
            <a:endParaRPr lang="uk-UA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Рисунок 13" descr="button-round-website-red-green-stop-start-psd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43174" y="4500570"/>
            <a:ext cx="3571900" cy="166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929200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teamwork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28861" y="2644119"/>
            <a:ext cx="2000264" cy="1880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Снимо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3000372"/>
            <a:ext cx="1857388" cy="1675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400948" cy="989034"/>
          </a:xfrm>
        </p:spPr>
        <p:txBody>
          <a:bodyPr/>
          <a:lstStyle/>
          <a:p>
            <a:pPr eaLnBrk="1" hangingPunct="1"/>
            <a:r>
              <a:rPr lang="ru-RU" alt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уроці </a:t>
            </a:r>
            <a:r>
              <a:rPr lang="uk-UA" alt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</a:t>
            </a:r>
            <a:r>
              <a:rPr lang="ru-RU" alt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alt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дізнаєтесь:</a:t>
            </a:r>
          </a:p>
        </p:txBody>
      </p:sp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2114336"/>
              </p:ext>
            </p:extLst>
          </p:nvPr>
        </p:nvGraphicFramePr>
        <p:xfrm>
          <a:off x="107504" y="3357562"/>
          <a:ext cx="8928992" cy="319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1" name="Рисунок 10" descr="Rover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429124" y="2571744"/>
            <a:ext cx="2000264" cy="1737864"/>
          </a:xfrm>
          <a:prstGeom prst="rect">
            <a:avLst/>
          </a:prstGeom>
        </p:spPr>
      </p:pic>
      <p:pic>
        <p:nvPicPr>
          <p:cNvPr id="12" name="Рисунок 11" descr="nJ1AOz5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215206" y="2285992"/>
            <a:ext cx="1667690" cy="1348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47505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 подання команд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512631927"/>
              </p:ext>
            </p:extLst>
          </p:nvPr>
        </p:nvGraphicFramePr>
        <p:xfrm>
          <a:off x="500034" y="1714488"/>
          <a:ext cx="8430456" cy="4782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Рисунок 19" descr="neoaquatb 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572396" y="1500174"/>
            <a:ext cx="1214446" cy="1236311"/>
          </a:xfrm>
          <a:prstGeom prst="rect">
            <a:avLst/>
          </a:prstGeom>
        </p:spPr>
      </p:pic>
      <p:pic>
        <p:nvPicPr>
          <p:cNvPr id="23" name="Рисунок 22" descr="alarm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357818" y="3429000"/>
            <a:ext cx="1143008" cy="1143008"/>
          </a:xfrm>
          <a:prstGeom prst="rect">
            <a:avLst/>
          </a:prstGeom>
        </p:spPr>
      </p:pic>
      <p:pic>
        <p:nvPicPr>
          <p:cNvPr id="24" name="Рисунок 23" descr="gauntlet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357686" y="5429240"/>
            <a:ext cx="1214446" cy="1214446"/>
          </a:xfrm>
          <a:prstGeom prst="rect">
            <a:avLst/>
          </a:prstGeom>
        </p:spPr>
      </p:pic>
      <p:pic>
        <p:nvPicPr>
          <p:cNvPr id="25" name="Рисунок 24" descr="mail_write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786578" y="2643182"/>
            <a:ext cx="1143008" cy="1143008"/>
          </a:xfrm>
          <a:prstGeom prst="rect">
            <a:avLst/>
          </a:prstGeom>
        </p:spPr>
      </p:pic>
      <p:pic>
        <p:nvPicPr>
          <p:cNvPr id="26" name="Рисунок 25" descr="neoaquatb 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6446" y="1500174"/>
            <a:ext cx="1143008" cy="1236311"/>
          </a:xfrm>
          <a:prstGeom prst="rect">
            <a:avLst/>
          </a:prstGeom>
        </p:spPr>
      </p:pic>
      <p:sp>
        <p:nvSpPr>
          <p:cNvPr id="27" name="Скругленная прямоугольная выноска 26"/>
          <p:cNvSpPr/>
          <p:nvPr/>
        </p:nvSpPr>
        <p:spPr>
          <a:xfrm>
            <a:off x="6929454" y="1500174"/>
            <a:ext cx="785818" cy="571504"/>
          </a:xfrm>
          <a:prstGeom prst="wedgeRoundRectCallout">
            <a:avLst>
              <a:gd name="adj1" fmla="val -56946"/>
              <a:gd name="adj2" fmla="val 9560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06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00826" y="4500570"/>
            <a:ext cx="1071570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00529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544B19-18D0-47B1-8BEC-9521DE9CE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77544B19-18D0-47B1-8BEC-9521DE9CE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2EBA52-C63F-4FFB-813C-D276C87ADF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>
                                            <p:graphicEl>
                                              <a:dgm id="{DA2EBA52-C63F-4FFB-813C-D276C87ADF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12948DD-A0BD-48A2-A730-40CA1FDB0F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412948DD-A0BD-48A2-A730-40CA1FDB0F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2A8BCB-EDE3-45EB-AE04-C3A54ABA64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">
                                            <p:graphicEl>
                                              <a:dgm id="{032A8BCB-EDE3-45EB-AE04-C3A54ABA64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2672CB6-1F98-4F10-B970-E9A55B4B2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graphicEl>
                                              <a:dgm id="{72672CB6-1F98-4F10-B970-E9A55B4B2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D8321F-6B9A-4DFE-887A-81F9D3973A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">
                                            <p:graphicEl>
                                              <a:dgm id="{BED8321F-6B9A-4DFE-887A-81F9D3973A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765CC8C-3EF8-4EE7-9AB1-AF8ABA46C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8765CC8C-3EF8-4EE7-9AB1-AF8ABA46C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2225DB6-DBB2-4B72-AD4E-F15352BA97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">
                                            <p:graphicEl>
                                              <a:dgm id="{12225DB6-DBB2-4B72-AD4E-F15352BA97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34B692-5EB3-481B-B62A-12391070C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5334B692-5EB3-481B-B62A-12391070C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4E2B0BB-1E83-4F51-BC61-EDD3D0060A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">
                                            <p:graphicEl>
                                              <a:dgm id="{B4E2B0BB-1E83-4F51-BC61-EDD3D0060A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65CF6B-9788-4659-8CB3-C39C33EFCF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>
                                            <p:graphicEl>
                                              <a:dgm id="{4C65CF6B-9788-4659-8CB3-C39C33EFCF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 таке команда?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06" y="1658954"/>
            <a:ext cx="8928992" cy="1465362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just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подачі команди залежить від її призначення та об'єкта, який виконуватиме цю команду, — виконавця команди.</a:t>
            </a:r>
            <a:endParaRPr lang="uk-UA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1126" y="2714620"/>
            <a:ext cx="3140952" cy="372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71810"/>
            <a:ext cx="5000640" cy="333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715288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Хто або що може бути виконавцем команд?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8" y="1642548"/>
            <a:ext cx="6000760" cy="4786848"/>
          </a:xfrm>
          <a:prstGeom prst="roundRect">
            <a:avLst>
              <a:gd name="adj" fmla="val 185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uk-UA" sz="2400" b="1" i="1" dirty="0" smtClean="0">
                <a:solidFill>
                  <a:schemeClr val="tx1"/>
                </a:solidFill>
              </a:rPr>
              <a:t>Дресировані тигри в цирку — це виконавці: вони виконують ті команди, яких їх навчив дресирувальник.</a:t>
            </a:r>
          </a:p>
          <a:p>
            <a:pPr indent="457200"/>
            <a:endParaRPr lang="uk-UA" sz="2400" b="1" i="1" dirty="0" smtClean="0">
              <a:solidFill>
                <a:schemeClr val="tx1"/>
              </a:solidFill>
            </a:endParaRPr>
          </a:p>
          <a:p>
            <a:pPr indent="457200"/>
            <a:r>
              <a:rPr lang="uk-UA" sz="2400" b="1" i="1" dirty="0" smtClean="0">
                <a:solidFill>
                  <a:schemeClr val="tx1"/>
                </a:solidFill>
              </a:rPr>
              <a:t> Хлопчика, що переходить дорогу на зелене світло світлофора, також можна назвати виконавцем. </a:t>
            </a:r>
          </a:p>
          <a:p>
            <a:pPr indent="457200"/>
            <a:endParaRPr lang="uk-UA" sz="2400" b="1" i="1" dirty="0" smtClean="0">
              <a:solidFill>
                <a:schemeClr val="tx1"/>
              </a:solidFill>
            </a:endParaRPr>
          </a:p>
          <a:p>
            <a:pPr indent="457200"/>
            <a:r>
              <a:rPr lang="uk-UA" sz="2400" b="1" i="1" dirty="0" smtClean="0">
                <a:solidFill>
                  <a:schemeClr val="tx1"/>
                </a:solidFill>
              </a:rPr>
              <a:t>Мобільний телефон, за допомогою якого ти надсилаєш другові повідомлення, теж виконує команди після натискання певних кнопок.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1571612"/>
            <a:ext cx="2095514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5992" y="3214686"/>
            <a:ext cx="2190765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telefon-04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823"/>
          <a:stretch>
            <a:fillRect/>
          </a:stretch>
        </p:blipFill>
        <p:spPr>
          <a:xfrm>
            <a:off x="5572132" y="4643446"/>
            <a:ext cx="2115464" cy="192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85798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829444" cy="1143000"/>
          </a:xfrm>
        </p:spPr>
        <p:txBody>
          <a:bodyPr/>
          <a:lstStyle/>
          <a:p>
            <a:r>
              <a:rPr lang="uk-UA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Хто або що може бути </a:t>
            </a:r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виконавцем </a:t>
            </a:r>
            <a:r>
              <a:rPr lang="uk-UA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команд?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08" y="1714488"/>
            <a:ext cx="6703584" cy="10556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800" b="1" i="1" dirty="0" smtClean="0">
                <a:solidFill>
                  <a:srgbClr val="FF0000"/>
                </a:solidFill>
              </a:rPr>
              <a:t>Виконавець</a:t>
            </a:r>
            <a:r>
              <a:rPr lang="uk-UA" sz="2800" b="1" i="1" dirty="0" smtClean="0">
                <a:solidFill>
                  <a:srgbClr val="FFFF00"/>
                </a:solidFill>
              </a:rPr>
              <a:t> </a:t>
            </a:r>
            <a:r>
              <a:rPr lang="uk-UA" sz="2800" b="1" i="1" dirty="0" smtClean="0"/>
              <a:t>— це об'єкт, здатний виконувати задані йому команди.</a:t>
            </a:r>
            <a:endParaRPr lang="uk-UA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714480" y="3000372"/>
            <a:ext cx="7429520" cy="2677656"/>
          </a:xfrm>
          <a:prstGeom prst="roundRect">
            <a:avLst>
              <a:gd name="adj" fmla="val 0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just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кожного виконавця може бути свій набір команд.</a:t>
            </a:r>
          </a:p>
          <a:p>
            <a:pPr indent="457200" algn="just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Наприклад, речення «Розфарбувати!» може бути командою для людини, яка має в руках пензлик із фарбою, знає, що треба розфарбувати, й уміє це робити. В іншому разі виконавець не зможе виконати таку команду.</a:t>
            </a:r>
            <a:endParaRPr lang="uk-UA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0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018510"/>
            <a:ext cx="1697506" cy="2334652"/>
          </a:xfrm>
          <a:prstGeom prst="rect">
            <a:avLst/>
          </a:prstGeom>
        </p:spPr>
      </p:pic>
      <p:pic>
        <p:nvPicPr>
          <p:cNvPr id="12" name="Рисунок 11" descr="Fotolia_40164655_Subscription_XX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16" y="1643051"/>
            <a:ext cx="1353921" cy="16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26017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/>
          <a:lstStyle/>
          <a:p>
            <a:r>
              <a:rPr lang="uk-UA" sz="3600" dirty="0" smtClean="0"/>
              <a:t>Що називають системою команд виконавця?</a:t>
            </a:r>
            <a:endParaRPr lang="uk-UA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1714488"/>
            <a:ext cx="7560840" cy="10715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800" b="1" i="1" dirty="0" smtClean="0">
                <a:solidFill>
                  <a:srgbClr val="FF0000"/>
                </a:solidFill>
              </a:rPr>
              <a:t>Система команд виконавця </a:t>
            </a:r>
            <a:r>
              <a:rPr lang="uk-UA" sz="2800" b="1" i="1" dirty="0" smtClean="0"/>
              <a:t>— це набір команд, які він може виконати.</a:t>
            </a:r>
            <a:endParaRPr lang="uk-UA" sz="2800" b="1" i="1" dirty="0"/>
          </a:p>
        </p:txBody>
      </p:sp>
      <p:pic>
        <p:nvPicPr>
          <p:cNvPr id="11" name="Рисунок 10" descr="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786058"/>
            <a:ext cx="4909091" cy="37251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15206" y="5643578"/>
            <a:ext cx="1714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Виконавець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4357694"/>
            <a:ext cx="1714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Система команд</a:t>
            </a:r>
            <a:endParaRPr lang="ru-RU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785918" y="4643446"/>
            <a:ext cx="928694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0"/>
            <a:endCxn id="11" idx="3"/>
          </p:cNvCxnSpPr>
          <p:nvPr/>
        </p:nvCxnSpPr>
        <p:spPr>
          <a:xfrm rot="16200000" flipV="1">
            <a:off x="7100566" y="4671697"/>
            <a:ext cx="994953" cy="9488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485695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 називають системою команд виконавця?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1785926"/>
            <a:ext cx="4143372" cy="2833033"/>
          </a:xfrm>
          <a:prstGeom prst="roundRect">
            <a:avLst>
              <a:gd name="adj" fmla="val 9736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chemeClr val="tx1"/>
                </a:solidFill>
              </a:rPr>
              <a:t>До системи команд виконавця Крана у грі </a:t>
            </a:r>
            <a:r>
              <a:rPr lang="uk-UA" sz="2400" b="1" i="1" dirty="0" err="1" smtClean="0">
                <a:solidFill>
                  <a:srgbClr val="FF0000"/>
                </a:solidFill>
              </a:rPr>
              <a:t>GCompris</a:t>
            </a:r>
            <a:r>
              <a:rPr lang="uk-UA" sz="2400" b="1" i="1" dirty="0" smtClean="0">
                <a:solidFill>
                  <a:schemeClr val="tx1"/>
                </a:solidFill>
              </a:rPr>
              <a:t> входить лише п'ять команд: обрати предмет і перемістити його водному з чотирьох напрямків: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4876" y="1643050"/>
            <a:ext cx="4248472" cy="3462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5214950"/>
            <a:ext cx="3943350" cy="1304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915994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28612"/>
            <a:ext cx="725807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Чим виконавець-машина відрізняється</a:t>
            </a:r>
            <a:b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 виконавця-людини?</a:t>
            </a:r>
            <a:endParaRPr lang="uk-UA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602" y="1857364"/>
            <a:ext cx="8928992" cy="1569660"/>
          </a:xfrm>
          <a:prstGeom prst="roundRect">
            <a:avLst>
              <a:gd name="adj" fmla="val 0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400" b="1" i="1" dirty="0" smtClean="0">
                <a:solidFill>
                  <a:schemeClr val="tx1"/>
                </a:solidFill>
              </a:rPr>
              <a:t>Людина може мислити. Вона сама приймає рішення. Машина може виконувати лише ті команди, які для неї склала людина і при її створенні передбачила можливість їх виконання.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143248"/>
            <a:ext cx="5143536" cy="339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522463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Фізкультхвилинка</a:t>
            </a:r>
          </a:p>
        </p:txBody>
      </p:sp>
      <p:graphicFrame>
        <p:nvGraphicFramePr>
          <p:cNvPr id="3" name="Объект 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2290" name="Объект упаковщика для оболочки" showAsIcon="1" r:id="rId4" imgW="0" imgH="0" progId="Package">
              <p:embed/>
            </p:oleObj>
          </a:graphicData>
        </a:graphic>
      </p:graphicFrame>
      <p:pic>
        <p:nvPicPr>
          <p:cNvPr id="4" name="Рисунок 3" descr="Youtu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0"/>
            <a:ext cx="1828804" cy="1828804"/>
          </a:xfrm>
          <a:prstGeom prst="rect">
            <a:avLst/>
          </a:prstGeom>
        </p:spPr>
      </p:pic>
      <p:pic>
        <p:nvPicPr>
          <p:cNvPr id="5" name="Рисунок 4" descr="net_00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5214950"/>
            <a:ext cx="1114414" cy="11144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928802"/>
            <a:ext cx="18573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i="1" dirty="0" smtClean="0"/>
              <a:t>На слайді використано  відео з </a:t>
            </a:r>
            <a:r>
              <a:rPr lang="uk-UA" sz="1600" b="1" i="1" dirty="0" err="1" smtClean="0"/>
              <a:t>відеохостингу</a:t>
            </a:r>
            <a:r>
              <a:rPr lang="uk-UA" sz="1600" b="1" i="1" dirty="0" smtClean="0"/>
              <a:t> </a:t>
            </a:r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YouTube</a:t>
            </a:r>
            <a:endParaRPr lang="uk-UA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1600" b="1" i="1" dirty="0" smtClean="0"/>
              <a:t>Для його відтворення необхідне підключення комп’ютера до мережі Інтернет</a:t>
            </a:r>
            <a:endParaRPr lang="ru-RU" sz="1600" b="1" i="1" dirty="0"/>
          </a:p>
        </p:txBody>
      </p:sp>
    </p:spTree>
    <p:controls>
      <p:control spid="12291" name="ShockwaveFlash1" r:id="rId2" imgW="6769638" imgH="4608305"/>
    </p:controls>
    <p:extLst>
      <p:ext uri="{BB962C8B-B14F-4D97-AF65-F5344CB8AC3E}">
        <p14:creationId xmlns:p14="http://schemas.microsoft.com/office/powerpoint/2010/main" xmlns="" val="31966687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Робота за комп’ютером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357158" y="4500570"/>
            <a:ext cx="8229600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Вправа 1. </a:t>
            </a:r>
            <a:r>
              <a:rPr lang="uk-UA" dirty="0" err="1" smtClean="0"/>
              <a:t>“Створення</a:t>
            </a:r>
            <a:r>
              <a:rPr lang="uk-UA" dirty="0" smtClean="0"/>
              <a:t> розпорядку </a:t>
            </a:r>
            <a:r>
              <a:rPr lang="uk-UA" dirty="0" err="1" smtClean="0"/>
              <a:t>дня”</a:t>
            </a:r>
            <a:r>
              <a:rPr lang="uk-UA" dirty="0" smtClean="0"/>
              <a:t>.</a:t>
            </a:r>
          </a:p>
          <a:p>
            <a:r>
              <a:rPr lang="uk-UA" dirty="0" smtClean="0"/>
              <a:t>Вправа 2. </a:t>
            </a:r>
            <a:r>
              <a:rPr lang="uk-UA" dirty="0" err="1" smtClean="0"/>
              <a:t>“Керування</a:t>
            </a:r>
            <a:r>
              <a:rPr lang="uk-UA" dirty="0" smtClean="0"/>
              <a:t> роботом </a:t>
            </a:r>
            <a:r>
              <a:rPr lang="uk-UA" dirty="0" err="1" smtClean="0"/>
              <a:t>-художником”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5" name="Рисунок 4" descr="1339535850_compu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501812"/>
            <a:ext cx="4000528" cy="3070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alt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з підручником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0694" y="1643050"/>
            <a:ext cx="4287974" cy="49177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4282" y="2000240"/>
            <a:ext cx="4857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Працюємо в парах</a:t>
            </a:r>
          </a:p>
          <a:p>
            <a:pPr algn="ctr"/>
            <a:endParaRPr lang="uk-UA" sz="2800" b="1" dirty="0" smtClean="0"/>
          </a:p>
          <a:p>
            <a:r>
              <a:rPr lang="uk-UA" sz="2800" dirty="0" smtClean="0"/>
              <a:t>Завдання 1</a:t>
            </a:r>
          </a:p>
          <a:p>
            <a:r>
              <a:rPr lang="uk-UA" sz="2800" dirty="0" smtClean="0"/>
              <a:t>Завдання 2</a:t>
            </a:r>
          </a:p>
          <a:p>
            <a:r>
              <a:rPr lang="uk-UA" sz="2800" dirty="0" smtClean="0"/>
              <a:t>Завдання 3</a:t>
            </a:r>
          </a:p>
          <a:p>
            <a:r>
              <a:rPr lang="uk-UA" sz="2800" dirty="0" smtClean="0"/>
              <a:t>Завдання 4</a:t>
            </a:r>
          </a:p>
          <a:p>
            <a:r>
              <a:rPr lang="uk-UA" sz="2800" dirty="0" smtClean="0"/>
              <a:t>Завдання 5</a:t>
            </a:r>
          </a:p>
          <a:p>
            <a:endParaRPr lang="ru-RU" sz="2800" dirty="0"/>
          </a:p>
        </p:txBody>
      </p:sp>
      <p:pic>
        <p:nvPicPr>
          <p:cNvPr id="13" name="Рисунок 12" descr="neoaquatb 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3000372"/>
            <a:ext cx="1219200" cy="1219200"/>
          </a:xfrm>
          <a:prstGeom prst="rect">
            <a:avLst/>
          </a:prstGeom>
        </p:spPr>
      </p:pic>
      <p:pic>
        <p:nvPicPr>
          <p:cNvPr id="14" name="Рисунок 13" descr="neoaquatb 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214810" y="2786058"/>
            <a:ext cx="1214446" cy="1219200"/>
          </a:xfrm>
          <a:prstGeom prst="rect">
            <a:avLst/>
          </a:prstGeom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2571736" y="4857760"/>
            <a:ext cx="3000396" cy="714380"/>
          </a:xfrm>
          <a:prstGeom prst="wedgeRoundRectCallout">
            <a:avLst>
              <a:gd name="adj1" fmla="val 73222"/>
              <a:gd name="adj2" fmla="val 4925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Сторінка 10-12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702820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4480" y="357166"/>
            <a:ext cx="6972320" cy="106047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Правила поведінки в кабінеті інформатики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41"/>
          <p:cNvSpPr txBox="1">
            <a:spLocks noChangeArrowheads="1"/>
          </p:cNvSpPr>
          <p:nvPr/>
        </p:nvSpPr>
        <p:spPr bwMode="black">
          <a:xfrm>
            <a:off x="228220" y="1241926"/>
            <a:ext cx="8852520" cy="2036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06" y="5643578"/>
            <a:ext cx="8973236" cy="879217"/>
          </a:xfrm>
          <a:prstGeom prst="roundRect">
            <a:avLst>
              <a:gd name="adj" fmla="val 9736"/>
            </a:avLst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ctr"/>
            <a:r>
              <a:rPr lang="uk-UA" sz="2400" b="1" i="1" dirty="0" smtClean="0"/>
              <a:t>До кабінету інформатики  заходьте тільки з дозволу вчителя, не поспішаючи, не торкаючись обладнання</a:t>
            </a:r>
            <a:endParaRPr lang="uk-UA" sz="2400" b="1" i="1" dirty="0"/>
          </a:p>
        </p:txBody>
      </p:sp>
      <p:pic>
        <p:nvPicPr>
          <p:cNvPr id="12" name="Рисунок 11" descr="#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1071546"/>
            <a:ext cx="8286776" cy="4661312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7000860" y="1428736"/>
            <a:ext cx="2143140" cy="714380"/>
          </a:xfrm>
          <a:prstGeom prst="wedgeRoundRectCallout">
            <a:avLst>
              <a:gd name="adj1" fmla="val -95736"/>
              <a:gd name="adj2" fmla="val 134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УРА!!! Комп’ютери!!!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42844" y="1928802"/>
            <a:ext cx="2143140" cy="714380"/>
          </a:xfrm>
          <a:prstGeom prst="wedgeRoundRectCallout">
            <a:avLst>
              <a:gd name="adj1" fmla="val 80144"/>
              <a:gd name="adj2" fmla="val 96633"/>
              <a:gd name="adj3" fmla="val 16667"/>
            </a:avLst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ООО!!! 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КЛАСС!!!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6715140" y="2285992"/>
            <a:ext cx="2143140" cy="714380"/>
          </a:xfrm>
          <a:prstGeom prst="wedgeRoundRectCallout">
            <a:avLst>
              <a:gd name="adj1" fmla="val -127973"/>
              <a:gd name="adj2" fmla="val -1714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МІЙ ПЕРШИЙ!!!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785786" y="3571876"/>
            <a:ext cx="2143140" cy="714380"/>
          </a:xfrm>
          <a:prstGeom prst="wedgeRoundRectCallout">
            <a:avLst>
              <a:gd name="adj1" fmla="val 121389"/>
              <a:gd name="adj2" fmla="val 144989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ЗАРАЗ ПОГРАЄМ!!!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6572264" y="3286124"/>
            <a:ext cx="2143140" cy="714380"/>
          </a:xfrm>
          <a:prstGeom prst="wedgeRoundRectCallout">
            <a:avLst>
              <a:gd name="adj1" fmla="val -78195"/>
              <a:gd name="adj2" fmla="val -1287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Counter-Strike Forever</a:t>
            </a:r>
            <a:r>
              <a:rPr lang="uk-UA" b="1" dirty="0" smtClean="0">
                <a:solidFill>
                  <a:srgbClr val="FF0000"/>
                </a:solidFill>
              </a:rPr>
              <a:t>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38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071678"/>
            <a:ext cx="3466656" cy="39758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86182" y="2000240"/>
            <a:ext cx="5072098" cy="1191816"/>
          </a:xfrm>
          <a:prstGeom prst="wedgeRoundRectCallout">
            <a:avLst>
              <a:gd name="adj1" fmla="val -73674"/>
              <a:gd name="adj2" fmla="val 15057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Прочитати та вивчити Розділ 1 § 1.</a:t>
            </a:r>
          </a:p>
        </p:txBody>
      </p:sp>
    </p:spTree>
    <p:extLst>
      <p:ext uri="{BB962C8B-B14F-4D97-AF65-F5344CB8AC3E}">
        <p14:creationId xmlns:p14="http://schemas.microsoft.com/office/powerpoint/2010/main" xmlns="" val="15728767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2786050" y="500042"/>
            <a:ext cx="3887787" cy="647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Дякую за увагу!</a:t>
            </a:r>
            <a:endParaRPr lang="uk-UA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643049"/>
            <a:ext cx="6143668" cy="451079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Техніка безпеки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428736"/>
            <a:ext cx="5429264" cy="54292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179788">
            <a:off x="4139906" y="2105080"/>
            <a:ext cx="3007496" cy="2858929"/>
          </a:xfrm>
          <a:prstGeom prst="roundRect">
            <a:avLst>
              <a:gd name="adj" fmla="val 11222"/>
            </a:avLst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200" algn="ctr"/>
            <a:r>
              <a:rPr lang="uk-UA" sz="2800" b="1" i="1" dirty="0" smtClean="0"/>
              <a:t>Не вмикайте та не вимикайте комп’ютери без дозволу вчителя</a:t>
            </a:r>
            <a:endParaRPr lang="uk-UA" sz="2800" b="1" i="1" dirty="0"/>
          </a:p>
        </p:txBody>
      </p:sp>
      <p:sp>
        <p:nvSpPr>
          <p:cNvPr id="13" name="Знак запрета 12"/>
          <p:cNvSpPr/>
          <p:nvPr/>
        </p:nvSpPr>
        <p:spPr>
          <a:xfrm>
            <a:off x="7072330" y="4714884"/>
            <a:ext cx="857256" cy="857256"/>
          </a:xfrm>
          <a:prstGeom prst="noSmoking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 descr="despicable_me_2_minions-Vector-Ai-Eps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42908" y="1643050"/>
            <a:ext cx="4214842" cy="456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7137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Техніка безпеки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5715016"/>
            <a:ext cx="8001056" cy="553581"/>
          </a:xfrm>
          <a:prstGeom prst="roundRect">
            <a:avLst>
              <a:gd name="adj" fmla="val 9736"/>
            </a:avLst>
          </a:prstGeom>
          <a:noFill/>
          <a:ln w="28575"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ctr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Під час роботи будьте дуже уважні</a:t>
            </a:r>
            <a:endParaRPr lang="uk-UA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minion_png_by_kathyvip-d6ngs5k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5008" y="1857364"/>
            <a:ext cx="2899752" cy="3595692"/>
          </a:xfrm>
          <a:prstGeom prst="rect">
            <a:avLst/>
          </a:prstGeom>
        </p:spPr>
      </p:pic>
      <p:pic>
        <p:nvPicPr>
          <p:cNvPr id="10" name="Рисунок 9" descr="My Compu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571612"/>
            <a:ext cx="4179488" cy="4179488"/>
          </a:xfrm>
          <a:prstGeom prst="rect">
            <a:avLst/>
          </a:prstGeom>
        </p:spPr>
      </p:pic>
      <p:pic>
        <p:nvPicPr>
          <p:cNvPr id="12" name="Рисунок 11" descr="files_0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00430" y="3214686"/>
            <a:ext cx="647024" cy="647024"/>
          </a:xfrm>
          <a:prstGeom prst="rect">
            <a:avLst/>
          </a:prstGeom>
        </p:spPr>
      </p:pic>
      <p:pic>
        <p:nvPicPr>
          <p:cNvPr id="13" name="Рисунок 12" descr="1211767315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2910" y="3643314"/>
            <a:ext cx="785818" cy="785818"/>
          </a:xfrm>
          <a:prstGeom prst="rect">
            <a:avLst/>
          </a:prstGeom>
        </p:spPr>
      </p:pic>
      <p:pic>
        <p:nvPicPr>
          <p:cNvPr id="8" name="Рисунок 7" descr="folder_03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356752">
            <a:off x="1197070" y="2054335"/>
            <a:ext cx="2428892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13717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Техніка безпеки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5357818" y="2000240"/>
            <a:ext cx="3508608" cy="3614559"/>
          </a:xfrm>
          <a:prstGeom prst="roundRect">
            <a:avLst>
              <a:gd name="adj" fmla="val 9736"/>
            </a:avLst>
          </a:prstGeom>
          <a:noFill/>
          <a:ln w="28575"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Працюйте на клавіатурі</a:t>
            </a:r>
            <a:r>
              <a:rPr lang="en-US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чистими сухими руками, не натискаючи на клавіші без потреби чи навмання. </a:t>
            </a:r>
          </a:p>
          <a:p>
            <a:pPr indent="457200"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їжте і не пийте при роботі за комп’ютером!</a:t>
            </a:r>
            <a:endParaRPr lang="uk-UA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Рисунок 13" descr="ne_troga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857256"/>
            <a:ext cx="5539148" cy="6000744"/>
          </a:xfrm>
          <a:prstGeom prst="rect">
            <a:avLst/>
          </a:prstGeom>
        </p:spPr>
      </p:pic>
      <p:pic>
        <p:nvPicPr>
          <p:cNvPr id="16" name="Рисунок 15" descr="01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71604" y="3500438"/>
            <a:ext cx="1857388" cy="1857388"/>
          </a:xfrm>
          <a:prstGeom prst="rect">
            <a:avLst/>
          </a:prstGeom>
        </p:spPr>
      </p:pic>
      <p:pic>
        <p:nvPicPr>
          <p:cNvPr id="17" name="Рисунок 16" descr="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1500174"/>
            <a:ext cx="1571826" cy="157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8704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Техніка безпеки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358" y="5500702"/>
            <a:ext cx="8973236" cy="814090"/>
          </a:xfrm>
          <a:prstGeom prst="roundRect">
            <a:avLst>
              <a:gd name="adj" fmla="val 9736"/>
            </a:avLst>
          </a:prstGeom>
          <a:noFill/>
          <a:ln w="28575"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7200" algn="ctr"/>
            <a:r>
              <a:rPr lang="uk-UA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торкайтеся з’єднувальних проводів та проводів живлення. </a:t>
            </a:r>
          </a:p>
          <a:p>
            <a:pPr indent="457200" algn="ctr"/>
            <a:r>
              <a:rPr lang="uk-UA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Ніколи не  намагайтесь самостійно усунути несправність!</a:t>
            </a:r>
            <a:endParaRPr lang="uk-UA" sz="2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 descr="то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890" y="2000240"/>
            <a:ext cx="2934110" cy="3267531"/>
          </a:xfrm>
          <a:prstGeom prst="rect">
            <a:avLst/>
          </a:prstGeom>
        </p:spPr>
      </p:pic>
      <p:pic>
        <p:nvPicPr>
          <p:cNvPr id="12" name="Рисунок 11" descr="computer (1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28860" y="2500306"/>
            <a:ext cx="4339292" cy="2905119"/>
          </a:xfrm>
          <a:prstGeom prst="rect">
            <a:avLst/>
          </a:prstGeom>
        </p:spPr>
      </p:pic>
      <p:pic>
        <p:nvPicPr>
          <p:cNvPr id="11" name="Рисунок 10" descr="ne_remontiruite_sami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42843" y="2285992"/>
            <a:ext cx="2286016" cy="3119436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1571604" y="1643050"/>
            <a:ext cx="2786082" cy="642942"/>
          </a:xfrm>
          <a:prstGeom prst="wedgeRoundRectCallout">
            <a:avLst>
              <a:gd name="adj1" fmla="val -56664"/>
              <a:gd name="adj2" fmla="val 9820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Зараз я його підремонтую!!!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0002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2857496"/>
            <a:ext cx="1500009" cy="1500009"/>
          </a:xfrm>
          <a:prstGeom prst="rect">
            <a:avLst/>
          </a:prstGeom>
        </p:spPr>
      </p:pic>
      <p:pic>
        <p:nvPicPr>
          <p:cNvPr id="15" name="Рисунок 14" descr="03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643174" y="2357430"/>
            <a:ext cx="1214635" cy="121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81993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Техніка безпеки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1714488"/>
            <a:ext cx="4401236" cy="1139726"/>
          </a:xfrm>
          <a:prstGeom prst="roundRect">
            <a:avLst>
              <a:gd name="adj" fmla="val 9736"/>
            </a:avLst>
          </a:prstGeom>
          <a:noFill/>
          <a:ln w="38100"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Робоче місце має бути чистим</a:t>
            </a:r>
            <a:endParaRPr lang="uk-UA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net_ede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44" y="1714488"/>
            <a:ext cx="4236801" cy="4589868"/>
          </a:xfrm>
          <a:prstGeom prst="rect">
            <a:avLst/>
          </a:prstGeom>
        </p:spPr>
      </p:pic>
      <p:pic>
        <p:nvPicPr>
          <p:cNvPr id="11" name="Рисунок 10" descr="09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2857496"/>
            <a:ext cx="4762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85703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Техніка безпеки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5500702"/>
            <a:ext cx="8687516" cy="879217"/>
          </a:xfrm>
          <a:prstGeom prst="roundRect">
            <a:avLst>
              <a:gd name="adj" fmla="val 9736"/>
            </a:avLst>
          </a:prstGeom>
          <a:noFill/>
          <a:ln w="38100"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57200" algn="ctr"/>
            <a:r>
              <a:rPr lang="uk-UA" sz="2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всі негаразди в роботі комп’ютера негайно повідомляти учителя</a:t>
            </a:r>
            <a:endParaRPr lang="uk-UA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2vs23546e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571612"/>
            <a:ext cx="4000528" cy="4000528"/>
          </a:xfrm>
          <a:prstGeom prst="rect">
            <a:avLst/>
          </a:prstGeom>
        </p:spPr>
      </p:pic>
      <p:pic>
        <p:nvPicPr>
          <p:cNvPr id="11" name="Рисунок 10" descr="comp_0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785926"/>
            <a:ext cx="3579255" cy="3579255"/>
          </a:xfrm>
          <a:prstGeom prst="rect">
            <a:avLst/>
          </a:prstGeom>
        </p:spPr>
      </p:pic>
      <p:pic>
        <p:nvPicPr>
          <p:cNvPr id="13" name="Рисунок 12" descr="andere_08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43570" y="1928802"/>
            <a:ext cx="1928826" cy="1928826"/>
          </a:xfrm>
          <a:prstGeom prst="rect">
            <a:avLst/>
          </a:prstGeom>
        </p:spPr>
      </p:pic>
      <p:pic>
        <p:nvPicPr>
          <p:cNvPr id="12" name="Рисунок 11" descr="andere_07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15206" y="2928934"/>
            <a:ext cx="943403" cy="943403"/>
          </a:xfrm>
          <a:prstGeom prst="rect">
            <a:avLst/>
          </a:prstGeom>
        </p:spPr>
      </p:pic>
      <p:pic>
        <p:nvPicPr>
          <p:cNvPr id="14" name="Рисунок 13" descr="andere_077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81626" y="2857496"/>
            <a:ext cx="933448" cy="93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83826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Урок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1</Template>
  <TotalTime>560</TotalTime>
  <Words>727</Words>
  <PresentationFormat>Экран (4:3)</PresentationFormat>
  <Paragraphs>123</Paragraphs>
  <Slides>31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Урок 1</vt:lpstr>
      <vt:lpstr>Объект упаковщика для оболочки</vt:lpstr>
      <vt:lpstr>Команди і виконавці</vt:lpstr>
      <vt:lpstr>На уроці ви дізнаєтесь:</vt:lpstr>
      <vt:lpstr>Правила поведінки в кабінеті інформатики</vt:lpstr>
      <vt:lpstr>Техніка безпеки</vt:lpstr>
      <vt:lpstr>Техніка безпеки</vt:lpstr>
      <vt:lpstr>Техніка безпеки</vt:lpstr>
      <vt:lpstr>Техніка безпеки</vt:lpstr>
      <vt:lpstr>Техніка безпеки</vt:lpstr>
      <vt:lpstr>Техніка безпеки</vt:lpstr>
      <vt:lpstr>Техніка безпеки</vt:lpstr>
      <vt:lpstr>Як правильно сидіти за ПК</vt:lpstr>
      <vt:lpstr>Що таке план?</vt:lpstr>
      <vt:lpstr>Що таке план?</vt:lpstr>
      <vt:lpstr>План виготовлення годівнички  для птахів</vt:lpstr>
      <vt:lpstr>Форми планування (усна, письмова, графічна)</vt:lpstr>
      <vt:lpstr>Інструкція</vt:lpstr>
      <vt:lpstr>Інструкція з садіння дерева</vt:lpstr>
      <vt:lpstr>Порядок виконання дій</vt:lpstr>
      <vt:lpstr>Що таке команда?</vt:lpstr>
      <vt:lpstr>Форми подання команд</vt:lpstr>
      <vt:lpstr>Що таке команда?</vt:lpstr>
      <vt:lpstr>Хто або що може бути виконавцем команд?</vt:lpstr>
      <vt:lpstr>Хто або що може бути  виконавцем команд?</vt:lpstr>
      <vt:lpstr>Що називають системою команд виконавця?</vt:lpstr>
      <vt:lpstr>Що називають системою команд виконавця?</vt:lpstr>
      <vt:lpstr>Чим виконавець-машина відрізняється від виконавця-людини?</vt:lpstr>
      <vt:lpstr>Фізкультхвилинка</vt:lpstr>
      <vt:lpstr>   Робота за комп’ютером</vt:lpstr>
      <vt:lpstr>Робота з підручником</vt:lpstr>
      <vt:lpstr>Домашнє завдання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</dc:title>
  <dc:creator>Сомик А.В.</dc:creator>
  <cp:lastModifiedBy>Администратор</cp:lastModifiedBy>
  <cp:revision>1678</cp:revision>
  <dcterms:created xsi:type="dcterms:W3CDTF">2013-09-01T18:00:33Z</dcterms:created>
  <dcterms:modified xsi:type="dcterms:W3CDTF">2014-12-28T17:08:37Z</dcterms:modified>
</cp:coreProperties>
</file>