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drawing7.xml" ContentType="application/vnd.ms-office.drawingml.diagramDrawing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Default Extension="bin" ContentType="application/vnd.ms-office.activeX"/>
  <Override PartName="/ppt/diagrams/quickStyle5.xml" ContentType="application/vnd.openxmlformats-officedocument.drawingml.diagramStyle+xml"/>
  <Override PartName="/ppt/notesSlides/notesSlide1.xml" ContentType="application/vnd.openxmlformats-officedocument.presentationml.notesSlid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activeX/activeX1.xml" ContentType="application/vnd.ms-office.activeX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gif" ContentType="image/gif"/>
  <Default Extension="vml" ContentType="application/vnd.openxmlformats-officedocument.vmlDrawing"/>
  <Override PartName="/ppt/diagrams/data5.xml" ContentType="application/vnd.openxmlformats-officedocument.drawingml.diagramData+xml"/>
  <Override PartName="/ppt/diagrams/data3.xml" ContentType="application/vnd.openxmlformats-officedocument.drawingml.diagramData+xml"/>
  <Override PartName="/ppt/embeddings/oleObject1.bin" ContentType="application/vnd.openxmlformats-officedocument.oleObject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diagrams/drawing4.xml" ContentType="application/vnd.ms-office.drawingml.diagramDrawing+xml"/>
  <Default Extension="jpg" ContentType="image/jpeg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7" r:id="rId1"/>
    <p:sldMasterId id="2147483780" r:id="rId2"/>
  </p:sldMasterIdLst>
  <p:notesMasterIdLst>
    <p:notesMasterId r:id="rId32"/>
  </p:notesMasterIdLst>
  <p:sldIdLst>
    <p:sldId id="256" r:id="rId3"/>
    <p:sldId id="998" r:id="rId4"/>
    <p:sldId id="1053" r:id="rId5"/>
    <p:sldId id="1080" r:id="rId6"/>
    <p:sldId id="1055" r:id="rId7"/>
    <p:sldId id="1056" r:id="rId8"/>
    <p:sldId id="1057" r:id="rId9"/>
    <p:sldId id="1058" r:id="rId10"/>
    <p:sldId id="1059" r:id="rId11"/>
    <p:sldId id="1079" r:id="rId12"/>
    <p:sldId id="1082" r:id="rId13"/>
    <p:sldId id="1064" r:id="rId14"/>
    <p:sldId id="1065" r:id="rId15"/>
    <p:sldId id="1066" r:id="rId16"/>
    <p:sldId id="1081" r:id="rId17"/>
    <p:sldId id="1067" r:id="rId18"/>
    <p:sldId id="1068" r:id="rId19"/>
    <p:sldId id="1069" r:id="rId20"/>
    <p:sldId id="1070" r:id="rId21"/>
    <p:sldId id="1071" r:id="rId22"/>
    <p:sldId id="1072" r:id="rId23"/>
    <p:sldId id="1073" r:id="rId24"/>
    <p:sldId id="1074" r:id="rId25"/>
    <p:sldId id="1075" r:id="rId26"/>
    <p:sldId id="1061" r:id="rId27"/>
    <p:sldId id="1077" r:id="rId28"/>
    <p:sldId id="1078" r:id="rId29"/>
    <p:sldId id="664" r:id="rId30"/>
    <p:sldId id="276" r:id="rId3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F5F5"/>
    <a:srgbClr val="CC00FF"/>
    <a:srgbClr val="02BB02"/>
    <a:srgbClr val="26EE39"/>
    <a:srgbClr val="660066"/>
    <a:srgbClr val="C70000"/>
    <a:srgbClr val="FFC000"/>
    <a:srgbClr val="E4917C"/>
    <a:srgbClr val="7030A0"/>
    <a:srgbClr val="D2472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Без стилю та сі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E929F9F4-4A8F-4326-A1B4-22849713DDAB}" styleName="Темний стиль 1 – акцент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B9631B5-78F2-41C9-869B-9F39066F8104}" styleName="Помірний стиль 3 –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E25E649-3F16-4E02-A733-19D2CDBF48F0}" styleName="Помірний стиль 3 –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Помірний стиль 3 –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450" autoAdjust="0"/>
    <p:restoredTop sz="94129" autoAdjust="0"/>
  </p:normalViewPr>
  <p:slideViewPr>
    <p:cSldViewPr>
      <p:cViewPr>
        <p:scale>
          <a:sx n="90" d="100"/>
          <a:sy n="90" d="100"/>
        </p:scale>
        <p:origin x="-366" y="-1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1257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image" Target="../media/image13.jpg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5105BFB-FD02-42A4-B024-30E728FE1180}" type="doc">
      <dgm:prSet loTypeId="urn:microsoft.com/office/officeart/2005/8/layout/lProcess3" loCatId="process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uk-UA"/>
        </a:p>
      </dgm:t>
    </dgm:pt>
    <dgm:pt modelId="{315B3D86-926A-4CC7-8AA0-D4C96E20CBEA}">
      <dgm:prSet phldrT="[Текст]" custT="1"/>
      <dgm:spPr/>
      <dgm:t>
        <a:bodyPr/>
        <a:lstStyle/>
        <a:p>
          <a:r>
            <a:rPr lang="uk-UA" sz="2400" b="1" i="1" noProof="0" dirty="0" smtClean="0">
              <a:solidFill>
                <a:schemeClr val="tx1"/>
              </a:solidFill>
            </a:rPr>
            <a:t>Які є способи створення проекту в середовищі Скретч</a:t>
          </a:r>
        </a:p>
      </dgm:t>
    </dgm:pt>
    <dgm:pt modelId="{DF55645F-A126-4D86-9561-716167B27046}" type="parTrans" cxnId="{68FB6ADD-641A-4696-9742-88298C57E541}">
      <dgm:prSet/>
      <dgm:spPr/>
      <dgm:t>
        <a:bodyPr/>
        <a:lstStyle/>
        <a:p>
          <a:endParaRPr lang="uk-UA"/>
        </a:p>
      </dgm:t>
    </dgm:pt>
    <dgm:pt modelId="{2D71F001-BD1C-49B7-AFB3-4937C19A9401}" type="sibTrans" cxnId="{68FB6ADD-641A-4696-9742-88298C57E541}">
      <dgm:prSet/>
      <dgm:spPr/>
      <dgm:t>
        <a:bodyPr/>
        <a:lstStyle/>
        <a:p>
          <a:endParaRPr lang="uk-UA"/>
        </a:p>
      </dgm:t>
    </dgm:pt>
    <dgm:pt modelId="{9955DCCA-1927-447A-B0E0-D61663048EE8}">
      <dgm:prSet phldrT="[Текст]" custT="1"/>
      <dgm:spPr/>
      <dgm:t>
        <a:bodyPr/>
        <a:lstStyle/>
        <a:p>
          <a:r>
            <a:rPr lang="uk-UA" sz="2400" b="1" i="1" noProof="0" dirty="0" smtClean="0">
              <a:solidFill>
                <a:schemeClr val="tx1"/>
              </a:solidFill>
            </a:rPr>
            <a:t>Як змінити програму в середовищі Скретч</a:t>
          </a:r>
          <a:endParaRPr lang="uk-UA" sz="2000" b="1" i="1" noProof="0" dirty="0" smtClean="0">
            <a:solidFill>
              <a:schemeClr val="tx1"/>
            </a:solidFill>
          </a:endParaRPr>
        </a:p>
      </dgm:t>
    </dgm:pt>
    <dgm:pt modelId="{BEB06C26-D1FE-49F6-AF77-63A677BA45F4}" type="parTrans" cxnId="{F726AB76-4D4D-43E1-B7BC-CD8D37266646}">
      <dgm:prSet/>
      <dgm:spPr/>
      <dgm:t>
        <a:bodyPr/>
        <a:lstStyle/>
        <a:p>
          <a:endParaRPr lang="uk-UA"/>
        </a:p>
      </dgm:t>
    </dgm:pt>
    <dgm:pt modelId="{E50F8F57-8A45-42CA-A274-24C4CA1CD071}" type="sibTrans" cxnId="{F726AB76-4D4D-43E1-B7BC-CD8D37266646}">
      <dgm:prSet/>
      <dgm:spPr/>
      <dgm:t>
        <a:bodyPr/>
        <a:lstStyle/>
        <a:p>
          <a:endParaRPr lang="uk-UA"/>
        </a:p>
      </dgm:t>
    </dgm:pt>
    <dgm:pt modelId="{73DEBAF0-3834-4328-A549-117CFA3EE1D1}">
      <dgm:prSet phldrT="[Текст]" custT="1"/>
      <dgm:spPr/>
      <dgm:t>
        <a:bodyPr/>
        <a:lstStyle/>
        <a:p>
          <a:r>
            <a:rPr lang="uk-UA" sz="2400" b="1" i="1" noProof="0" dirty="0" smtClean="0">
              <a:solidFill>
                <a:schemeClr val="tx1"/>
              </a:solidFill>
            </a:rPr>
            <a:t>Як створити новий проект у середовищі Скретч </a:t>
          </a:r>
        </a:p>
      </dgm:t>
    </dgm:pt>
    <dgm:pt modelId="{9AE7E492-4EBB-43C0-8534-E258D4206DF5}" type="parTrans" cxnId="{F3FE8053-BDD6-4F22-A305-45A3AE8C476B}">
      <dgm:prSet/>
      <dgm:spPr/>
      <dgm:t>
        <a:bodyPr/>
        <a:lstStyle/>
        <a:p>
          <a:endParaRPr lang="uk-UA"/>
        </a:p>
      </dgm:t>
    </dgm:pt>
    <dgm:pt modelId="{ACDCF1E4-0FC2-4D18-B0EC-5DA71AF0A799}" type="sibTrans" cxnId="{F3FE8053-BDD6-4F22-A305-45A3AE8C476B}">
      <dgm:prSet/>
      <dgm:spPr/>
      <dgm:t>
        <a:bodyPr/>
        <a:lstStyle/>
        <a:p>
          <a:endParaRPr lang="uk-UA"/>
        </a:p>
      </dgm:t>
    </dgm:pt>
    <dgm:pt modelId="{2BFCC04B-5BEB-4DAE-97D1-F47641846B4A}">
      <dgm:prSet phldrT="[Текст]" custT="1"/>
      <dgm:spPr/>
      <dgm:t>
        <a:bodyPr/>
        <a:lstStyle/>
        <a:p>
          <a:r>
            <a:rPr lang="uk-UA" sz="2400" b="1" i="1" noProof="0" dirty="0" smtClean="0">
              <a:solidFill>
                <a:schemeClr val="tx1"/>
              </a:solidFill>
            </a:rPr>
            <a:t>Як додати виконавця в  середовищі Скретч</a:t>
          </a:r>
        </a:p>
      </dgm:t>
    </dgm:pt>
    <dgm:pt modelId="{A5122477-7736-4821-9085-3DD889CD9222}" type="parTrans" cxnId="{3B57759C-379A-488D-900C-29D0CF421B32}">
      <dgm:prSet/>
      <dgm:spPr/>
      <dgm:t>
        <a:bodyPr/>
        <a:lstStyle/>
        <a:p>
          <a:endParaRPr lang="uk-UA"/>
        </a:p>
      </dgm:t>
    </dgm:pt>
    <dgm:pt modelId="{0FFFF517-82FF-47E2-8C52-17CCE0322137}" type="sibTrans" cxnId="{3B57759C-379A-488D-900C-29D0CF421B32}">
      <dgm:prSet/>
      <dgm:spPr/>
      <dgm:t>
        <a:bodyPr/>
        <a:lstStyle/>
        <a:p>
          <a:endParaRPr lang="uk-UA"/>
        </a:p>
      </dgm:t>
    </dgm:pt>
    <dgm:pt modelId="{CD439CD1-8C71-40D2-9C64-82CCDA68B34E}" type="pres">
      <dgm:prSet presAssocID="{E5105BFB-FD02-42A4-B024-30E728FE1180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uk-UA"/>
        </a:p>
      </dgm:t>
    </dgm:pt>
    <dgm:pt modelId="{96E8A09B-9DA5-4DDA-88DD-1BAE4B731B1B}" type="pres">
      <dgm:prSet presAssocID="{315B3D86-926A-4CC7-8AA0-D4C96E20CBEA}" presName="horFlow" presStyleCnt="0"/>
      <dgm:spPr/>
    </dgm:pt>
    <dgm:pt modelId="{535DE40E-F949-4BD6-87EB-5129D42B81C4}" type="pres">
      <dgm:prSet presAssocID="{315B3D86-926A-4CC7-8AA0-D4C96E20CBEA}" presName="bigChev" presStyleLbl="node1" presStyleIdx="0" presStyleCnt="4" custScaleX="201517" custScaleY="49265"/>
      <dgm:spPr>
        <a:prstGeom prst="roundRect">
          <a:avLst/>
        </a:prstGeom>
      </dgm:spPr>
      <dgm:t>
        <a:bodyPr/>
        <a:lstStyle/>
        <a:p>
          <a:endParaRPr lang="uk-UA"/>
        </a:p>
      </dgm:t>
    </dgm:pt>
    <dgm:pt modelId="{EC3AD08B-C91C-4C9C-85FE-8BC17BC80E42}" type="pres">
      <dgm:prSet presAssocID="{315B3D86-926A-4CC7-8AA0-D4C96E20CBEA}" presName="vSp" presStyleCnt="0"/>
      <dgm:spPr/>
    </dgm:pt>
    <dgm:pt modelId="{2A0691FD-E46E-4EAA-B4AA-AE27DB8995AC}" type="pres">
      <dgm:prSet presAssocID="{9955DCCA-1927-447A-B0E0-D61663048EE8}" presName="horFlow" presStyleCnt="0"/>
      <dgm:spPr/>
    </dgm:pt>
    <dgm:pt modelId="{FD177275-8890-4C88-A6D5-F32FD76F2A63}" type="pres">
      <dgm:prSet presAssocID="{9955DCCA-1927-447A-B0E0-D61663048EE8}" presName="bigChev" presStyleLbl="node1" presStyleIdx="1" presStyleCnt="4" custScaleX="201517" custScaleY="49265"/>
      <dgm:spPr>
        <a:prstGeom prst="roundRect">
          <a:avLst/>
        </a:prstGeom>
      </dgm:spPr>
      <dgm:t>
        <a:bodyPr/>
        <a:lstStyle/>
        <a:p>
          <a:endParaRPr lang="uk-UA"/>
        </a:p>
      </dgm:t>
    </dgm:pt>
    <dgm:pt modelId="{11F47FC5-73CC-4A8C-A008-6E8918CBD4F3}" type="pres">
      <dgm:prSet presAssocID="{9955DCCA-1927-447A-B0E0-D61663048EE8}" presName="vSp" presStyleCnt="0"/>
      <dgm:spPr/>
    </dgm:pt>
    <dgm:pt modelId="{0914EDA5-DE92-4A9C-A108-F6E0F7888DBC}" type="pres">
      <dgm:prSet presAssocID="{73DEBAF0-3834-4328-A549-117CFA3EE1D1}" presName="horFlow" presStyleCnt="0"/>
      <dgm:spPr/>
    </dgm:pt>
    <dgm:pt modelId="{6482EA2E-D3DF-46A3-B7DD-23FBB00DE850}" type="pres">
      <dgm:prSet presAssocID="{73DEBAF0-3834-4328-A549-117CFA3EE1D1}" presName="bigChev" presStyleLbl="node1" presStyleIdx="2" presStyleCnt="4" custScaleX="201517" custScaleY="49265"/>
      <dgm:spPr>
        <a:prstGeom prst="roundRect">
          <a:avLst/>
        </a:prstGeom>
      </dgm:spPr>
      <dgm:t>
        <a:bodyPr/>
        <a:lstStyle/>
        <a:p>
          <a:endParaRPr lang="uk-UA"/>
        </a:p>
      </dgm:t>
    </dgm:pt>
    <dgm:pt modelId="{B2FF760B-96E3-4D86-975B-9AF72BC047A2}" type="pres">
      <dgm:prSet presAssocID="{73DEBAF0-3834-4328-A549-117CFA3EE1D1}" presName="vSp" presStyleCnt="0"/>
      <dgm:spPr/>
    </dgm:pt>
    <dgm:pt modelId="{77677B2A-A2E1-41C0-8E70-D04FF27423CE}" type="pres">
      <dgm:prSet presAssocID="{2BFCC04B-5BEB-4DAE-97D1-F47641846B4A}" presName="horFlow" presStyleCnt="0"/>
      <dgm:spPr/>
    </dgm:pt>
    <dgm:pt modelId="{47B373A4-0796-4440-8D2A-B9F4FB1715D1}" type="pres">
      <dgm:prSet presAssocID="{2BFCC04B-5BEB-4DAE-97D1-F47641846B4A}" presName="bigChev" presStyleLbl="node1" presStyleIdx="3" presStyleCnt="4" custScaleX="201517" custScaleY="49265"/>
      <dgm:spPr>
        <a:prstGeom prst="roundRect">
          <a:avLst/>
        </a:prstGeom>
      </dgm:spPr>
      <dgm:t>
        <a:bodyPr/>
        <a:lstStyle/>
        <a:p>
          <a:endParaRPr lang="uk-UA"/>
        </a:p>
      </dgm:t>
    </dgm:pt>
  </dgm:ptLst>
  <dgm:cxnLst>
    <dgm:cxn modelId="{F726AB76-4D4D-43E1-B7BC-CD8D37266646}" srcId="{E5105BFB-FD02-42A4-B024-30E728FE1180}" destId="{9955DCCA-1927-447A-B0E0-D61663048EE8}" srcOrd="1" destOrd="0" parTransId="{BEB06C26-D1FE-49F6-AF77-63A677BA45F4}" sibTransId="{E50F8F57-8A45-42CA-A274-24C4CA1CD071}"/>
    <dgm:cxn modelId="{3B57759C-379A-488D-900C-29D0CF421B32}" srcId="{E5105BFB-FD02-42A4-B024-30E728FE1180}" destId="{2BFCC04B-5BEB-4DAE-97D1-F47641846B4A}" srcOrd="3" destOrd="0" parTransId="{A5122477-7736-4821-9085-3DD889CD9222}" sibTransId="{0FFFF517-82FF-47E2-8C52-17CCE0322137}"/>
    <dgm:cxn modelId="{10EF3029-309E-4E37-A107-92A9C0AB5246}" type="presOf" srcId="{73DEBAF0-3834-4328-A549-117CFA3EE1D1}" destId="{6482EA2E-D3DF-46A3-B7DD-23FBB00DE850}" srcOrd="0" destOrd="0" presId="urn:microsoft.com/office/officeart/2005/8/layout/lProcess3"/>
    <dgm:cxn modelId="{EC217CBF-6E00-4932-9AE6-A94207D34B3C}" type="presOf" srcId="{2BFCC04B-5BEB-4DAE-97D1-F47641846B4A}" destId="{47B373A4-0796-4440-8D2A-B9F4FB1715D1}" srcOrd="0" destOrd="0" presId="urn:microsoft.com/office/officeart/2005/8/layout/lProcess3"/>
    <dgm:cxn modelId="{FDA7DEBD-7B48-4A62-BC51-AFD4C5D4B24E}" type="presOf" srcId="{E5105BFB-FD02-42A4-B024-30E728FE1180}" destId="{CD439CD1-8C71-40D2-9C64-82CCDA68B34E}" srcOrd="0" destOrd="0" presId="urn:microsoft.com/office/officeart/2005/8/layout/lProcess3"/>
    <dgm:cxn modelId="{975DE02A-E8BF-47AF-9472-0399D309ABAA}" type="presOf" srcId="{315B3D86-926A-4CC7-8AA0-D4C96E20CBEA}" destId="{535DE40E-F949-4BD6-87EB-5129D42B81C4}" srcOrd="0" destOrd="0" presId="urn:microsoft.com/office/officeart/2005/8/layout/lProcess3"/>
    <dgm:cxn modelId="{68FB6ADD-641A-4696-9742-88298C57E541}" srcId="{E5105BFB-FD02-42A4-B024-30E728FE1180}" destId="{315B3D86-926A-4CC7-8AA0-D4C96E20CBEA}" srcOrd="0" destOrd="0" parTransId="{DF55645F-A126-4D86-9561-716167B27046}" sibTransId="{2D71F001-BD1C-49B7-AFB3-4937C19A9401}"/>
    <dgm:cxn modelId="{994B7428-D352-4C90-A222-2CE4E1A107FB}" type="presOf" srcId="{9955DCCA-1927-447A-B0E0-D61663048EE8}" destId="{FD177275-8890-4C88-A6D5-F32FD76F2A63}" srcOrd="0" destOrd="0" presId="urn:microsoft.com/office/officeart/2005/8/layout/lProcess3"/>
    <dgm:cxn modelId="{F3FE8053-BDD6-4F22-A305-45A3AE8C476B}" srcId="{E5105BFB-FD02-42A4-B024-30E728FE1180}" destId="{73DEBAF0-3834-4328-A549-117CFA3EE1D1}" srcOrd="2" destOrd="0" parTransId="{9AE7E492-4EBB-43C0-8534-E258D4206DF5}" sibTransId="{ACDCF1E4-0FC2-4D18-B0EC-5DA71AF0A799}"/>
    <dgm:cxn modelId="{F74BBD53-1808-4947-8D03-78993C111552}" type="presParOf" srcId="{CD439CD1-8C71-40D2-9C64-82CCDA68B34E}" destId="{96E8A09B-9DA5-4DDA-88DD-1BAE4B731B1B}" srcOrd="0" destOrd="0" presId="urn:microsoft.com/office/officeart/2005/8/layout/lProcess3"/>
    <dgm:cxn modelId="{BB26210C-B4F4-4D99-ABC0-935294B38D03}" type="presParOf" srcId="{96E8A09B-9DA5-4DDA-88DD-1BAE4B731B1B}" destId="{535DE40E-F949-4BD6-87EB-5129D42B81C4}" srcOrd="0" destOrd="0" presId="urn:microsoft.com/office/officeart/2005/8/layout/lProcess3"/>
    <dgm:cxn modelId="{008BA7EC-17B4-4AFD-B1C8-7F2FC0B1210D}" type="presParOf" srcId="{CD439CD1-8C71-40D2-9C64-82CCDA68B34E}" destId="{EC3AD08B-C91C-4C9C-85FE-8BC17BC80E42}" srcOrd="1" destOrd="0" presId="urn:microsoft.com/office/officeart/2005/8/layout/lProcess3"/>
    <dgm:cxn modelId="{1835DE01-06B1-49CF-97FD-A2C759424204}" type="presParOf" srcId="{CD439CD1-8C71-40D2-9C64-82CCDA68B34E}" destId="{2A0691FD-E46E-4EAA-B4AA-AE27DB8995AC}" srcOrd="2" destOrd="0" presId="urn:microsoft.com/office/officeart/2005/8/layout/lProcess3"/>
    <dgm:cxn modelId="{5BAE03B0-3E1F-4765-9CB4-75DD0F5255F3}" type="presParOf" srcId="{2A0691FD-E46E-4EAA-B4AA-AE27DB8995AC}" destId="{FD177275-8890-4C88-A6D5-F32FD76F2A63}" srcOrd="0" destOrd="0" presId="urn:microsoft.com/office/officeart/2005/8/layout/lProcess3"/>
    <dgm:cxn modelId="{78DCDA8F-8348-4D43-B18C-419EDD15D0AD}" type="presParOf" srcId="{CD439CD1-8C71-40D2-9C64-82CCDA68B34E}" destId="{11F47FC5-73CC-4A8C-A008-6E8918CBD4F3}" srcOrd="3" destOrd="0" presId="urn:microsoft.com/office/officeart/2005/8/layout/lProcess3"/>
    <dgm:cxn modelId="{742E95C2-FD92-419B-9841-EE0CDA338593}" type="presParOf" srcId="{CD439CD1-8C71-40D2-9C64-82CCDA68B34E}" destId="{0914EDA5-DE92-4A9C-A108-F6E0F7888DBC}" srcOrd="4" destOrd="0" presId="urn:microsoft.com/office/officeart/2005/8/layout/lProcess3"/>
    <dgm:cxn modelId="{23104EBB-A597-4D60-BDBC-C2072CEAC12F}" type="presParOf" srcId="{0914EDA5-DE92-4A9C-A108-F6E0F7888DBC}" destId="{6482EA2E-D3DF-46A3-B7DD-23FBB00DE850}" srcOrd="0" destOrd="0" presId="urn:microsoft.com/office/officeart/2005/8/layout/lProcess3"/>
    <dgm:cxn modelId="{1F941EE6-06F9-49FA-A74A-D000B0A1CB52}" type="presParOf" srcId="{CD439CD1-8C71-40D2-9C64-82CCDA68B34E}" destId="{B2FF760B-96E3-4D86-975B-9AF72BC047A2}" srcOrd="5" destOrd="0" presId="urn:microsoft.com/office/officeart/2005/8/layout/lProcess3"/>
    <dgm:cxn modelId="{AA8453A3-8503-4DA0-B793-BB243E52F348}" type="presParOf" srcId="{CD439CD1-8C71-40D2-9C64-82CCDA68B34E}" destId="{77677B2A-A2E1-41C0-8E70-D04FF27423CE}" srcOrd="6" destOrd="0" presId="urn:microsoft.com/office/officeart/2005/8/layout/lProcess3"/>
    <dgm:cxn modelId="{B810B187-4F7E-46EC-9A9B-C43FACD83AB6}" type="presParOf" srcId="{77677B2A-A2E1-41C0-8E70-D04FF27423CE}" destId="{47B373A4-0796-4440-8D2A-B9F4FB1715D1}" srcOrd="0" destOrd="0" presId="urn:microsoft.com/office/officeart/2005/8/layout/lProcess3"/>
  </dgm:cxnLst>
  <dgm:bg>
    <a:noFill/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  <a:ext uri="{C62137D5-CB1D-491B-B009-E17868A290BF}">
      <dgm14:recolorImg xmlns:dgm14="http://schemas.microsoft.com/office/drawing/2010/diagram" xmlns="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C6E64C1-4FFA-41A3-82D2-865F84C0BD62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A9A555AD-3E05-4292-BA04-6B20772E5BE4}">
      <dgm:prSet phldrT="[Текст]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dirty="0" smtClean="0"/>
            <a:t>1 спосіб</a:t>
          </a:r>
          <a:endParaRPr lang="uk-UA" dirty="0"/>
        </a:p>
      </dgm:t>
    </dgm:pt>
    <dgm:pt modelId="{A6DE6081-4101-492D-AD6E-DD64501C54C0}" type="parTrans" cxnId="{7DA22D97-4345-45DE-9CA6-BAC390E81BA3}">
      <dgm:prSet/>
      <dgm:spPr/>
      <dgm:t>
        <a:bodyPr/>
        <a:lstStyle/>
        <a:p>
          <a:endParaRPr lang="uk-UA"/>
        </a:p>
      </dgm:t>
    </dgm:pt>
    <dgm:pt modelId="{DC688121-D6A0-45FA-80B7-8487E5A210FB}" type="sibTrans" cxnId="{7DA22D97-4345-45DE-9CA6-BAC390E81BA3}">
      <dgm:prSet/>
      <dgm:spPr/>
      <dgm:t>
        <a:bodyPr/>
        <a:lstStyle/>
        <a:p>
          <a:endParaRPr lang="uk-UA"/>
        </a:p>
      </dgm:t>
    </dgm:pt>
    <dgm:pt modelId="{18970197-835C-4953-B924-DF606A382188}">
      <dgm:prSet phldrT="[Текст]"/>
      <dgm:spPr/>
      <dgm:t>
        <a:bodyPr/>
        <a:lstStyle/>
        <a:p>
          <a:r>
            <a:rPr lang="uk-UA" dirty="0" smtClean="0"/>
            <a:t>Перший спосіб передбачає зміну зображення виконавця чи фону сцени і програми вуже створеному проекті. Для цього слід обрати вказівку </a:t>
          </a:r>
          <a:r>
            <a:rPr lang="uk-UA" b="0" i="1" u="none" dirty="0" smtClean="0"/>
            <a:t>Відкрити</a:t>
          </a:r>
          <a:r>
            <a:rPr lang="uk-UA" dirty="0" smtClean="0"/>
            <a:t> в меню </a:t>
          </a:r>
          <a:r>
            <a:rPr lang="uk-UA" b="0" i="1" u="none" dirty="0" smtClean="0"/>
            <a:t>Файл</a:t>
          </a:r>
          <a:endParaRPr lang="uk-UA" dirty="0"/>
        </a:p>
      </dgm:t>
    </dgm:pt>
    <dgm:pt modelId="{E85A1A13-01C2-42B2-9B43-051D5CE9EF5F}" type="parTrans" cxnId="{4EEB8ABC-6214-498F-919C-DC2751067941}">
      <dgm:prSet/>
      <dgm:spPr/>
      <dgm:t>
        <a:bodyPr/>
        <a:lstStyle/>
        <a:p>
          <a:endParaRPr lang="uk-UA"/>
        </a:p>
      </dgm:t>
    </dgm:pt>
    <dgm:pt modelId="{01965928-81AA-4886-9B31-BB54DCE7720D}" type="sibTrans" cxnId="{4EEB8ABC-6214-498F-919C-DC2751067941}">
      <dgm:prSet/>
      <dgm:spPr/>
      <dgm:t>
        <a:bodyPr/>
        <a:lstStyle/>
        <a:p>
          <a:endParaRPr lang="uk-UA"/>
        </a:p>
      </dgm:t>
    </dgm:pt>
    <dgm:pt modelId="{0BACF4EB-B83F-4C4F-B193-FDC114647031}" type="pres">
      <dgm:prSet presAssocID="{1C6E64C1-4FFA-41A3-82D2-865F84C0BD62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B9A32F7-A1A8-4C16-8795-ADC000DD5E0D}" type="pres">
      <dgm:prSet presAssocID="{A9A555AD-3E05-4292-BA04-6B20772E5BE4}" presName="root" presStyleCnt="0"/>
      <dgm:spPr/>
    </dgm:pt>
    <dgm:pt modelId="{C3D3DA7F-2D96-4117-BD5E-BB4C91CF7DC3}" type="pres">
      <dgm:prSet presAssocID="{A9A555AD-3E05-4292-BA04-6B20772E5BE4}" presName="rootComposite" presStyleCnt="0"/>
      <dgm:spPr/>
    </dgm:pt>
    <dgm:pt modelId="{7F4A3232-AD6D-4447-81EA-5D58DCFE200C}" type="pres">
      <dgm:prSet presAssocID="{A9A555AD-3E05-4292-BA04-6B20772E5BE4}" presName="rootText" presStyleLbl="node1" presStyleIdx="0" presStyleCnt="1" custScaleX="84128" custScaleY="41263"/>
      <dgm:spPr/>
      <dgm:t>
        <a:bodyPr/>
        <a:lstStyle/>
        <a:p>
          <a:endParaRPr lang="ru-RU"/>
        </a:p>
      </dgm:t>
    </dgm:pt>
    <dgm:pt modelId="{4234F4E2-AD71-4A6A-AC51-BD397FA4DD03}" type="pres">
      <dgm:prSet presAssocID="{A9A555AD-3E05-4292-BA04-6B20772E5BE4}" presName="rootConnector" presStyleLbl="node1" presStyleIdx="0" presStyleCnt="1"/>
      <dgm:spPr/>
      <dgm:t>
        <a:bodyPr/>
        <a:lstStyle/>
        <a:p>
          <a:endParaRPr lang="ru-RU"/>
        </a:p>
      </dgm:t>
    </dgm:pt>
    <dgm:pt modelId="{39A4FC92-CFAC-4150-B923-18E2C85FFB20}" type="pres">
      <dgm:prSet presAssocID="{A9A555AD-3E05-4292-BA04-6B20772E5BE4}" presName="childShape" presStyleCnt="0"/>
      <dgm:spPr/>
    </dgm:pt>
    <dgm:pt modelId="{D9535BAB-2AD7-4C20-AC68-EEAA1AC231FC}" type="pres">
      <dgm:prSet presAssocID="{E85A1A13-01C2-42B2-9B43-051D5CE9EF5F}" presName="Name13" presStyleLbl="parChTrans1D2" presStyleIdx="0" presStyleCnt="1"/>
      <dgm:spPr/>
      <dgm:t>
        <a:bodyPr/>
        <a:lstStyle/>
        <a:p>
          <a:endParaRPr lang="ru-RU"/>
        </a:p>
      </dgm:t>
    </dgm:pt>
    <dgm:pt modelId="{5941E04C-A6F6-41F2-9E08-5784537C5DC2}" type="pres">
      <dgm:prSet presAssocID="{18970197-835C-4953-B924-DF606A382188}" presName="childText" presStyleLbl="bgAcc1" presStyleIdx="0" presStyleCnt="1" custScaleX="164491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A5609A00-F5E3-4A01-9259-A8EA6106BC3E}" type="presOf" srcId="{18970197-835C-4953-B924-DF606A382188}" destId="{5941E04C-A6F6-41F2-9E08-5784537C5DC2}" srcOrd="0" destOrd="0" presId="urn:microsoft.com/office/officeart/2005/8/layout/hierarchy3"/>
    <dgm:cxn modelId="{70A104AE-5416-4D3D-BF9E-2EDE099502FE}" type="presOf" srcId="{A9A555AD-3E05-4292-BA04-6B20772E5BE4}" destId="{4234F4E2-AD71-4A6A-AC51-BD397FA4DD03}" srcOrd="1" destOrd="0" presId="urn:microsoft.com/office/officeart/2005/8/layout/hierarchy3"/>
    <dgm:cxn modelId="{7DA22D97-4345-45DE-9CA6-BAC390E81BA3}" srcId="{1C6E64C1-4FFA-41A3-82D2-865F84C0BD62}" destId="{A9A555AD-3E05-4292-BA04-6B20772E5BE4}" srcOrd="0" destOrd="0" parTransId="{A6DE6081-4101-492D-AD6E-DD64501C54C0}" sibTransId="{DC688121-D6A0-45FA-80B7-8487E5A210FB}"/>
    <dgm:cxn modelId="{A6DD9DF8-8320-46B2-9E76-184AFA4A674C}" type="presOf" srcId="{1C6E64C1-4FFA-41A3-82D2-865F84C0BD62}" destId="{0BACF4EB-B83F-4C4F-B193-FDC114647031}" srcOrd="0" destOrd="0" presId="urn:microsoft.com/office/officeart/2005/8/layout/hierarchy3"/>
    <dgm:cxn modelId="{28845F98-321E-4C3D-A324-7CC384773A6E}" type="presOf" srcId="{A9A555AD-3E05-4292-BA04-6B20772E5BE4}" destId="{7F4A3232-AD6D-4447-81EA-5D58DCFE200C}" srcOrd="0" destOrd="0" presId="urn:microsoft.com/office/officeart/2005/8/layout/hierarchy3"/>
    <dgm:cxn modelId="{B3487BA8-9F1A-441A-A665-BB59EA5BE319}" type="presOf" srcId="{E85A1A13-01C2-42B2-9B43-051D5CE9EF5F}" destId="{D9535BAB-2AD7-4C20-AC68-EEAA1AC231FC}" srcOrd="0" destOrd="0" presId="urn:microsoft.com/office/officeart/2005/8/layout/hierarchy3"/>
    <dgm:cxn modelId="{4EEB8ABC-6214-498F-919C-DC2751067941}" srcId="{A9A555AD-3E05-4292-BA04-6B20772E5BE4}" destId="{18970197-835C-4953-B924-DF606A382188}" srcOrd="0" destOrd="0" parTransId="{E85A1A13-01C2-42B2-9B43-051D5CE9EF5F}" sibTransId="{01965928-81AA-4886-9B31-BB54DCE7720D}"/>
    <dgm:cxn modelId="{683867DE-D8BD-4D51-A27E-B5B0E8FF3523}" type="presParOf" srcId="{0BACF4EB-B83F-4C4F-B193-FDC114647031}" destId="{AB9A32F7-A1A8-4C16-8795-ADC000DD5E0D}" srcOrd="0" destOrd="0" presId="urn:microsoft.com/office/officeart/2005/8/layout/hierarchy3"/>
    <dgm:cxn modelId="{B8FAA5DE-3181-44F0-B1EF-128D588B52CB}" type="presParOf" srcId="{AB9A32F7-A1A8-4C16-8795-ADC000DD5E0D}" destId="{C3D3DA7F-2D96-4117-BD5E-BB4C91CF7DC3}" srcOrd="0" destOrd="0" presId="urn:microsoft.com/office/officeart/2005/8/layout/hierarchy3"/>
    <dgm:cxn modelId="{83D010FC-70C4-4C45-BF15-69F1092159E1}" type="presParOf" srcId="{C3D3DA7F-2D96-4117-BD5E-BB4C91CF7DC3}" destId="{7F4A3232-AD6D-4447-81EA-5D58DCFE200C}" srcOrd="0" destOrd="0" presId="urn:microsoft.com/office/officeart/2005/8/layout/hierarchy3"/>
    <dgm:cxn modelId="{99E33FF5-F48D-4528-B178-986874052C49}" type="presParOf" srcId="{C3D3DA7F-2D96-4117-BD5E-BB4C91CF7DC3}" destId="{4234F4E2-AD71-4A6A-AC51-BD397FA4DD03}" srcOrd="1" destOrd="0" presId="urn:microsoft.com/office/officeart/2005/8/layout/hierarchy3"/>
    <dgm:cxn modelId="{7BBBDCCB-43F8-4C9A-A966-01209A837D80}" type="presParOf" srcId="{AB9A32F7-A1A8-4C16-8795-ADC000DD5E0D}" destId="{39A4FC92-CFAC-4150-B923-18E2C85FFB20}" srcOrd="1" destOrd="0" presId="urn:microsoft.com/office/officeart/2005/8/layout/hierarchy3"/>
    <dgm:cxn modelId="{D967A00A-90DF-40B2-B211-E29179081CB7}" type="presParOf" srcId="{39A4FC92-CFAC-4150-B923-18E2C85FFB20}" destId="{D9535BAB-2AD7-4C20-AC68-EEAA1AC231FC}" srcOrd="0" destOrd="0" presId="urn:microsoft.com/office/officeart/2005/8/layout/hierarchy3"/>
    <dgm:cxn modelId="{CE2CF2B4-98E6-4515-BB66-08750C5AD44D}" type="presParOf" srcId="{39A4FC92-CFAC-4150-B923-18E2C85FFB20}" destId="{5941E04C-A6F6-41F2-9E08-5784537C5DC2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C6E64C1-4FFA-41A3-82D2-865F84C0BD62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A9A555AD-3E05-4292-BA04-6B20772E5BE4}">
      <dgm:prSet phldrT="[Текст]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uk-UA" dirty="0" smtClean="0"/>
            <a:t>2 спосіб</a:t>
          </a:r>
          <a:endParaRPr lang="uk-UA" dirty="0"/>
        </a:p>
      </dgm:t>
    </dgm:pt>
    <dgm:pt modelId="{A6DE6081-4101-492D-AD6E-DD64501C54C0}" type="parTrans" cxnId="{7DA22D97-4345-45DE-9CA6-BAC390E81BA3}">
      <dgm:prSet/>
      <dgm:spPr/>
      <dgm:t>
        <a:bodyPr/>
        <a:lstStyle/>
        <a:p>
          <a:endParaRPr lang="uk-UA"/>
        </a:p>
      </dgm:t>
    </dgm:pt>
    <dgm:pt modelId="{DC688121-D6A0-45FA-80B7-8487E5A210FB}" type="sibTrans" cxnId="{7DA22D97-4345-45DE-9CA6-BAC390E81BA3}">
      <dgm:prSet/>
      <dgm:spPr/>
      <dgm:t>
        <a:bodyPr/>
        <a:lstStyle/>
        <a:p>
          <a:endParaRPr lang="uk-UA"/>
        </a:p>
      </dgm:t>
    </dgm:pt>
    <dgm:pt modelId="{18970197-835C-4953-B924-DF606A382188}">
      <dgm:prSet phldrT="[Текст]"/>
      <dgm:spPr/>
      <dgm:t>
        <a:bodyPr/>
        <a:lstStyle/>
        <a:p>
          <a:r>
            <a:rPr lang="uk-UA" dirty="0" smtClean="0"/>
            <a:t>Другий спосіб передбачає створення нового проекту. Для цього слід обрати вказівку </a:t>
          </a:r>
          <a:r>
            <a:rPr lang="uk-UA" b="0" i="1" u="none" dirty="0" smtClean="0"/>
            <a:t>Новий</a:t>
          </a:r>
          <a:r>
            <a:rPr lang="uk-UA" dirty="0" smtClean="0"/>
            <a:t> в меню </a:t>
          </a:r>
          <a:r>
            <a:rPr lang="uk-UA" b="0" i="1" u="none" dirty="0" smtClean="0"/>
            <a:t>Файл</a:t>
          </a:r>
          <a:endParaRPr lang="uk-UA" dirty="0"/>
        </a:p>
      </dgm:t>
    </dgm:pt>
    <dgm:pt modelId="{E85A1A13-01C2-42B2-9B43-051D5CE9EF5F}" type="parTrans" cxnId="{4EEB8ABC-6214-498F-919C-DC2751067941}">
      <dgm:prSet/>
      <dgm:spPr/>
      <dgm:t>
        <a:bodyPr/>
        <a:lstStyle/>
        <a:p>
          <a:endParaRPr lang="uk-UA"/>
        </a:p>
      </dgm:t>
    </dgm:pt>
    <dgm:pt modelId="{01965928-81AA-4886-9B31-BB54DCE7720D}" type="sibTrans" cxnId="{4EEB8ABC-6214-498F-919C-DC2751067941}">
      <dgm:prSet/>
      <dgm:spPr/>
      <dgm:t>
        <a:bodyPr/>
        <a:lstStyle/>
        <a:p>
          <a:endParaRPr lang="uk-UA"/>
        </a:p>
      </dgm:t>
    </dgm:pt>
    <dgm:pt modelId="{0BACF4EB-B83F-4C4F-B193-FDC114647031}" type="pres">
      <dgm:prSet presAssocID="{1C6E64C1-4FFA-41A3-82D2-865F84C0BD62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B9A32F7-A1A8-4C16-8795-ADC000DD5E0D}" type="pres">
      <dgm:prSet presAssocID="{A9A555AD-3E05-4292-BA04-6B20772E5BE4}" presName="root" presStyleCnt="0"/>
      <dgm:spPr/>
    </dgm:pt>
    <dgm:pt modelId="{C3D3DA7F-2D96-4117-BD5E-BB4C91CF7DC3}" type="pres">
      <dgm:prSet presAssocID="{A9A555AD-3E05-4292-BA04-6B20772E5BE4}" presName="rootComposite" presStyleCnt="0"/>
      <dgm:spPr/>
    </dgm:pt>
    <dgm:pt modelId="{7F4A3232-AD6D-4447-81EA-5D58DCFE200C}" type="pres">
      <dgm:prSet presAssocID="{A9A555AD-3E05-4292-BA04-6B20772E5BE4}" presName="rootText" presStyleLbl="node1" presStyleIdx="0" presStyleCnt="1" custScaleX="84128" custScaleY="41263"/>
      <dgm:spPr/>
      <dgm:t>
        <a:bodyPr/>
        <a:lstStyle/>
        <a:p>
          <a:endParaRPr lang="uk-UA"/>
        </a:p>
      </dgm:t>
    </dgm:pt>
    <dgm:pt modelId="{4234F4E2-AD71-4A6A-AC51-BD397FA4DD03}" type="pres">
      <dgm:prSet presAssocID="{A9A555AD-3E05-4292-BA04-6B20772E5BE4}" presName="rootConnector" presStyleLbl="node1" presStyleIdx="0" presStyleCnt="1"/>
      <dgm:spPr/>
      <dgm:t>
        <a:bodyPr/>
        <a:lstStyle/>
        <a:p>
          <a:endParaRPr lang="ru-RU"/>
        </a:p>
      </dgm:t>
    </dgm:pt>
    <dgm:pt modelId="{39A4FC92-CFAC-4150-B923-18E2C85FFB20}" type="pres">
      <dgm:prSet presAssocID="{A9A555AD-3E05-4292-BA04-6B20772E5BE4}" presName="childShape" presStyleCnt="0"/>
      <dgm:spPr/>
    </dgm:pt>
    <dgm:pt modelId="{D9535BAB-2AD7-4C20-AC68-EEAA1AC231FC}" type="pres">
      <dgm:prSet presAssocID="{E85A1A13-01C2-42B2-9B43-051D5CE9EF5F}" presName="Name13" presStyleLbl="parChTrans1D2" presStyleIdx="0" presStyleCnt="1"/>
      <dgm:spPr/>
      <dgm:t>
        <a:bodyPr/>
        <a:lstStyle/>
        <a:p>
          <a:endParaRPr lang="ru-RU"/>
        </a:p>
      </dgm:t>
    </dgm:pt>
    <dgm:pt modelId="{5941E04C-A6F6-41F2-9E08-5784537C5DC2}" type="pres">
      <dgm:prSet presAssocID="{18970197-835C-4953-B924-DF606A382188}" presName="childText" presStyleLbl="bgAcc1" presStyleIdx="0" presStyleCnt="1" custScaleX="164491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DF86F491-8F35-4932-8DBE-4B40C069C051}" type="presOf" srcId="{A9A555AD-3E05-4292-BA04-6B20772E5BE4}" destId="{7F4A3232-AD6D-4447-81EA-5D58DCFE200C}" srcOrd="0" destOrd="0" presId="urn:microsoft.com/office/officeart/2005/8/layout/hierarchy3"/>
    <dgm:cxn modelId="{7DA22D97-4345-45DE-9CA6-BAC390E81BA3}" srcId="{1C6E64C1-4FFA-41A3-82D2-865F84C0BD62}" destId="{A9A555AD-3E05-4292-BA04-6B20772E5BE4}" srcOrd="0" destOrd="0" parTransId="{A6DE6081-4101-492D-AD6E-DD64501C54C0}" sibTransId="{DC688121-D6A0-45FA-80B7-8487E5A210FB}"/>
    <dgm:cxn modelId="{6228F799-4AC4-482A-B0B2-C894706CB947}" type="presOf" srcId="{1C6E64C1-4FFA-41A3-82D2-865F84C0BD62}" destId="{0BACF4EB-B83F-4C4F-B193-FDC114647031}" srcOrd="0" destOrd="0" presId="urn:microsoft.com/office/officeart/2005/8/layout/hierarchy3"/>
    <dgm:cxn modelId="{F97ACE83-360E-4650-9AC0-24C44BF5E23E}" type="presOf" srcId="{18970197-835C-4953-B924-DF606A382188}" destId="{5941E04C-A6F6-41F2-9E08-5784537C5DC2}" srcOrd="0" destOrd="0" presId="urn:microsoft.com/office/officeart/2005/8/layout/hierarchy3"/>
    <dgm:cxn modelId="{4EEB8ABC-6214-498F-919C-DC2751067941}" srcId="{A9A555AD-3E05-4292-BA04-6B20772E5BE4}" destId="{18970197-835C-4953-B924-DF606A382188}" srcOrd="0" destOrd="0" parTransId="{E85A1A13-01C2-42B2-9B43-051D5CE9EF5F}" sibTransId="{01965928-81AA-4886-9B31-BB54DCE7720D}"/>
    <dgm:cxn modelId="{80AC6BEA-595C-431B-9938-BECEBBE5B77E}" type="presOf" srcId="{E85A1A13-01C2-42B2-9B43-051D5CE9EF5F}" destId="{D9535BAB-2AD7-4C20-AC68-EEAA1AC231FC}" srcOrd="0" destOrd="0" presId="urn:microsoft.com/office/officeart/2005/8/layout/hierarchy3"/>
    <dgm:cxn modelId="{1D2DF6BD-298B-4FAD-82A6-47B44A551FD3}" type="presOf" srcId="{A9A555AD-3E05-4292-BA04-6B20772E5BE4}" destId="{4234F4E2-AD71-4A6A-AC51-BD397FA4DD03}" srcOrd="1" destOrd="0" presId="urn:microsoft.com/office/officeart/2005/8/layout/hierarchy3"/>
    <dgm:cxn modelId="{21E734EC-55E2-4834-AC64-377CEE92D0EF}" type="presParOf" srcId="{0BACF4EB-B83F-4C4F-B193-FDC114647031}" destId="{AB9A32F7-A1A8-4C16-8795-ADC000DD5E0D}" srcOrd="0" destOrd="0" presId="urn:microsoft.com/office/officeart/2005/8/layout/hierarchy3"/>
    <dgm:cxn modelId="{9D1EE054-8307-40B5-B03E-5E3FEB767FA6}" type="presParOf" srcId="{AB9A32F7-A1A8-4C16-8795-ADC000DD5E0D}" destId="{C3D3DA7F-2D96-4117-BD5E-BB4C91CF7DC3}" srcOrd="0" destOrd="0" presId="urn:microsoft.com/office/officeart/2005/8/layout/hierarchy3"/>
    <dgm:cxn modelId="{2F6E0560-4565-49B7-A33E-E568C6829F41}" type="presParOf" srcId="{C3D3DA7F-2D96-4117-BD5E-BB4C91CF7DC3}" destId="{7F4A3232-AD6D-4447-81EA-5D58DCFE200C}" srcOrd="0" destOrd="0" presId="urn:microsoft.com/office/officeart/2005/8/layout/hierarchy3"/>
    <dgm:cxn modelId="{88A49826-3140-4E63-B050-10B446227F35}" type="presParOf" srcId="{C3D3DA7F-2D96-4117-BD5E-BB4C91CF7DC3}" destId="{4234F4E2-AD71-4A6A-AC51-BD397FA4DD03}" srcOrd="1" destOrd="0" presId="urn:microsoft.com/office/officeart/2005/8/layout/hierarchy3"/>
    <dgm:cxn modelId="{7F814E56-3B01-4BF2-B152-33A26828E96F}" type="presParOf" srcId="{AB9A32F7-A1A8-4C16-8795-ADC000DD5E0D}" destId="{39A4FC92-CFAC-4150-B923-18E2C85FFB20}" srcOrd="1" destOrd="0" presId="urn:microsoft.com/office/officeart/2005/8/layout/hierarchy3"/>
    <dgm:cxn modelId="{FF92A077-BF92-4164-A4D5-089373A724F9}" type="presParOf" srcId="{39A4FC92-CFAC-4150-B923-18E2C85FFB20}" destId="{D9535BAB-2AD7-4C20-AC68-EEAA1AC231FC}" srcOrd="0" destOrd="0" presId="urn:microsoft.com/office/officeart/2005/8/layout/hierarchy3"/>
    <dgm:cxn modelId="{89DE1756-A393-4CE8-9A51-FAE3A60AC2B9}" type="presParOf" srcId="{39A4FC92-CFAC-4150-B923-18E2C85FFB20}" destId="{5941E04C-A6F6-41F2-9E08-5784537C5DC2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7840544-4D54-4507-9D85-1FF7BD660C7B}" type="doc">
      <dgm:prSet loTypeId="urn:microsoft.com/office/officeart/2005/8/layout/vList5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uk-UA"/>
        </a:p>
      </dgm:t>
    </dgm:pt>
    <dgm:pt modelId="{00E0A2F3-97B2-4A40-A130-118271AC8869}">
      <dgm:prSet phldrT="[Текст]" custT="1"/>
      <dgm:spPr/>
      <dgm:t>
        <a:bodyPr/>
        <a:lstStyle/>
        <a:p>
          <a:r>
            <a:rPr lang="uk-UA" sz="2400" b="1" smtClean="0">
              <a:solidFill>
                <a:schemeClr val="tx1"/>
              </a:solidFill>
              <a:effectLst/>
            </a:rPr>
            <a:t>1</a:t>
          </a:r>
          <a:endParaRPr lang="uk-UA" sz="2400" b="1" dirty="0">
            <a:solidFill>
              <a:schemeClr val="tx1"/>
            </a:solidFill>
            <a:effectLst/>
          </a:endParaRPr>
        </a:p>
      </dgm:t>
    </dgm:pt>
    <dgm:pt modelId="{7765D78D-E22D-41E1-BD7C-729A0FC50FB9}" type="parTrans" cxnId="{ADA16654-D316-48E9-9273-93EF2587F6D8}">
      <dgm:prSet/>
      <dgm:spPr/>
      <dgm:t>
        <a:bodyPr/>
        <a:lstStyle/>
        <a:p>
          <a:endParaRPr lang="uk-UA" sz="6000" b="1">
            <a:solidFill>
              <a:schemeClr val="tx1"/>
            </a:solidFill>
            <a:effectLst/>
          </a:endParaRPr>
        </a:p>
      </dgm:t>
    </dgm:pt>
    <dgm:pt modelId="{10D2ABD0-CF55-424B-91C1-44650EC7F7ED}" type="sibTrans" cxnId="{ADA16654-D316-48E9-9273-93EF2587F6D8}">
      <dgm:prSet/>
      <dgm:spPr/>
      <dgm:t>
        <a:bodyPr/>
        <a:lstStyle/>
        <a:p>
          <a:endParaRPr lang="uk-UA" sz="6000" b="1">
            <a:solidFill>
              <a:schemeClr val="tx1"/>
            </a:solidFill>
            <a:effectLst/>
          </a:endParaRPr>
        </a:p>
      </dgm:t>
    </dgm:pt>
    <dgm:pt modelId="{958910A4-3676-40E9-B1E4-1CF69C0EB55D}">
      <dgm:prSet phldrT="[Текст]" custT="1"/>
      <dgm:spPr/>
      <dgm:t>
        <a:bodyPr/>
        <a:lstStyle/>
        <a:p>
          <a:r>
            <a:rPr lang="uk-UA" sz="2000" b="1" smtClean="0">
              <a:solidFill>
                <a:schemeClr val="tx1"/>
              </a:solidFill>
              <a:effectLst/>
            </a:rPr>
            <a:t>Створити файл для нового проекту за допомогою команди Новий із меню Файл;</a:t>
          </a:r>
          <a:endParaRPr lang="uk-UA" sz="2000" b="1" dirty="0">
            <a:solidFill>
              <a:schemeClr val="tx1"/>
            </a:solidFill>
            <a:effectLst/>
          </a:endParaRPr>
        </a:p>
      </dgm:t>
    </dgm:pt>
    <dgm:pt modelId="{ED3D9823-7559-4290-A404-BAB27B7E87CA}" type="parTrans" cxnId="{21F594D5-B3B5-4032-ABA2-4F2663A0C301}">
      <dgm:prSet/>
      <dgm:spPr/>
      <dgm:t>
        <a:bodyPr/>
        <a:lstStyle/>
        <a:p>
          <a:endParaRPr lang="uk-UA" sz="6000" b="1">
            <a:solidFill>
              <a:schemeClr val="tx1"/>
            </a:solidFill>
            <a:effectLst/>
          </a:endParaRPr>
        </a:p>
      </dgm:t>
    </dgm:pt>
    <dgm:pt modelId="{6DCBEDF5-4939-424C-9544-94D8FF2A47D1}" type="sibTrans" cxnId="{21F594D5-B3B5-4032-ABA2-4F2663A0C301}">
      <dgm:prSet/>
      <dgm:spPr/>
      <dgm:t>
        <a:bodyPr/>
        <a:lstStyle/>
        <a:p>
          <a:endParaRPr lang="uk-UA" sz="6000" b="1">
            <a:solidFill>
              <a:schemeClr val="tx1"/>
            </a:solidFill>
            <a:effectLst/>
          </a:endParaRPr>
        </a:p>
      </dgm:t>
    </dgm:pt>
    <dgm:pt modelId="{F0103D63-98DC-45AA-A03B-F1323BF4BF7F}">
      <dgm:prSet custT="1"/>
      <dgm:spPr/>
      <dgm:t>
        <a:bodyPr/>
        <a:lstStyle/>
        <a:p>
          <a:r>
            <a:rPr lang="uk-UA" sz="2000" b="1" smtClean="0">
              <a:solidFill>
                <a:schemeClr val="tx1"/>
              </a:solidFill>
              <a:effectLst/>
            </a:rPr>
            <a:t>Перемістити обрані команди з контейнерів груп команд у вікно складання програми;</a:t>
          </a:r>
          <a:endParaRPr lang="uk-UA" sz="2000" b="1" dirty="0">
            <a:solidFill>
              <a:schemeClr val="tx1"/>
            </a:solidFill>
            <a:effectLst/>
          </a:endParaRPr>
        </a:p>
      </dgm:t>
    </dgm:pt>
    <dgm:pt modelId="{AA2155AF-86C7-4B49-B031-65D15AA67A33}" type="parTrans" cxnId="{6442A0A6-36A1-4E86-9490-BEC3C72F8D8D}">
      <dgm:prSet/>
      <dgm:spPr/>
      <dgm:t>
        <a:bodyPr/>
        <a:lstStyle/>
        <a:p>
          <a:endParaRPr lang="uk-UA" sz="6000" b="1">
            <a:solidFill>
              <a:schemeClr val="tx1"/>
            </a:solidFill>
            <a:effectLst/>
          </a:endParaRPr>
        </a:p>
      </dgm:t>
    </dgm:pt>
    <dgm:pt modelId="{68D67DA8-EE60-422C-AD5B-61860C69EE45}" type="sibTrans" cxnId="{6442A0A6-36A1-4E86-9490-BEC3C72F8D8D}">
      <dgm:prSet/>
      <dgm:spPr/>
      <dgm:t>
        <a:bodyPr/>
        <a:lstStyle/>
        <a:p>
          <a:endParaRPr lang="uk-UA" sz="6000" b="1">
            <a:solidFill>
              <a:schemeClr val="tx1"/>
            </a:solidFill>
            <a:effectLst/>
          </a:endParaRPr>
        </a:p>
      </dgm:t>
    </dgm:pt>
    <dgm:pt modelId="{3DB74C50-6659-48C4-9F6C-DF1ED327CE3C}">
      <dgm:prSet custT="1"/>
      <dgm:spPr/>
      <dgm:t>
        <a:bodyPr/>
        <a:lstStyle/>
        <a:p>
          <a:r>
            <a:rPr lang="uk-UA" sz="2000" b="1" smtClean="0">
              <a:solidFill>
                <a:schemeClr val="tx1"/>
              </a:solidFill>
              <a:effectLst/>
            </a:rPr>
            <a:t>Задати значення параметрів команд;</a:t>
          </a:r>
          <a:endParaRPr lang="uk-UA" sz="2000" b="1" dirty="0">
            <a:solidFill>
              <a:schemeClr val="tx1"/>
            </a:solidFill>
            <a:effectLst/>
          </a:endParaRPr>
        </a:p>
      </dgm:t>
    </dgm:pt>
    <dgm:pt modelId="{5165CA2D-B008-49F4-963E-1A9DD38FFD08}" type="parTrans" cxnId="{30468FC6-B9A6-4174-89B7-472564380527}">
      <dgm:prSet/>
      <dgm:spPr/>
      <dgm:t>
        <a:bodyPr/>
        <a:lstStyle/>
        <a:p>
          <a:endParaRPr lang="uk-UA" sz="6000" b="1">
            <a:solidFill>
              <a:schemeClr val="tx1"/>
            </a:solidFill>
            <a:effectLst/>
          </a:endParaRPr>
        </a:p>
      </dgm:t>
    </dgm:pt>
    <dgm:pt modelId="{87765C14-1EEF-41A8-890B-76E240A468FE}" type="sibTrans" cxnId="{30468FC6-B9A6-4174-89B7-472564380527}">
      <dgm:prSet/>
      <dgm:spPr/>
      <dgm:t>
        <a:bodyPr/>
        <a:lstStyle/>
        <a:p>
          <a:endParaRPr lang="uk-UA" sz="6000" b="1">
            <a:solidFill>
              <a:schemeClr val="tx1"/>
            </a:solidFill>
            <a:effectLst/>
          </a:endParaRPr>
        </a:p>
      </dgm:t>
    </dgm:pt>
    <dgm:pt modelId="{B3FD48C2-1959-4B83-AD7C-83FDA24CC61D}">
      <dgm:prSet custT="1"/>
      <dgm:spPr/>
      <dgm:t>
        <a:bodyPr/>
        <a:lstStyle/>
        <a:p>
          <a:r>
            <a:rPr lang="uk-UA" sz="2000" b="1" smtClean="0">
              <a:solidFill>
                <a:schemeClr val="tx1"/>
              </a:solidFill>
              <a:effectLst/>
            </a:rPr>
            <a:t>Упорядкувати й об’єднати команди в одну групу;</a:t>
          </a:r>
          <a:endParaRPr lang="uk-UA" sz="2000" b="1" dirty="0">
            <a:solidFill>
              <a:schemeClr val="tx1"/>
            </a:solidFill>
            <a:effectLst/>
          </a:endParaRPr>
        </a:p>
      </dgm:t>
    </dgm:pt>
    <dgm:pt modelId="{008A1892-DE41-4729-ADE8-B3A7CF4C9356}" type="parTrans" cxnId="{237207C3-2D03-4F76-BE1E-9149CB0F408C}">
      <dgm:prSet/>
      <dgm:spPr/>
      <dgm:t>
        <a:bodyPr/>
        <a:lstStyle/>
        <a:p>
          <a:endParaRPr lang="uk-UA" sz="6000" b="1">
            <a:solidFill>
              <a:schemeClr val="tx1"/>
            </a:solidFill>
            <a:effectLst/>
          </a:endParaRPr>
        </a:p>
      </dgm:t>
    </dgm:pt>
    <dgm:pt modelId="{00CAD25A-F77A-4DED-9F8E-D17ECDF369C3}" type="sibTrans" cxnId="{237207C3-2D03-4F76-BE1E-9149CB0F408C}">
      <dgm:prSet/>
      <dgm:spPr/>
      <dgm:t>
        <a:bodyPr/>
        <a:lstStyle/>
        <a:p>
          <a:endParaRPr lang="uk-UA" sz="6000" b="1">
            <a:solidFill>
              <a:schemeClr val="tx1"/>
            </a:solidFill>
            <a:effectLst/>
          </a:endParaRPr>
        </a:p>
      </dgm:t>
    </dgm:pt>
    <dgm:pt modelId="{7C0B0635-BF8B-45FC-8F33-7C3ACC0EB47A}">
      <dgm:prSet custT="1"/>
      <dgm:spPr/>
      <dgm:t>
        <a:bodyPr/>
        <a:lstStyle/>
        <a:p>
          <a:r>
            <a:rPr lang="uk-UA" sz="2000" b="1" smtClean="0">
              <a:solidFill>
                <a:schemeClr val="tx1"/>
              </a:solidFill>
              <a:effectLst/>
            </a:rPr>
            <a:t>Запустити проект на виконання, перевірити правильність отриманого результату;</a:t>
          </a:r>
          <a:endParaRPr lang="uk-UA" sz="2000" b="1" dirty="0">
            <a:solidFill>
              <a:schemeClr val="tx1"/>
            </a:solidFill>
            <a:effectLst/>
          </a:endParaRPr>
        </a:p>
      </dgm:t>
    </dgm:pt>
    <dgm:pt modelId="{43D0FEA2-B1B3-4B9E-BDE4-2CD573260568}" type="parTrans" cxnId="{6296CD53-F2D1-472F-89FE-4587C0EFE2AD}">
      <dgm:prSet/>
      <dgm:spPr/>
      <dgm:t>
        <a:bodyPr/>
        <a:lstStyle/>
        <a:p>
          <a:endParaRPr lang="uk-UA" sz="6000" b="1">
            <a:solidFill>
              <a:schemeClr val="tx1"/>
            </a:solidFill>
            <a:effectLst/>
          </a:endParaRPr>
        </a:p>
      </dgm:t>
    </dgm:pt>
    <dgm:pt modelId="{59F59F70-5239-4877-8095-0E964A56606B}" type="sibTrans" cxnId="{6296CD53-F2D1-472F-89FE-4587C0EFE2AD}">
      <dgm:prSet/>
      <dgm:spPr/>
      <dgm:t>
        <a:bodyPr/>
        <a:lstStyle/>
        <a:p>
          <a:endParaRPr lang="uk-UA" sz="6000" b="1">
            <a:solidFill>
              <a:schemeClr val="tx1"/>
            </a:solidFill>
            <a:effectLst/>
          </a:endParaRPr>
        </a:p>
      </dgm:t>
    </dgm:pt>
    <dgm:pt modelId="{04526DF0-47E7-4991-BDE1-C0A8A46B6189}">
      <dgm:prSet custT="1"/>
      <dgm:spPr/>
      <dgm:t>
        <a:bodyPr/>
        <a:lstStyle/>
        <a:p>
          <a:r>
            <a:rPr lang="uk-UA" sz="2000" b="1" smtClean="0">
              <a:solidFill>
                <a:schemeClr val="tx1"/>
              </a:solidFill>
              <a:effectLst/>
            </a:rPr>
            <a:t>За потреби внести зміни до програми.</a:t>
          </a:r>
          <a:endParaRPr lang="uk-UA" sz="2000" b="1" dirty="0">
            <a:solidFill>
              <a:schemeClr val="tx1"/>
            </a:solidFill>
            <a:effectLst/>
          </a:endParaRPr>
        </a:p>
      </dgm:t>
    </dgm:pt>
    <dgm:pt modelId="{5593D3EC-F7A8-4988-A42E-2EE52583876B}" type="parTrans" cxnId="{9CA3E41F-B554-4F6F-B69E-E20417A6B4F2}">
      <dgm:prSet/>
      <dgm:spPr/>
      <dgm:t>
        <a:bodyPr/>
        <a:lstStyle/>
        <a:p>
          <a:endParaRPr lang="uk-UA" sz="6000" b="1">
            <a:solidFill>
              <a:schemeClr val="tx1"/>
            </a:solidFill>
            <a:effectLst/>
          </a:endParaRPr>
        </a:p>
      </dgm:t>
    </dgm:pt>
    <dgm:pt modelId="{AB2C26D6-EB89-46D8-852D-FBD648216B65}" type="sibTrans" cxnId="{9CA3E41F-B554-4F6F-B69E-E20417A6B4F2}">
      <dgm:prSet/>
      <dgm:spPr/>
      <dgm:t>
        <a:bodyPr/>
        <a:lstStyle/>
        <a:p>
          <a:endParaRPr lang="uk-UA" sz="6000" b="1">
            <a:solidFill>
              <a:schemeClr val="tx1"/>
            </a:solidFill>
            <a:effectLst/>
          </a:endParaRPr>
        </a:p>
      </dgm:t>
    </dgm:pt>
    <dgm:pt modelId="{E383079E-7E11-4693-9DC5-D28212DE1A89}">
      <dgm:prSet custT="1"/>
      <dgm:spPr/>
      <dgm:t>
        <a:bodyPr/>
        <a:lstStyle/>
        <a:p>
          <a:r>
            <a:rPr lang="uk-UA" sz="2000" b="1" dirty="0" smtClean="0">
              <a:solidFill>
                <a:schemeClr val="tx1"/>
              </a:solidFill>
              <a:effectLst/>
            </a:rPr>
            <a:t>4</a:t>
          </a:r>
          <a:endParaRPr lang="uk-UA" sz="2000" b="1" dirty="0">
            <a:solidFill>
              <a:schemeClr val="tx1"/>
            </a:solidFill>
            <a:effectLst/>
          </a:endParaRPr>
        </a:p>
      </dgm:t>
    </dgm:pt>
    <dgm:pt modelId="{2F770E59-0430-440B-AAB2-B3CE5E99DAB0}" type="parTrans" cxnId="{4CE3D896-9380-4F9E-B599-EBEF953CFC22}">
      <dgm:prSet/>
      <dgm:spPr/>
      <dgm:t>
        <a:bodyPr/>
        <a:lstStyle/>
        <a:p>
          <a:endParaRPr lang="uk-UA" sz="6000" b="1">
            <a:solidFill>
              <a:schemeClr val="tx1"/>
            </a:solidFill>
            <a:effectLst/>
          </a:endParaRPr>
        </a:p>
      </dgm:t>
    </dgm:pt>
    <dgm:pt modelId="{543388C4-F774-4E94-9769-6E12F72C79B6}" type="sibTrans" cxnId="{4CE3D896-9380-4F9E-B599-EBEF953CFC22}">
      <dgm:prSet/>
      <dgm:spPr/>
      <dgm:t>
        <a:bodyPr/>
        <a:lstStyle/>
        <a:p>
          <a:endParaRPr lang="uk-UA" sz="6000" b="1">
            <a:solidFill>
              <a:schemeClr val="tx1"/>
            </a:solidFill>
            <a:effectLst/>
          </a:endParaRPr>
        </a:p>
      </dgm:t>
    </dgm:pt>
    <dgm:pt modelId="{40B3F147-C1AB-4766-A897-11A79113318C}">
      <dgm:prSet custT="1"/>
      <dgm:spPr/>
      <dgm:t>
        <a:bodyPr/>
        <a:lstStyle/>
        <a:p>
          <a:r>
            <a:rPr lang="uk-UA" sz="2000" b="1" smtClean="0">
              <a:solidFill>
                <a:schemeClr val="tx1"/>
              </a:solidFill>
              <a:effectLst/>
            </a:rPr>
            <a:t>5</a:t>
          </a:r>
          <a:endParaRPr lang="uk-UA" sz="2000" b="1" dirty="0">
            <a:solidFill>
              <a:schemeClr val="tx1"/>
            </a:solidFill>
            <a:effectLst/>
          </a:endParaRPr>
        </a:p>
      </dgm:t>
    </dgm:pt>
    <dgm:pt modelId="{E8A7A608-A528-484B-A77E-C647C9AD5D65}" type="parTrans" cxnId="{06C892A8-0321-4976-9496-BA0B485ED21D}">
      <dgm:prSet/>
      <dgm:spPr/>
      <dgm:t>
        <a:bodyPr/>
        <a:lstStyle/>
        <a:p>
          <a:endParaRPr lang="uk-UA" sz="6000" b="1">
            <a:solidFill>
              <a:schemeClr val="tx1"/>
            </a:solidFill>
            <a:effectLst/>
          </a:endParaRPr>
        </a:p>
      </dgm:t>
    </dgm:pt>
    <dgm:pt modelId="{A0AEAF59-B66F-499F-ADBB-502921CBE8AE}" type="sibTrans" cxnId="{06C892A8-0321-4976-9496-BA0B485ED21D}">
      <dgm:prSet/>
      <dgm:spPr/>
      <dgm:t>
        <a:bodyPr/>
        <a:lstStyle/>
        <a:p>
          <a:endParaRPr lang="uk-UA" sz="6000" b="1">
            <a:solidFill>
              <a:schemeClr val="tx1"/>
            </a:solidFill>
            <a:effectLst/>
          </a:endParaRPr>
        </a:p>
      </dgm:t>
    </dgm:pt>
    <dgm:pt modelId="{3A4D854B-A316-49ED-B57A-1E65940A74EB}">
      <dgm:prSet custT="1"/>
      <dgm:spPr/>
      <dgm:t>
        <a:bodyPr/>
        <a:lstStyle/>
        <a:p>
          <a:r>
            <a:rPr lang="uk-UA" sz="2000" b="1" smtClean="0">
              <a:solidFill>
                <a:schemeClr val="tx1"/>
              </a:solidFill>
              <a:effectLst/>
            </a:rPr>
            <a:t>6</a:t>
          </a:r>
          <a:endParaRPr lang="uk-UA" sz="2000" b="1" dirty="0">
            <a:solidFill>
              <a:schemeClr val="tx1"/>
            </a:solidFill>
            <a:effectLst/>
          </a:endParaRPr>
        </a:p>
      </dgm:t>
    </dgm:pt>
    <dgm:pt modelId="{4E1F2556-22D6-4422-9D83-668B19E30BA9}" type="parTrans" cxnId="{6E48DD82-9AC9-453D-A2F2-2FF889F449C1}">
      <dgm:prSet/>
      <dgm:spPr/>
      <dgm:t>
        <a:bodyPr/>
        <a:lstStyle/>
        <a:p>
          <a:endParaRPr lang="uk-UA" sz="6000" b="1">
            <a:solidFill>
              <a:schemeClr val="tx1"/>
            </a:solidFill>
            <a:effectLst/>
          </a:endParaRPr>
        </a:p>
      </dgm:t>
    </dgm:pt>
    <dgm:pt modelId="{4E6025D0-5A65-4540-A40D-56DF18A38086}" type="sibTrans" cxnId="{6E48DD82-9AC9-453D-A2F2-2FF889F449C1}">
      <dgm:prSet/>
      <dgm:spPr/>
      <dgm:t>
        <a:bodyPr/>
        <a:lstStyle/>
        <a:p>
          <a:endParaRPr lang="uk-UA" sz="6000" b="1">
            <a:solidFill>
              <a:schemeClr val="tx1"/>
            </a:solidFill>
            <a:effectLst/>
          </a:endParaRPr>
        </a:p>
      </dgm:t>
    </dgm:pt>
    <dgm:pt modelId="{87EE5437-9805-43C8-BB2A-9C623C554D72}">
      <dgm:prSet custT="1"/>
      <dgm:spPr/>
      <dgm:t>
        <a:bodyPr/>
        <a:lstStyle/>
        <a:p>
          <a:r>
            <a:rPr lang="uk-UA" sz="2000" b="1" smtClean="0">
              <a:solidFill>
                <a:schemeClr val="tx1"/>
              </a:solidFill>
              <a:effectLst/>
            </a:rPr>
            <a:t>7</a:t>
          </a:r>
          <a:endParaRPr lang="uk-UA" sz="2000" b="1" dirty="0">
            <a:solidFill>
              <a:schemeClr val="tx1"/>
            </a:solidFill>
            <a:effectLst/>
          </a:endParaRPr>
        </a:p>
      </dgm:t>
    </dgm:pt>
    <dgm:pt modelId="{2DD6AA18-4C82-4082-8325-75438E919C56}" type="parTrans" cxnId="{F90F18A4-B58B-4CC2-A844-74375E91DCA1}">
      <dgm:prSet/>
      <dgm:spPr/>
      <dgm:t>
        <a:bodyPr/>
        <a:lstStyle/>
        <a:p>
          <a:endParaRPr lang="uk-UA" sz="6000" b="1">
            <a:solidFill>
              <a:schemeClr val="tx1"/>
            </a:solidFill>
            <a:effectLst/>
          </a:endParaRPr>
        </a:p>
      </dgm:t>
    </dgm:pt>
    <dgm:pt modelId="{0F4AD31A-77A4-4F6F-8312-446AD7386FAE}" type="sibTrans" cxnId="{F90F18A4-B58B-4CC2-A844-74375E91DCA1}">
      <dgm:prSet/>
      <dgm:spPr/>
      <dgm:t>
        <a:bodyPr/>
        <a:lstStyle/>
        <a:p>
          <a:endParaRPr lang="uk-UA" sz="6000" b="1">
            <a:solidFill>
              <a:schemeClr val="tx1"/>
            </a:solidFill>
            <a:effectLst/>
          </a:endParaRPr>
        </a:p>
      </dgm:t>
    </dgm:pt>
    <dgm:pt modelId="{1DEBCAF3-CDCC-42F2-B1C6-35CF93529F46}">
      <dgm:prSet custT="1"/>
      <dgm:spPr/>
      <dgm:t>
        <a:bodyPr/>
        <a:lstStyle/>
        <a:p>
          <a:r>
            <a:rPr lang="uk-UA" sz="2000" b="1" smtClean="0">
              <a:solidFill>
                <a:schemeClr val="tx1"/>
              </a:solidFill>
              <a:effectLst/>
            </a:rPr>
            <a:t>8</a:t>
          </a:r>
          <a:endParaRPr lang="uk-UA" sz="2000" b="1" dirty="0">
            <a:solidFill>
              <a:schemeClr val="tx1"/>
            </a:solidFill>
            <a:effectLst/>
          </a:endParaRPr>
        </a:p>
      </dgm:t>
    </dgm:pt>
    <dgm:pt modelId="{75303C91-5DEB-4A77-B915-E47C7F1585FB}" type="parTrans" cxnId="{FDD12B6D-8288-4936-9960-18FC06CE6250}">
      <dgm:prSet/>
      <dgm:spPr/>
      <dgm:t>
        <a:bodyPr/>
        <a:lstStyle/>
        <a:p>
          <a:endParaRPr lang="uk-UA" sz="6000" b="1">
            <a:solidFill>
              <a:schemeClr val="tx1"/>
            </a:solidFill>
            <a:effectLst/>
          </a:endParaRPr>
        </a:p>
      </dgm:t>
    </dgm:pt>
    <dgm:pt modelId="{C43E04C9-A2C9-40D9-99BC-902DE9394AA8}" type="sibTrans" cxnId="{FDD12B6D-8288-4936-9960-18FC06CE6250}">
      <dgm:prSet/>
      <dgm:spPr/>
      <dgm:t>
        <a:bodyPr/>
        <a:lstStyle/>
        <a:p>
          <a:endParaRPr lang="uk-UA" sz="6000" b="1">
            <a:solidFill>
              <a:schemeClr val="tx1"/>
            </a:solidFill>
            <a:effectLst/>
          </a:endParaRPr>
        </a:p>
      </dgm:t>
    </dgm:pt>
    <dgm:pt modelId="{D1C2B646-E7E5-4DE1-8735-1FF0C5A751FA}">
      <dgm:prSet custT="1"/>
      <dgm:spPr/>
      <dgm:t>
        <a:bodyPr/>
        <a:lstStyle/>
        <a:p>
          <a:r>
            <a:rPr lang="uk-UA" sz="2000" b="1" smtClean="0">
              <a:solidFill>
                <a:schemeClr val="tx1"/>
              </a:solidFill>
              <a:effectLst/>
            </a:rPr>
            <a:t>9</a:t>
          </a:r>
          <a:endParaRPr lang="uk-UA" sz="2000" b="1" dirty="0">
            <a:solidFill>
              <a:schemeClr val="tx1"/>
            </a:solidFill>
            <a:effectLst/>
          </a:endParaRPr>
        </a:p>
      </dgm:t>
    </dgm:pt>
    <dgm:pt modelId="{0F0A8325-47F5-4BA1-ADE5-80C5F50F2ED3}" type="parTrans" cxnId="{D6E2639D-8025-4407-B8DE-23C052A7E87A}">
      <dgm:prSet/>
      <dgm:spPr/>
      <dgm:t>
        <a:bodyPr/>
        <a:lstStyle/>
        <a:p>
          <a:endParaRPr lang="uk-UA" sz="6000" b="1">
            <a:solidFill>
              <a:schemeClr val="tx1"/>
            </a:solidFill>
            <a:effectLst/>
          </a:endParaRPr>
        </a:p>
      </dgm:t>
    </dgm:pt>
    <dgm:pt modelId="{2F343EAD-3752-4F47-9A27-B03162543AD6}" type="sibTrans" cxnId="{D6E2639D-8025-4407-B8DE-23C052A7E87A}">
      <dgm:prSet/>
      <dgm:spPr/>
      <dgm:t>
        <a:bodyPr/>
        <a:lstStyle/>
        <a:p>
          <a:endParaRPr lang="uk-UA" sz="6000" b="1">
            <a:solidFill>
              <a:schemeClr val="tx1"/>
            </a:solidFill>
            <a:effectLst/>
          </a:endParaRPr>
        </a:p>
      </dgm:t>
    </dgm:pt>
    <dgm:pt modelId="{0DB071C4-A930-401D-9C2D-2E8EC95C2B52}">
      <dgm:prSet custT="1"/>
      <dgm:spPr/>
      <dgm:t>
        <a:bodyPr/>
        <a:lstStyle/>
        <a:p>
          <a:r>
            <a:rPr lang="uk-UA" sz="2000" b="1" smtClean="0">
              <a:solidFill>
                <a:schemeClr val="tx1"/>
              </a:solidFill>
              <a:effectLst/>
            </a:rPr>
            <a:t>Задати виконавців;</a:t>
          </a:r>
          <a:endParaRPr lang="uk-UA" sz="2000" b="1" dirty="0">
            <a:solidFill>
              <a:schemeClr val="tx1"/>
            </a:solidFill>
            <a:effectLst/>
          </a:endParaRPr>
        </a:p>
      </dgm:t>
    </dgm:pt>
    <dgm:pt modelId="{BF43C454-BA64-47D2-9253-5DF44503835A}" type="parTrans" cxnId="{5D321754-0115-4587-9105-7B01C047ED1C}">
      <dgm:prSet/>
      <dgm:spPr/>
      <dgm:t>
        <a:bodyPr/>
        <a:lstStyle/>
        <a:p>
          <a:endParaRPr lang="uk-UA" sz="6000" b="1">
            <a:solidFill>
              <a:schemeClr val="tx1"/>
            </a:solidFill>
            <a:effectLst/>
          </a:endParaRPr>
        </a:p>
      </dgm:t>
    </dgm:pt>
    <dgm:pt modelId="{041C312F-19E2-4B57-B552-6994415615B6}" type="sibTrans" cxnId="{5D321754-0115-4587-9105-7B01C047ED1C}">
      <dgm:prSet/>
      <dgm:spPr/>
      <dgm:t>
        <a:bodyPr/>
        <a:lstStyle/>
        <a:p>
          <a:endParaRPr lang="uk-UA" sz="6000" b="1">
            <a:solidFill>
              <a:schemeClr val="tx1"/>
            </a:solidFill>
            <a:effectLst/>
          </a:endParaRPr>
        </a:p>
      </dgm:t>
    </dgm:pt>
    <dgm:pt modelId="{7363A7C6-B3D1-4054-B19D-C633E04E0B86}">
      <dgm:prSet custT="1"/>
      <dgm:spPr/>
      <dgm:t>
        <a:bodyPr/>
        <a:lstStyle/>
        <a:p>
          <a:r>
            <a:rPr lang="uk-UA" sz="2000" b="1" smtClean="0">
              <a:solidFill>
                <a:schemeClr val="tx1"/>
              </a:solidFill>
              <a:effectLst/>
            </a:rPr>
            <a:t>2</a:t>
          </a:r>
          <a:endParaRPr lang="uk-UA" sz="2000" b="1" dirty="0">
            <a:solidFill>
              <a:schemeClr val="tx1"/>
            </a:solidFill>
            <a:effectLst/>
          </a:endParaRPr>
        </a:p>
      </dgm:t>
    </dgm:pt>
    <dgm:pt modelId="{E546AF60-FD1F-4224-8658-213AF8E5B0F5}" type="parTrans" cxnId="{5893C1A0-20E9-4D8A-B419-08D69CE87C7A}">
      <dgm:prSet/>
      <dgm:spPr/>
      <dgm:t>
        <a:bodyPr/>
        <a:lstStyle/>
        <a:p>
          <a:endParaRPr lang="uk-UA" sz="2400" b="1">
            <a:solidFill>
              <a:schemeClr val="tx1"/>
            </a:solidFill>
            <a:effectLst/>
          </a:endParaRPr>
        </a:p>
      </dgm:t>
    </dgm:pt>
    <dgm:pt modelId="{0DB23A62-6BCF-4206-BE75-CDD12BD97978}" type="sibTrans" cxnId="{5893C1A0-20E9-4D8A-B419-08D69CE87C7A}">
      <dgm:prSet/>
      <dgm:spPr/>
      <dgm:t>
        <a:bodyPr/>
        <a:lstStyle/>
        <a:p>
          <a:endParaRPr lang="uk-UA" sz="2400" b="1">
            <a:solidFill>
              <a:schemeClr val="tx1"/>
            </a:solidFill>
            <a:effectLst/>
          </a:endParaRPr>
        </a:p>
      </dgm:t>
    </dgm:pt>
    <dgm:pt modelId="{A22C3902-4CBD-40CF-931C-2A34A155073E}">
      <dgm:prSet custT="1"/>
      <dgm:spPr/>
      <dgm:t>
        <a:bodyPr/>
        <a:lstStyle/>
        <a:p>
          <a:r>
            <a:rPr lang="uk-UA" sz="2400" b="1" smtClean="0">
              <a:solidFill>
                <a:schemeClr val="tx1"/>
              </a:solidFill>
              <a:effectLst/>
            </a:rPr>
            <a:t>3</a:t>
          </a:r>
          <a:endParaRPr lang="uk-UA" sz="2400" b="1" dirty="0">
            <a:solidFill>
              <a:schemeClr val="tx1"/>
            </a:solidFill>
            <a:effectLst/>
          </a:endParaRPr>
        </a:p>
      </dgm:t>
    </dgm:pt>
    <dgm:pt modelId="{54209D02-A48E-4A4B-ADC1-7BDC38D422AD}" type="sibTrans" cxnId="{BC18B8ED-52F6-4231-BBD1-249C8C229689}">
      <dgm:prSet/>
      <dgm:spPr/>
      <dgm:t>
        <a:bodyPr/>
        <a:lstStyle/>
        <a:p>
          <a:endParaRPr lang="uk-UA" sz="6000" b="1">
            <a:solidFill>
              <a:schemeClr val="tx1"/>
            </a:solidFill>
            <a:effectLst/>
          </a:endParaRPr>
        </a:p>
      </dgm:t>
    </dgm:pt>
    <dgm:pt modelId="{F2822C96-0A6D-4368-BDC5-E31574BB1563}" type="parTrans" cxnId="{BC18B8ED-52F6-4231-BBD1-249C8C229689}">
      <dgm:prSet/>
      <dgm:spPr/>
      <dgm:t>
        <a:bodyPr/>
        <a:lstStyle/>
        <a:p>
          <a:endParaRPr lang="uk-UA" sz="6000" b="1">
            <a:solidFill>
              <a:schemeClr val="tx1"/>
            </a:solidFill>
            <a:effectLst/>
          </a:endParaRPr>
        </a:p>
      </dgm:t>
    </dgm:pt>
    <dgm:pt modelId="{16B274C2-9628-4C65-8E9C-7F2CD58888E2}">
      <dgm:prSet custT="1"/>
      <dgm:spPr/>
      <dgm:t>
        <a:bodyPr/>
        <a:lstStyle/>
        <a:p>
          <a:r>
            <a:rPr lang="uk-UA" sz="2000" b="1" smtClean="0">
              <a:solidFill>
                <a:schemeClr val="tx1"/>
              </a:solidFill>
              <a:effectLst/>
            </a:rPr>
            <a:t>Дібрати команди, які відповідатимуть запланованим подіям;</a:t>
          </a:r>
          <a:endParaRPr lang="uk-UA" sz="2000" b="1" dirty="0">
            <a:solidFill>
              <a:schemeClr val="tx1"/>
            </a:solidFill>
            <a:effectLst/>
          </a:endParaRPr>
        </a:p>
      </dgm:t>
    </dgm:pt>
    <dgm:pt modelId="{124F4FEA-9988-4BD0-8D57-A5EA7F4574F9}" type="sibTrans" cxnId="{70CE9744-6C83-4967-ABB7-EA569416A139}">
      <dgm:prSet/>
      <dgm:spPr/>
      <dgm:t>
        <a:bodyPr/>
        <a:lstStyle/>
        <a:p>
          <a:endParaRPr lang="uk-UA" sz="6000" b="1">
            <a:solidFill>
              <a:schemeClr val="tx1"/>
            </a:solidFill>
            <a:effectLst/>
          </a:endParaRPr>
        </a:p>
      </dgm:t>
    </dgm:pt>
    <dgm:pt modelId="{61C81FA2-B4BD-4DF2-8927-215EF5033E42}" type="parTrans" cxnId="{70CE9744-6C83-4967-ABB7-EA569416A139}">
      <dgm:prSet/>
      <dgm:spPr/>
      <dgm:t>
        <a:bodyPr/>
        <a:lstStyle/>
        <a:p>
          <a:endParaRPr lang="uk-UA" sz="6000" b="1">
            <a:solidFill>
              <a:schemeClr val="tx1"/>
            </a:solidFill>
            <a:effectLst/>
          </a:endParaRPr>
        </a:p>
      </dgm:t>
    </dgm:pt>
    <dgm:pt modelId="{0B8A4295-1616-46C6-86FE-CC6A1DF0C8CA}">
      <dgm:prSet custT="1"/>
      <dgm:spPr/>
      <dgm:t>
        <a:bodyPr/>
        <a:lstStyle/>
        <a:p>
          <a:r>
            <a:rPr lang="uk-UA" sz="2000" b="1" smtClean="0">
              <a:solidFill>
                <a:schemeClr val="tx1"/>
              </a:solidFill>
              <a:effectLst/>
            </a:rPr>
            <a:t>Спланувати події, що відбуватимуться на сцені;</a:t>
          </a:r>
          <a:endParaRPr lang="uk-UA" sz="2000" b="1" dirty="0">
            <a:solidFill>
              <a:schemeClr val="tx1"/>
            </a:solidFill>
            <a:effectLst/>
          </a:endParaRPr>
        </a:p>
      </dgm:t>
    </dgm:pt>
    <dgm:pt modelId="{41C3AB3B-E0AA-4B90-BE73-C9299991BA80}" type="sibTrans" cxnId="{82026157-26BB-48EF-B45E-3934CE7BF8F2}">
      <dgm:prSet/>
      <dgm:spPr/>
      <dgm:t>
        <a:bodyPr/>
        <a:lstStyle/>
        <a:p>
          <a:endParaRPr lang="uk-UA" sz="6000" b="1">
            <a:solidFill>
              <a:schemeClr val="tx1"/>
            </a:solidFill>
            <a:effectLst/>
          </a:endParaRPr>
        </a:p>
      </dgm:t>
    </dgm:pt>
    <dgm:pt modelId="{5F63CF34-4A38-4CC8-B6DF-5A5D0CD79230}" type="parTrans" cxnId="{82026157-26BB-48EF-B45E-3934CE7BF8F2}">
      <dgm:prSet/>
      <dgm:spPr/>
      <dgm:t>
        <a:bodyPr/>
        <a:lstStyle/>
        <a:p>
          <a:endParaRPr lang="uk-UA" sz="6000" b="1">
            <a:solidFill>
              <a:schemeClr val="tx1"/>
            </a:solidFill>
            <a:effectLst/>
          </a:endParaRPr>
        </a:p>
      </dgm:t>
    </dgm:pt>
    <dgm:pt modelId="{7BFD16FA-8813-40B4-BAB4-E52424C0EF2F}" type="pres">
      <dgm:prSet presAssocID="{F7840544-4D54-4507-9D85-1FF7BD660C7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E3BF9CE-A553-4638-9462-0AC7877CAD7C}" type="pres">
      <dgm:prSet presAssocID="{00E0A2F3-97B2-4A40-A130-118271AC8869}" presName="linNode" presStyleCnt="0"/>
      <dgm:spPr/>
      <dgm:t>
        <a:bodyPr/>
        <a:lstStyle/>
        <a:p>
          <a:endParaRPr lang="ru-RU"/>
        </a:p>
      </dgm:t>
    </dgm:pt>
    <dgm:pt modelId="{0EE05F5E-9EE9-4E4E-9496-3321A05537F1}" type="pres">
      <dgm:prSet presAssocID="{00E0A2F3-97B2-4A40-A130-118271AC8869}" presName="parentText" presStyleLbl="node1" presStyleIdx="0" presStyleCnt="9" custScaleX="3468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FAA7F8-8F97-488C-A557-39F69252286A}" type="pres">
      <dgm:prSet presAssocID="{00E0A2F3-97B2-4A40-A130-118271AC8869}" presName="descendantText" presStyleLbl="alignAccFollowNode1" presStyleIdx="0" presStyleCnt="9" custScaleX="133587" custScaleY="1127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39A60C-C587-40B2-B9F8-8CEF63540598}" type="pres">
      <dgm:prSet presAssocID="{10D2ABD0-CF55-424B-91C1-44650EC7F7ED}" presName="sp" presStyleCnt="0"/>
      <dgm:spPr/>
      <dgm:t>
        <a:bodyPr/>
        <a:lstStyle/>
        <a:p>
          <a:endParaRPr lang="ru-RU"/>
        </a:p>
      </dgm:t>
    </dgm:pt>
    <dgm:pt modelId="{78754A16-F0EB-4D30-859D-B31DA5B4C21C}" type="pres">
      <dgm:prSet presAssocID="{7363A7C6-B3D1-4054-B19D-C633E04E0B86}" presName="linNode" presStyleCnt="0"/>
      <dgm:spPr/>
      <dgm:t>
        <a:bodyPr/>
        <a:lstStyle/>
        <a:p>
          <a:endParaRPr lang="ru-RU"/>
        </a:p>
      </dgm:t>
    </dgm:pt>
    <dgm:pt modelId="{17EFB72D-0F41-4459-94D7-D3CBD9497E33}" type="pres">
      <dgm:prSet presAssocID="{7363A7C6-B3D1-4054-B19D-C633E04E0B86}" presName="parentText" presStyleLbl="node1" presStyleIdx="1" presStyleCnt="9" custScaleX="3468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554C9A-A52F-4D22-BC20-0FCFCF3A802C}" type="pres">
      <dgm:prSet presAssocID="{7363A7C6-B3D1-4054-B19D-C633E04E0B86}" presName="descendantText" presStyleLbl="alignAccFollowNode1" presStyleIdx="1" presStyleCnt="9" custScaleX="133587" custScaleY="1127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4848BE-FD55-4AE1-BC03-126BEC7733E0}" type="pres">
      <dgm:prSet presAssocID="{0DB23A62-6BCF-4206-BE75-CDD12BD97978}" presName="sp" presStyleCnt="0"/>
      <dgm:spPr/>
      <dgm:t>
        <a:bodyPr/>
        <a:lstStyle/>
        <a:p>
          <a:endParaRPr lang="ru-RU"/>
        </a:p>
      </dgm:t>
    </dgm:pt>
    <dgm:pt modelId="{906C1785-17E4-4BF4-8F31-EE952323CDD3}" type="pres">
      <dgm:prSet presAssocID="{A22C3902-4CBD-40CF-931C-2A34A155073E}" presName="linNode" presStyleCnt="0"/>
      <dgm:spPr/>
      <dgm:t>
        <a:bodyPr/>
        <a:lstStyle/>
        <a:p>
          <a:endParaRPr lang="ru-RU"/>
        </a:p>
      </dgm:t>
    </dgm:pt>
    <dgm:pt modelId="{0A3EA146-C5C1-40D9-A716-2B37C64B50FF}" type="pres">
      <dgm:prSet presAssocID="{A22C3902-4CBD-40CF-931C-2A34A155073E}" presName="parentText" presStyleLbl="node1" presStyleIdx="2" presStyleCnt="9" custScaleX="3468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54FF16-B0D8-41CA-9C9C-3D289AC7412A}" type="pres">
      <dgm:prSet presAssocID="{A22C3902-4CBD-40CF-931C-2A34A155073E}" presName="descendantText" presStyleLbl="alignAccFollowNode1" presStyleIdx="2" presStyleCnt="9" custScaleX="133587" custScaleY="1127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B3F4D8-58E5-471E-9FE1-F0AF77FF40D4}" type="pres">
      <dgm:prSet presAssocID="{54209D02-A48E-4A4B-ADC1-7BDC38D422AD}" presName="sp" presStyleCnt="0"/>
      <dgm:spPr/>
      <dgm:t>
        <a:bodyPr/>
        <a:lstStyle/>
        <a:p>
          <a:endParaRPr lang="ru-RU"/>
        </a:p>
      </dgm:t>
    </dgm:pt>
    <dgm:pt modelId="{B6440338-4621-49CC-8D1A-4DCEE542A8A2}" type="pres">
      <dgm:prSet presAssocID="{E383079E-7E11-4693-9DC5-D28212DE1A89}" presName="linNode" presStyleCnt="0"/>
      <dgm:spPr/>
      <dgm:t>
        <a:bodyPr/>
        <a:lstStyle/>
        <a:p>
          <a:endParaRPr lang="ru-RU"/>
        </a:p>
      </dgm:t>
    </dgm:pt>
    <dgm:pt modelId="{A4DD5388-0AC5-4A11-A13E-5F9849C867C8}" type="pres">
      <dgm:prSet presAssocID="{E383079E-7E11-4693-9DC5-D28212DE1A89}" presName="parentText" presStyleLbl="node1" presStyleIdx="3" presStyleCnt="9" custScaleX="3468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0B74E1-237E-43B4-A55E-E41FD156E848}" type="pres">
      <dgm:prSet presAssocID="{E383079E-7E11-4693-9DC5-D28212DE1A89}" presName="descendantText" presStyleLbl="alignAccFollowNode1" presStyleIdx="3" presStyleCnt="9" custScaleX="133587" custScaleY="1127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94BD2B-4F34-4E1E-93E2-D489041C4BA7}" type="pres">
      <dgm:prSet presAssocID="{543388C4-F774-4E94-9769-6E12F72C79B6}" presName="sp" presStyleCnt="0"/>
      <dgm:spPr/>
      <dgm:t>
        <a:bodyPr/>
        <a:lstStyle/>
        <a:p>
          <a:endParaRPr lang="ru-RU"/>
        </a:p>
      </dgm:t>
    </dgm:pt>
    <dgm:pt modelId="{CE215ADD-9308-4300-9837-356901B9F9A8}" type="pres">
      <dgm:prSet presAssocID="{40B3F147-C1AB-4766-A897-11A79113318C}" presName="linNode" presStyleCnt="0"/>
      <dgm:spPr/>
      <dgm:t>
        <a:bodyPr/>
        <a:lstStyle/>
        <a:p>
          <a:endParaRPr lang="ru-RU"/>
        </a:p>
      </dgm:t>
    </dgm:pt>
    <dgm:pt modelId="{4A2D836F-0344-4F8D-8BB0-514A4A0F6C39}" type="pres">
      <dgm:prSet presAssocID="{40B3F147-C1AB-4766-A897-11A79113318C}" presName="parentText" presStyleLbl="node1" presStyleIdx="4" presStyleCnt="9" custScaleX="3468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D048C7-42B3-4EE7-8EBB-93470C1B565E}" type="pres">
      <dgm:prSet presAssocID="{40B3F147-C1AB-4766-A897-11A79113318C}" presName="descendantText" presStyleLbl="alignAccFollowNode1" presStyleIdx="4" presStyleCnt="9" custScaleX="133587" custScaleY="1127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6416D0-86F5-49AD-AA43-573E74F1D6D0}" type="pres">
      <dgm:prSet presAssocID="{A0AEAF59-B66F-499F-ADBB-502921CBE8AE}" presName="sp" presStyleCnt="0"/>
      <dgm:spPr/>
      <dgm:t>
        <a:bodyPr/>
        <a:lstStyle/>
        <a:p>
          <a:endParaRPr lang="ru-RU"/>
        </a:p>
      </dgm:t>
    </dgm:pt>
    <dgm:pt modelId="{580044E6-CCB7-4050-9E06-F55E4D833D63}" type="pres">
      <dgm:prSet presAssocID="{3A4D854B-A316-49ED-B57A-1E65940A74EB}" presName="linNode" presStyleCnt="0"/>
      <dgm:spPr/>
      <dgm:t>
        <a:bodyPr/>
        <a:lstStyle/>
        <a:p>
          <a:endParaRPr lang="ru-RU"/>
        </a:p>
      </dgm:t>
    </dgm:pt>
    <dgm:pt modelId="{8C7ECB32-8A78-40BA-BBFD-12FEB39A9D01}" type="pres">
      <dgm:prSet presAssocID="{3A4D854B-A316-49ED-B57A-1E65940A74EB}" presName="parentText" presStyleLbl="node1" presStyleIdx="5" presStyleCnt="9" custScaleX="3468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C43841-3165-4F7A-9DD8-D5C4AC496134}" type="pres">
      <dgm:prSet presAssocID="{3A4D854B-A316-49ED-B57A-1E65940A74EB}" presName="descendantText" presStyleLbl="alignAccFollowNode1" presStyleIdx="5" presStyleCnt="9" custScaleX="133587" custScaleY="1127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33EED6-A78F-4A1E-B453-95398E4B23E9}" type="pres">
      <dgm:prSet presAssocID="{4E6025D0-5A65-4540-A40D-56DF18A38086}" presName="sp" presStyleCnt="0"/>
      <dgm:spPr/>
      <dgm:t>
        <a:bodyPr/>
        <a:lstStyle/>
        <a:p>
          <a:endParaRPr lang="ru-RU"/>
        </a:p>
      </dgm:t>
    </dgm:pt>
    <dgm:pt modelId="{E23B3A76-D8F3-4C91-AE79-28F34D21F4B9}" type="pres">
      <dgm:prSet presAssocID="{87EE5437-9805-43C8-BB2A-9C623C554D72}" presName="linNode" presStyleCnt="0"/>
      <dgm:spPr/>
      <dgm:t>
        <a:bodyPr/>
        <a:lstStyle/>
        <a:p>
          <a:endParaRPr lang="ru-RU"/>
        </a:p>
      </dgm:t>
    </dgm:pt>
    <dgm:pt modelId="{FCE0946C-92CC-49FC-9F3C-FB3F56128179}" type="pres">
      <dgm:prSet presAssocID="{87EE5437-9805-43C8-BB2A-9C623C554D72}" presName="parentText" presStyleLbl="node1" presStyleIdx="6" presStyleCnt="9" custScaleX="3468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D9CA1E-B2B3-4CB7-8571-1375B63D3D9F}" type="pres">
      <dgm:prSet presAssocID="{87EE5437-9805-43C8-BB2A-9C623C554D72}" presName="descendantText" presStyleLbl="alignAccFollowNode1" presStyleIdx="6" presStyleCnt="9" custScaleX="133587" custScaleY="1127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15EED7-3A72-4A3A-A6E9-9D1C6CCC4401}" type="pres">
      <dgm:prSet presAssocID="{0F4AD31A-77A4-4F6F-8312-446AD7386FAE}" presName="sp" presStyleCnt="0"/>
      <dgm:spPr/>
      <dgm:t>
        <a:bodyPr/>
        <a:lstStyle/>
        <a:p>
          <a:endParaRPr lang="ru-RU"/>
        </a:p>
      </dgm:t>
    </dgm:pt>
    <dgm:pt modelId="{A1B2F840-9D22-4454-ADA4-2D3A8EAD7C1F}" type="pres">
      <dgm:prSet presAssocID="{1DEBCAF3-CDCC-42F2-B1C6-35CF93529F46}" presName="linNode" presStyleCnt="0"/>
      <dgm:spPr/>
      <dgm:t>
        <a:bodyPr/>
        <a:lstStyle/>
        <a:p>
          <a:endParaRPr lang="ru-RU"/>
        </a:p>
      </dgm:t>
    </dgm:pt>
    <dgm:pt modelId="{8C479D4F-8419-4EC8-A62C-0159A9ADA63E}" type="pres">
      <dgm:prSet presAssocID="{1DEBCAF3-CDCC-42F2-B1C6-35CF93529F46}" presName="parentText" presStyleLbl="node1" presStyleIdx="7" presStyleCnt="9" custScaleX="3468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150604-1612-42D8-9BBA-9466BD8FC449}" type="pres">
      <dgm:prSet presAssocID="{1DEBCAF3-CDCC-42F2-B1C6-35CF93529F46}" presName="descendantText" presStyleLbl="alignAccFollowNode1" presStyleIdx="7" presStyleCnt="9" custScaleX="133587" custScaleY="1127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06D639-CCC7-40D2-A29B-12A0FED4AF50}" type="pres">
      <dgm:prSet presAssocID="{C43E04C9-A2C9-40D9-99BC-902DE9394AA8}" presName="sp" presStyleCnt="0"/>
      <dgm:spPr/>
      <dgm:t>
        <a:bodyPr/>
        <a:lstStyle/>
        <a:p>
          <a:endParaRPr lang="ru-RU"/>
        </a:p>
      </dgm:t>
    </dgm:pt>
    <dgm:pt modelId="{6952B2FC-715B-47AE-8DED-8B41AD57CC24}" type="pres">
      <dgm:prSet presAssocID="{D1C2B646-E7E5-4DE1-8735-1FF0C5A751FA}" presName="linNode" presStyleCnt="0"/>
      <dgm:spPr/>
      <dgm:t>
        <a:bodyPr/>
        <a:lstStyle/>
        <a:p>
          <a:endParaRPr lang="ru-RU"/>
        </a:p>
      </dgm:t>
    </dgm:pt>
    <dgm:pt modelId="{4D4ACE92-0CE8-437E-8DFF-5D0AD3E4A186}" type="pres">
      <dgm:prSet presAssocID="{D1C2B646-E7E5-4DE1-8735-1FF0C5A751FA}" presName="parentText" presStyleLbl="node1" presStyleIdx="8" presStyleCnt="9" custScaleX="3468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4CCA2A-DC40-426B-9555-CADDDFB03943}" type="pres">
      <dgm:prSet presAssocID="{D1C2B646-E7E5-4DE1-8735-1FF0C5A751FA}" presName="descendantText" presStyleLbl="alignAccFollowNode1" presStyleIdx="8" presStyleCnt="9" custScaleX="133587" custScaleY="1127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1F594D5-B3B5-4032-ABA2-4F2663A0C301}" srcId="{00E0A2F3-97B2-4A40-A130-118271AC8869}" destId="{958910A4-3676-40E9-B1E4-1CF69C0EB55D}" srcOrd="0" destOrd="0" parTransId="{ED3D9823-7559-4290-A404-BAB27B7E87CA}" sibTransId="{6DCBEDF5-4939-424C-9544-94D8FF2A47D1}"/>
    <dgm:cxn modelId="{07A70AD9-F72C-4359-BE99-DACB5596077C}" type="presOf" srcId="{958910A4-3676-40E9-B1E4-1CF69C0EB55D}" destId="{E0FAA7F8-8F97-488C-A557-39F69252286A}" srcOrd="0" destOrd="0" presId="urn:microsoft.com/office/officeart/2005/8/layout/vList5"/>
    <dgm:cxn modelId="{051EDA23-72E7-47A6-B99C-4DE8E7B1844D}" type="presOf" srcId="{7363A7C6-B3D1-4054-B19D-C633E04E0B86}" destId="{17EFB72D-0F41-4459-94D7-D3CBD9497E33}" srcOrd="0" destOrd="0" presId="urn:microsoft.com/office/officeart/2005/8/layout/vList5"/>
    <dgm:cxn modelId="{06C892A8-0321-4976-9496-BA0B485ED21D}" srcId="{F7840544-4D54-4507-9D85-1FF7BD660C7B}" destId="{40B3F147-C1AB-4766-A897-11A79113318C}" srcOrd="4" destOrd="0" parTransId="{E8A7A608-A528-484B-A77E-C647C9AD5D65}" sibTransId="{A0AEAF59-B66F-499F-ADBB-502921CBE8AE}"/>
    <dgm:cxn modelId="{A36AA3BF-F167-4AA7-9EF6-DBB093670E2E}" type="presOf" srcId="{0DB071C4-A930-401D-9C2D-2E8EC95C2B52}" destId="{F8554C9A-A52F-4D22-BC20-0FCFCF3A802C}" srcOrd="0" destOrd="0" presId="urn:microsoft.com/office/officeart/2005/8/layout/vList5"/>
    <dgm:cxn modelId="{274BE024-1E07-44C7-ACE2-699B7E8DCB23}" type="presOf" srcId="{F0103D63-98DC-45AA-A03B-F1323BF4BF7F}" destId="{11D048C7-42B3-4EE7-8EBB-93470C1B565E}" srcOrd="0" destOrd="0" presId="urn:microsoft.com/office/officeart/2005/8/layout/vList5"/>
    <dgm:cxn modelId="{017C6A15-3BEA-4899-9A29-13C442551312}" type="presOf" srcId="{16B274C2-9628-4C65-8E9C-7F2CD58888E2}" destId="{CE0B74E1-237E-43B4-A55E-E41FD156E848}" srcOrd="0" destOrd="0" presId="urn:microsoft.com/office/officeart/2005/8/layout/vList5"/>
    <dgm:cxn modelId="{30468FC6-B9A6-4174-89B7-472564380527}" srcId="{3A4D854B-A316-49ED-B57A-1E65940A74EB}" destId="{3DB74C50-6659-48C4-9F6C-DF1ED327CE3C}" srcOrd="0" destOrd="0" parTransId="{5165CA2D-B008-49F4-963E-1A9DD38FFD08}" sibTransId="{87765C14-1EEF-41A8-890B-76E240A468FE}"/>
    <dgm:cxn modelId="{F90F18A4-B58B-4CC2-A844-74375E91DCA1}" srcId="{F7840544-4D54-4507-9D85-1FF7BD660C7B}" destId="{87EE5437-9805-43C8-BB2A-9C623C554D72}" srcOrd="6" destOrd="0" parTransId="{2DD6AA18-4C82-4082-8325-75438E919C56}" sibTransId="{0F4AD31A-77A4-4F6F-8312-446AD7386FAE}"/>
    <dgm:cxn modelId="{6E48DD82-9AC9-453D-A2F2-2FF889F449C1}" srcId="{F7840544-4D54-4507-9D85-1FF7BD660C7B}" destId="{3A4D854B-A316-49ED-B57A-1E65940A74EB}" srcOrd="5" destOrd="0" parTransId="{4E1F2556-22D6-4422-9D83-668B19E30BA9}" sibTransId="{4E6025D0-5A65-4540-A40D-56DF18A38086}"/>
    <dgm:cxn modelId="{CD05D3F4-146C-453B-9CCD-7A1D65C7F4AE}" type="presOf" srcId="{E383079E-7E11-4693-9DC5-D28212DE1A89}" destId="{A4DD5388-0AC5-4A11-A13E-5F9849C867C8}" srcOrd="0" destOrd="0" presId="urn:microsoft.com/office/officeart/2005/8/layout/vList5"/>
    <dgm:cxn modelId="{9EEA13C8-D4E1-4113-A7F8-C772DE522079}" type="presOf" srcId="{D1C2B646-E7E5-4DE1-8735-1FF0C5A751FA}" destId="{4D4ACE92-0CE8-437E-8DFF-5D0AD3E4A186}" srcOrd="0" destOrd="0" presId="urn:microsoft.com/office/officeart/2005/8/layout/vList5"/>
    <dgm:cxn modelId="{9CA3E41F-B554-4F6F-B69E-E20417A6B4F2}" srcId="{D1C2B646-E7E5-4DE1-8735-1FF0C5A751FA}" destId="{04526DF0-47E7-4991-BDE1-C0A8A46B6189}" srcOrd="0" destOrd="0" parTransId="{5593D3EC-F7A8-4988-A42E-2EE52583876B}" sibTransId="{AB2C26D6-EB89-46D8-852D-FBD648216B65}"/>
    <dgm:cxn modelId="{6296CD53-F2D1-472F-89FE-4587C0EFE2AD}" srcId="{1DEBCAF3-CDCC-42F2-B1C6-35CF93529F46}" destId="{7C0B0635-BF8B-45FC-8F33-7C3ACC0EB47A}" srcOrd="0" destOrd="0" parTransId="{43D0FEA2-B1B3-4B9E-BDE4-2CD573260568}" sibTransId="{59F59F70-5239-4877-8095-0E964A56606B}"/>
    <dgm:cxn modelId="{8D1419EF-EE4E-4ADC-BCC6-60C5027BFFC2}" type="presOf" srcId="{00E0A2F3-97B2-4A40-A130-118271AC8869}" destId="{0EE05F5E-9EE9-4E4E-9496-3321A05537F1}" srcOrd="0" destOrd="0" presId="urn:microsoft.com/office/officeart/2005/8/layout/vList5"/>
    <dgm:cxn modelId="{6442A0A6-36A1-4E86-9490-BEC3C72F8D8D}" srcId="{40B3F147-C1AB-4766-A897-11A79113318C}" destId="{F0103D63-98DC-45AA-A03B-F1323BF4BF7F}" srcOrd="0" destOrd="0" parTransId="{AA2155AF-86C7-4B49-B031-65D15AA67A33}" sibTransId="{68D67DA8-EE60-422C-AD5B-61860C69EE45}"/>
    <dgm:cxn modelId="{347F41D6-6337-4C7C-960C-560954221FB4}" type="presOf" srcId="{0B8A4295-1616-46C6-86FE-CC6A1DF0C8CA}" destId="{2D54FF16-B0D8-41CA-9C9C-3D289AC7412A}" srcOrd="0" destOrd="0" presId="urn:microsoft.com/office/officeart/2005/8/layout/vList5"/>
    <dgm:cxn modelId="{D83065A7-40EC-4D1C-AE35-7BC28FC93B07}" type="presOf" srcId="{A22C3902-4CBD-40CF-931C-2A34A155073E}" destId="{0A3EA146-C5C1-40D9-A716-2B37C64B50FF}" srcOrd="0" destOrd="0" presId="urn:microsoft.com/office/officeart/2005/8/layout/vList5"/>
    <dgm:cxn modelId="{82026157-26BB-48EF-B45E-3934CE7BF8F2}" srcId="{A22C3902-4CBD-40CF-931C-2A34A155073E}" destId="{0B8A4295-1616-46C6-86FE-CC6A1DF0C8CA}" srcOrd="0" destOrd="0" parTransId="{5F63CF34-4A38-4CC8-B6DF-5A5D0CD79230}" sibTransId="{41C3AB3B-E0AA-4B90-BE73-C9299991BA80}"/>
    <dgm:cxn modelId="{93170075-1816-4882-A341-6101ACD1D241}" type="presOf" srcId="{87EE5437-9805-43C8-BB2A-9C623C554D72}" destId="{FCE0946C-92CC-49FC-9F3C-FB3F56128179}" srcOrd="0" destOrd="0" presId="urn:microsoft.com/office/officeart/2005/8/layout/vList5"/>
    <dgm:cxn modelId="{349578A0-601E-4DF5-B045-C64D9DCE2F1C}" type="presOf" srcId="{04526DF0-47E7-4991-BDE1-C0A8A46B6189}" destId="{E64CCA2A-DC40-426B-9555-CADDDFB03943}" srcOrd="0" destOrd="0" presId="urn:microsoft.com/office/officeart/2005/8/layout/vList5"/>
    <dgm:cxn modelId="{9E823A7C-6F06-49FA-80A4-82DC2727FA5C}" type="presOf" srcId="{F7840544-4D54-4507-9D85-1FF7BD660C7B}" destId="{7BFD16FA-8813-40B4-BAB4-E52424C0EF2F}" srcOrd="0" destOrd="0" presId="urn:microsoft.com/office/officeart/2005/8/layout/vList5"/>
    <dgm:cxn modelId="{5893C1A0-20E9-4D8A-B419-08D69CE87C7A}" srcId="{F7840544-4D54-4507-9D85-1FF7BD660C7B}" destId="{7363A7C6-B3D1-4054-B19D-C633E04E0B86}" srcOrd="1" destOrd="0" parTransId="{E546AF60-FD1F-4224-8658-213AF8E5B0F5}" sibTransId="{0DB23A62-6BCF-4206-BE75-CDD12BD97978}"/>
    <dgm:cxn modelId="{5D321754-0115-4587-9105-7B01C047ED1C}" srcId="{7363A7C6-B3D1-4054-B19D-C633E04E0B86}" destId="{0DB071C4-A930-401D-9C2D-2E8EC95C2B52}" srcOrd="0" destOrd="0" parTransId="{BF43C454-BA64-47D2-9253-5DF44503835A}" sibTransId="{041C312F-19E2-4B57-B552-6994415615B6}"/>
    <dgm:cxn modelId="{D6E2639D-8025-4407-B8DE-23C052A7E87A}" srcId="{F7840544-4D54-4507-9D85-1FF7BD660C7B}" destId="{D1C2B646-E7E5-4DE1-8735-1FF0C5A751FA}" srcOrd="8" destOrd="0" parTransId="{0F0A8325-47F5-4BA1-ADE5-80C5F50F2ED3}" sibTransId="{2F343EAD-3752-4F47-9A27-B03162543AD6}"/>
    <dgm:cxn modelId="{2F570D63-9565-4B6C-86C2-13134E01C8B5}" type="presOf" srcId="{40B3F147-C1AB-4766-A897-11A79113318C}" destId="{4A2D836F-0344-4F8D-8BB0-514A4A0F6C39}" srcOrd="0" destOrd="0" presId="urn:microsoft.com/office/officeart/2005/8/layout/vList5"/>
    <dgm:cxn modelId="{BC18B8ED-52F6-4231-BBD1-249C8C229689}" srcId="{F7840544-4D54-4507-9D85-1FF7BD660C7B}" destId="{A22C3902-4CBD-40CF-931C-2A34A155073E}" srcOrd="2" destOrd="0" parTransId="{F2822C96-0A6D-4368-BDC5-E31574BB1563}" sibTransId="{54209D02-A48E-4A4B-ADC1-7BDC38D422AD}"/>
    <dgm:cxn modelId="{ADA16654-D316-48E9-9273-93EF2587F6D8}" srcId="{F7840544-4D54-4507-9D85-1FF7BD660C7B}" destId="{00E0A2F3-97B2-4A40-A130-118271AC8869}" srcOrd="0" destOrd="0" parTransId="{7765D78D-E22D-41E1-BD7C-729A0FC50FB9}" sibTransId="{10D2ABD0-CF55-424B-91C1-44650EC7F7ED}"/>
    <dgm:cxn modelId="{70CE9744-6C83-4967-ABB7-EA569416A139}" srcId="{E383079E-7E11-4693-9DC5-D28212DE1A89}" destId="{16B274C2-9628-4C65-8E9C-7F2CD58888E2}" srcOrd="0" destOrd="0" parTransId="{61C81FA2-B4BD-4DF2-8927-215EF5033E42}" sibTransId="{124F4FEA-9988-4BD0-8D57-A5EA7F4574F9}"/>
    <dgm:cxn modelId="{4CE3D896-9380-4F9E-B599-EBEF953CFC22}" srcId="{F7840544-4D54-4507-9D85-1FF7BD660C7B}" destId="{E383079E-7E11-4693-9DC5-D28212DE1A89}" srcOrd="3" destOrd="0" parTransId="{2F770E59-0430-440B-AAB2-B3CE5E99DAB0}" sibTransId="{543388C4-F774-4E94-9769-6E12F72C79B6}"/>
    <dgm:cxn modelId="{F0636443-AFC6-4CAF-B493-2086565DE262}" type="presOf" srcId="{B3FD48C2-1959-4B83-AD7C-83FDA24CC61D}" destId="{E1D9CA1E-B2B3-4CB7-8571-1375B63D3D9F}" srcOrd="0" destOrd="0" presId="urn:microsoft.com/office/officeart/2005/8/layout/vList5"/>
    <dgm:cxn modelId="{1CEB31A8-03A5-4D62-88BF-B390F329FCC4}" type="presOf" srcId="{3DB74C50-6659-48C4-9F6C-DF1ED327CE3C}" destId="{17C43841-3165-4F7A-9DD8-D5C4AC496134}" srcOrd="0" destOrd="0" presId="urn:microsoft.com/office/officeart/2005/8/layout/vList5"/>
    <dgm:cxn modelId="{237207C3-2D03-4F76-BE1E-9149CB0F408C}" srcId="{87EE5437-9805-43C8-BB2A-9C623C554D72}" destId="{B3FD48C2-1959-4B83-AD7C-83FDA24CC61D}" srcOrd="0" destOrd="0" parTransId="{008A1892-DE41-4729-ADE8-B3A7CF4C9356}" sibTransId="{00CAD25A-F77A-4DED-9F8E-D17ECDF369C3}"/>
    <dgm:cxn modelId="{2B37B495-CB36-4F72-9EDB-712098390D88}" type="presOf" srcId="{7C0B0635-BF8B-45FC-8F33-7C3ACC0EB47A}" destId="{45150604-1612-42D8-9BBA-9466BD8FC449}" srcOrd="0" destOrd="0" presId="urn:microsoft.com/office/officeart/2005/8/layout/vList5"/>
    <dgm:cxn modelId="{FDD12B6D-8288-4936-9960-18FC06CE6250}" srcId="{F7840544-4D54-4507-9D85-1FF7BD660C7B}" destId="{1DEBCAF3-CDCC-42F2-B1C6-35CF93529F46}" srcOrd="7" destOrd="0" parTransId="{75303C91-5DEB-4A77-B915-E47C7F1585FB}" sibTransId="{C43E04C9-A2C9-40D9-99BC-902DE9394AA8}"/>
    <dgm:cxn modelId="{618C773D-5185-4254-84DD-ACEE9BF1FBF9}" type="presOf" srcId="{1DEBCAF3-CDCC-42F2-B1C6-35CF93529F46}" destId="{8C479D4F-8419-4EC8-A62C-0159A9ADA63E}" srcOrd="0" destOrd="0" presId="urn:microsoft.com/office/officeart/2005/8/layout/vList5"/>
    <dgm:cxn modelId="{C5C2A26E-F45A-4632-9CD7-D00928591DB7}" type="presOf" srcId="{3A4D854B-A316-49ED-B57A-1E65940A74EB}" destId="{8C7ECB32-8A78-40BA-BBFD-12FEB39A9D01}" srcOrd="0" destOrd="0" presId="urn:microsoft.com/office/officeart/2005/8/layout/vList5"/>
    <dgm:cxn modelId="{48F13360-19F1-4575-AB66-46E41667CAE1}" type="presParOf" srcId="{7BFD16FA-8813-40B4-BAB4-E52424C0EF2F}" destId="{8E3BF9CE-A553-4638-9462-0AC7877CAD7C}" srcOrd="0" destOrd="0" presId="urn:microsoft.com/office/officeart/2005/8/layout/vList5"/>
    <dgm:cxn modelId="{545C77BA-1DC5-40AF-98E3-4E9EFFDF6671}" type="presParOf" srcId="{8E3BF9CE-A553-4638-9462-0AC7877CAD7C}" destId="{0EE05F5E-9EE9-4E4E-9496-3321A05537F1}" srcOrd="0" destOrd="0" presId="urn:microsoft.com/office/officeart/2005/8/layout/vList5"/>
    <dgm:cxn modelId="{92195488-66B0-4A8B-8E4C-B23B8BDE905D}" type="presParOf" srcId="{8E3BF9CE-A553-4638-9462-0AC7877CAD7C}" destId="{E0FAA7F8-8F97-488C-A557-39F69252286A}" srcOrd="1" destOrd="0" presId="urn:microsoft.com/office/officeart/2005/8/layout/vList5"/>
    <dgm:cxn modelId="{F53DDB07-9439-4D91-833E-2BC406F19618}" type="presParOf" srcId="{7BFD16FA-8813-40B4-BAB4-E52424C0EF2F}" destId="{6839A60C-C587-40B2-B9F8-8CEF63540598}" srcOrd="1" destOrd="0" presId="urn:microsoft.com/office/officeart/2005/8/layout/vList5"/>
    <dgm:cxn modelId="{035D25BC-1814-4A72-B5FA-A8E4576D164A}" type="presParOf" srcId="{7BFD16FA-8813-40B4-BAB4-E52424C0EF2F}" destId="{78754A16-F0EB-4D30-859D-B31DA5B4C21C}" srcOrd="2" destOrd="0" presId="urn:microsoft.com/office/officeart/2005/8/layout/vList5"/>
    <dgm:cxn modelId="{F83701FB-4469-4CCE-80D5-422F3EB39451}" type="presParOf" srcId="{78754A16-F0EB-4D30-859D-B31DA5B4C21C}" destId="{17EFB72D-0F41-4459-94D7-D3CBD9497E33}" srcOrd="0" destOrd="0" presId="urn:microsoft.com/office/officeart/2005/8/layout/vList5"/>
    <dgm:cxn modelId="{020248DD-36D8-4B6A-B3F8-93E31993CF35}" type="presParOf" srcId="{78754A16-F0EB-4D30-859D-B31DA5B4C21C}" destId="{F8554C9A-A52F-4D22-BC20-0FCFCF3A802C}" srcOrd="1" destOrd="0" presId="urn:microsoft.com/office/officeart/2005/8/layout/vList5"/>
    <dgm:cxn modelId="{CEC02420-49C9-4329-B16E-8B03487D7BB7}" type="presParOf" srcId="{7BFD16FA-8813-40B4-BAB4-E52424C0EF2F}" destId="{B84848BE-FD55-4AE1-BC03-126BEC7733E0}" srcOrd="3" destOrd="0" presId="urn:microsoft.com/office/officeart/2005/8/layout/vList5"/>
    <dgm:cxn modelId="{BDA7B056-0B76-4EE5-AE19-D56FD7CA6232}" type="presParOf" srcId="{7BFD16FA-8813-40B4-BAB4-E52424C0EF2F}" destId="{906C1785-17E4-4BF4-8F31-EE952323CDD3}" srcOrd="4" destOrd="0" presId="urn:microsoft.com/office/officeart/2005/8/layout/vList5"/>
    <dgm:cxn modelId="{5EF755A7-7310-4636-9587-A1DA66231BA1}" type="presParOf" srcId="{906C1785-17E4-4BF4-8F31-EE952323CDD3}" destId="{0A3EA146-C5C1-40D9-A716-2B37C64B50FF}" srcOrd="0" destOrd="0" presId="urn:microsoft.com/office/officeart/2005/8/layout/vList5"/>
    <dgm:cxn modelId="{826AB1AF-22CB-4190-82B3-F075A99EBF10}" type="presParOf" srcId="{906C1785-17E4-4BF4-8F31-EE952323CDD3}" destId="{2D54FF16-B0D8-41CA-9C9C-3D289AC7412A}" srcOrd="1" destOrd="0" presId="urn:microsoft.com/office/officeart/2005/8/layout/vList5"/>
    <dgm:cxn modelId="{ABEA2392-273F-4F36-AC85-7D0F33369402}" type="presParOf" srcId="{7BFD16FA-8813-40B4-BAB4-E52424C0EF2F}" destId="{F4B3F4D8-58E5-471E-9FE1-F0AF77FF40D4}" srcOrd="5" destOrd="0" presId="urn:microsoft.com/office/officeart/2005/8/layout/vList5"/>
    <dgm:cxn modelId="{96CB8F92-4D76-48B9-98B1-157DCE880C4A}" type="presParOf" srcId="{7BFD16FA-8813-40B4-BAB4-E52424C0EF2F}" destId="{B6440338-4621-49CC-8D1A-4DCEE542A8A2}" srcOrd="6" destOrd="0" presId="urn:microsoft.com/office/officeart/2005/8/layout/vList5"/>
    <dgm:cxn modelId="{B8ECF4A2-447A-4EBF-AB81-05DDE62F27E6}" type="presParOf" srcId="{B6440338-4621-49CC-8D1A-4DCEE542A8A2}" destId="{A4DD5388-0AC5-4A11-A13E-5F9849C867C8}" srcOrd="0" destOrd="0" presId="urn:microsoft.com/office/officeart/2005/8/layout/vList5"/>
    <dgm:cxn modelId="{FD918051-48C8-4429-8825-9443B44B52C5}" type="presParOf" srcId="{B6440338-4621-49CC-8D1A-4DCEE542A8A2}" destId="{CE0B74E1-237E-43B4-A55E-E41FD156E848}" srcOrd="1" destOrd="0" presId="urn:microsoft.com/office/officeart/2005/8/layout/vList5"/>
    <dgm:cxn modelId="{29FC066F-0D86-4298-AB32-63D4A3387D71}" type="presParOf" srcId="{7BFD16FA-8813-40B4-BAB4-E52424C0EF2F}" destId="{2B94BD2B-4F34-4E1E-93E2-D489041C4BA7}" srcOrd="7" destOrd="0" presId="urn:microsoft.com/office/officeart/2005/8/layout/vList5"/>
    <dgm:cxn modelId="{DCF73BA3-B76D-4063-A5D5-EC5DB6D73684}" type="presParOf" srcId="{7BFD16FA-8813-40B4-BAB4-E52424C0EF2F}" destId="{CE215ADD-9308-4300-9837-356901B9F9A8}" srcOrd="8" destOrd="0" presId="urn:microsoft.com/office/officeart/2005/8/layout/vList5"/>
    <dgm:cxn modelId="{A5D138AB-CCA6-4130-A6A5-2E328A52A7CC}" type="presParOf" srcId="{CE215ADD-9308-4300-9837-356901B9F9A8}" destId="{4A2D836F-0344-4F8D-8BB0-514A4A0F6C39}" srcOrd="0" destOrd="0" presId="urn:microsoft.com/office/officeart/2005/8/layout/vList5"/>
    <dgm:cxn modelId="{D6386D36-319A-4AF2-9343-1D1E7EA5E162}" type="presParOf" srcId="{CE215ADD-9308-4300-9837-356901B9F9A8}" destId="{11D048C7-42B3-4EE7-8EBB-93470C1B565E}" srcOrd="1" destOrd="0" presId="urn:microsoft.com/office/officeart/2005/8/layout/vList5"/>
    <dgm:cxn modelId="{30160992-E3E4-4F8A-A380-23C20B04ED79}" type="presParOf" srcId="{7BFD16FA-8813-40B4-BAB4-E52424C0EF2F}" destId="{196416D0-86F5-49AD-AA43-573E74F1D6D0}" srcOrd="9" destOrd="0" presId="urn:microsoft.com/office/officeart/2005/8/layout/vList5"/>
    <dgm:cxn modelId="{4B8F85CB-44C8-4278-9F7B-5686688BAB3C}" type="presParOf" srcId="{7BFD16FA-8813-40B4-BAB4-E52424C0EF2F}" destId="{580044E6-CCB7-4050-9E06-F55E4D833D63}" srcOrd="10" destOrd="0" presId="urn:microsoft.com/office/officeart/2005/8/layout/vList5"/>
    <dgm:cxn modelId="{6F165633-5928-4A0E-BAD0-FA602CE1B954}" type="presParOf" srcId="{580044E6-CCB7-4050-9E06-F55E4D833D63}" destId="{8C7ECB32-8A78-40BA-BBFD-12FEB39A9D01}" srcOrd="0" destOrd="0" presId="urn:microsoft.com/office/officeart/2005/8/layout/vList5"/>
    <dgm:cxn modelId="{9BBCB6E3-9CEA-47F3-9891-954DFB15066C}" type="presParOf" srcId="{580044E6-CCB7-4050-9E06-F55E4D833D63}" destId="{17C43841-3165-4F7A-9DD8-D5C4AC496134}" srcOrd="1" destOrd="0" presId="urn:microsoft.com/office/officeart/2005/8/layout/vList5"/>
    <dgm:cxn modelId="{29E32CA2-68BC-4CE6-8D6E-831C3DE50630}" type="presParOf" srcId="{7BFD16FA-8813-40B4-BAB4-E52424C0EF2F}" destId="{CE33EED6-A78F-4A1E-B453-95398E4B23E9}" srcOrd="11" destOrd="0" presId="urn:microsoft.com/office/officeart/2005/8/layout/vList5"/>
    <dgm:cxn modelId="{6D75B094-ED28-435E-BFE4-850BF8145441}" type="presParOf" srcId="{7BFD16FA-8813-40B4-BAB4-E52424C0EF2F}" destId="{E23B3A76-D8F3-4C91-AE79-28F34D21F4B9}" srcOrd="12" destOrd="0" presId="urn:microsoft.com/office/officeart/2005/8/layout/vList5"/>
    <dgm:cxn modelId="{A6D399BF-7BF6-4CF0-85FC-3C7780E88889}" type="presParOf" srcId="{E23B3A76-D8F3-4C91-AE79-28F34D21F4B9}" destId="{FCE0946C-92CC-49FC-9F3C-FB3F56128179}" srcOrd="0" destOrd="0" presId="urn:microsoft.com/office/officeart/2005/8/layout/vList5"/>
    <dgm:cxn modelId="{06731836-CAEE-4FA2-B195-15A8F5701FC5}" type="presParOf" srcId="{E23B3A76-D8F3-4C91-AE79-28F34D21F4B9}" destId="{E1D9CA1E-B2B3-4CB7-8571-1375B63D3D9F}" srcOrd="1" destOrd="0" presId="urn:microsoft.com/office/officeart/2005/8/layout/vList5"/>
    <dgm:cxn modelId="{16C99B65-1041-47C0-8BBE-34F26E78525A}" type="presParOf" srcId="{7BFD16FA-8813-40B4-BAB4-E52424C0EF2F}" destId="{B915EED7-3A72-4A3A-A6E9-9D1C6CCC4401}" srcOrd="13" destOrd="0" presId="urn:microsoft.com/office/officeart/2005/8/layout/vList5"/>
    <dgm:cxn modelId="{DF62C41B-982E-4186-A8FA-74CD2999D878}" type="presParOf" srcId="{7BFD16FA-8813-40B4-BAB4-E52424C0EF2F}" destId="{A1B2F840-9D22-4454-ADA4-2D3A8EAD7C1F}" srcOrd="14" destOrd="0" presId="urn:microsoft.com/office/officeart/2005/8/layout/vList5"/>
    <dgm:cxn modelId="{21F5585A-4FBD-4F77-B1ED-E3706D0925EE}" type="presParOf" srcId="{A1B2F840-9D22-4454-ADA4-2D3A8EAD7C1F}" destId="{8C479D4F-8419-4EC8-A62C-0159A9ADA63E}" srcOrd="0" destOrd="0" presId="urn:microsoft.com/office/officeart/2005/8/layout/vList5"/>
    <dgm:cxn modelId="{5851B663-A787-4E09-B083-8B5B9E3CFD71}" type="presParOf" srcId="{A1B2F840-9D22-4454-ADA4-2D3A8EAD7C1F}" destId="{45150604-1612-42D8-9BBA-9466BD8FC449}" srcOrd="1" destOrd="0" presId="urn:microsoft.com/office/officeart/2005/8/layout/vList5"/>
    <dgm:cxn modelId="{7A90A228-FD6F-44E3-8501-3EF5BE727280}" type="presParOf" srcId="{7BFD16FA-8813-40B4-BAB4-E52424C0EF2F}" destId="{D006D639-CCC7-40D2-A29B-12A0FED4AF50}" srcOrd="15" destOrd="0" presId="urn:microsoft.com/office/officeart/2005/8/layout/vList5"/>
    <dgm:cxn modelId="{F79BDAAD-2FCF-4110-879F-27428902BF6B}" type="presParOf" srcId="{7BFD16FA-8813-40B4-BAB4-E52424C0EF2F}" destId="{6952B2FC-715B-47AE-8DED-8B41AD57CC24}" srcOrd="16" destOrd="0" presId="urn:microsoft.com/office/officeart/2005/8/layout/vList5"/>
    <dgm:cxn modelId="{0A880A2A-DE58-464A-B9AC-6CEFB8F26FD2}" type="presParOf" srcId="{6952B2FC-715B-47AE-8DED-8B41AD57CC24}" destId="{4D4ACE92-0CE8-437E-8DFF-5D0AD3E4A186}" srcOrd="0" destOrd="0" presId="urn:microsoft.com/office/officeart/2005/8/layout/vList5"/>
    <dgm:cxn modelId="{0940EE8D-872D-4DA2-984A-A9EB70B5C757}" type="presParOf" srcId="{6952B2FC-715B-47AE-8DED-8B41AD57CC24}" destId="{E64CCA2A-DC40-426B-9555-CADDDFB03943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8F38C58-D0C6-4EC0-8C7B-C83C303C8814}" type="doc">
      <dgm:prSet loTypeId="urn:microsoft.com/office/officeart/2005/8/layout/default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F807058A-0290-47BC-AC13-E45A1D57CB60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1800" dirty="0" smtClean="0">
              <a:solidFill>
                <a:schemeClr val="tx1"/>
              </a:solidFill>
            </a:rPr>
            <a:t>Якими способами можна складати програми в навчальному середовищі Скретч?  </a:t>
          </a:r>
          <a:r>
            <a:rPr lang="uk-UA" sz="1800" u="none" dirty="0" smtClean="0">
              <a:solidFill>
                <a:schemeClr val="tx1"/>
              </a:solidFill>
            </a:rPr>
            <a:t>У чому їх відмінність? </a:t>
          </a:r>
          <a:r>
            <a:rPr lang="uk-UA" sz="1800" dirty="0" smtClean="0">
              <a:solidFill>
                <a:schemeClr val="tx1"/>
              </a:solidFill>
            </a:rPr>
            <a:t> </a:t>
          </a:r>
          <a:endParaRPr lang="uk-UA" sz="1800" dirty="0">
            <a:solidFill>
              <a:schemeClr val="tx1"/>
            </a:solidFill>
          </a:endParaRPr>
        </a:p>
      </dgm:t>
    </dgm:pt>
    <dgm:pt modelId="{FCBE4DCB-EDE0-4109-BF87-8DF9545133CF}" type="parTrans" cxnId="{E77D98AB-A915-436E-81B7-4DB9D1929899}">
      <dgm:prSet/>
      <dgm:spPr/>
      <dgm:t>
        <a:bodyPr/>
        <a:lstStyle/>
        <a:p>
          <a:endParaRPr lang="uk-UA" sz="1000">
            <a:solidFill>
              <a:schemeClr val="tx1"/>
            </a:solidFill>
          </a:endParaRPr>
        </a:p>
      </dgm:t>
    </dgm:pt>
    <dgm:pt modelId="{69FB9A9C-2F10-44CB-856A-18625997B10E}" type="sibTrans" cxnId="{E77D98AB-A915-436E-81B7-4DB9D1929899}">
      <dgm:prSet/>
      <dgm:spPr/>
      <dgm:t>
        <a:bodyPr/>
        <a:lstStyle/>
        <a:p>
          <a:endParaRPr lang="uk-UA" sz="1000">
            <a:solidFill>
              <a:schemeClr val="tx1"/>
            </a:solidFill>
          </a:endParaRPr>
        </a:p>
      </dgm:t>
    </dgm:pt>
    <dgm:pt modelId="{1E271908-FB86-4F56-A749-99A20DCDDCAB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1800" dirty="0" smtClean="0">
              <a:solidFill>
                <a:schemeClr val="tx1"/>
              </a:solidFill>
            </a:rPr>
            <a:t>Назви способи, якими в середовищі Скретч можна додати нового ви­конавця програми. У чому їх відмінність?</a:t>
          </a:r>
          <a:endParaRPr lang="uk-UA" sz="1800" dirty="0">
            <a:solidFill>
              <a:schemeClr val="tx1"/>
            </a:solidFill>
          </a:endParaRPr>
        </a:p>
      </dgm:t>
    </dgm:pt>
    <dgm:pt modelId="{352EEDE1-9AEF-455B-97AD-166CB1FFE336}" type="parTrans" cxnId="{8B79FF07-ED4E-4D86-8668-4857C98F0473}">
      <dgm:prSet/>
      <dgm:spPr/>
      <dgm:t>
        <a:bodyPr/>
        <a:lstStyle/>
        <a:p>
          <a:endParaRPr lang="uk-UA" sz="1000">
            <a:solidFill>
              <a:schemeClr val="tx1"/>
            </a:solidFill>
          </a:endParaRPr>
        </a:p>
      </dgm:t>
    </dgm:pt>
    <dgm:pt modelId="{DCE69C37-8A9D-4C6D-BD54-43F9E3C1474F}" type="sibTrans" cxnId="{8B79FF07-ED4E-4D86-8668-4857C98F0473}">
      <dgm:prSet/>
      <dgm:spPr/>
      <dgm:t>
        <a:bodyPr/>
        <a:lstStyle/>
        <a:p>
          <a:endParaRPr lang="uk-UA" sz="1000">
            <a:solidFill>
              <a:schemeClr val="tx1"/>
            </a:solidFill>
          </a:endParaRPr>
        </a:p>
      </dgm:t>
    </dgm:pt>
    <dgm:pt modelId="{696455CA-2E24-4566-8A69-AF720D7E44C1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1600" u="none" dirty="0" smtClean="0">
              <a:solidFill>
                <a:schemeClr val="tx1"/>
              </a:solidFill>
            </a:rPr>
            <a:t>У бібліотеці навчальних проектів є проект з виконавцями, яких ти хотів би використати у своєму проекті. Але твої виконавці виконуватимуть зовсім іншу програму. За яким планом ти створюватимеш власний проект?</a:t>
          </a:r>
          <a:endParaRPr lang="uk-UA" sz="1600" u="none" dirty="0">
            <a:solidFill>
              <a:schemeClr val="tx1"/>
            </a:solidFill>
          </a:endParaRPr>
        </a:p>
      </dgm:t>
    </dgm:pt>
    <dgm:pt modelId="{829E741D-486D-44E2-8242-0111043DDB02}" type="parTrans" cxnId="{5BAAE3F3-3BA2-4BB4-AB14-7F86492DAAD0}">
      <dgm:prSet/>
      <dgm:spPr/>
      <dgm:t>
        <a:bodyPr/>
        <a:lstStyle/>
        <a:p>
          <a:endParaRPr lang="uk-UA">
            <a:solidFill>
              <a:schemeClr val="tx1"/>
            </a:solidFill>
          </a:endParaRPr>
        </a:p>
      </dgm:t>
    </dgm:pt>
    <dgm:pt modelId="{62786800-37D0-4534-A46C-B9C8D440C8A2}" type="sibTrans" cxnId="{5BAAE3F3-3BA2-4BB4-AB14-7F86492DAAD0}">
      <dgm:prSet/>
      <dgm:spPr/>
      <dgm:t>
        <a:bodyPr/>
        <a:lstStyle/>
        <a:p>
          <a:endParaRPr lang="uk-UA">
            <a:solidFill>
              <a:schemeClr val="tx1"/>
            </a:solidFill>
          </a:endParaRPr>
        </a:p>
      </dgm:t>
    </dgm:pt>
    <dgm:pt modelId="{857AEFAB-1B67-401E-BB18-90ECAE77DFD0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1800" u="none" dirty="0" smtClean="0">
              <a:solidFill>
                <a:schemeClr val="tx1"/>
              </a:solidFill>
            </a:rPr>
            <a:t>У бібліотеці навчальних проектів е проект, програму якого ти можеш використати як шаблон. За яким планом ти створюватимеш власний проект?</a:t>
          </a:r>
          <a:endParaRPr lang="uk-UA" sz="1800" u="none" dirty="0">
            <a:solidFill>
              <a:schemeClr val="tx1"/>
            </a:solidFill>
          </a:endParaRPr>
        </a:p>
      </dgm:t>
    </dgm:pt>
    <dgm:pt modelId="{4CEF3CDC-ED5F-4B68-908F-31CF3B34D2D9}" type="parTrans" cxnId="{D6AD2ACB-C155-4C9A-94EF-6BB901495435}">
      <dgm:prSet/>
      <dgm:spPr/>
      <dgm:t>
        <a:bodyPr/>
        <a:lstStyle/>
        <a:p>
          <a:endParaRPr lang="uk-UA">
            <a:solidFill>
              <a:schemeClr val="tx1"/>
            </a:solidFill>
          </a:endParaRPr>
        </a:p>
      </dgm:t>
    </dgm:pt>
    <dgm:pt modelId="{D09EAC7B-B9D6-47B4-87E7-71B3045285DA}" type="sibTrans" cxnId="{D6AD2ACB-C155-4C9A-94EF-6BB901495435}">
      <dgm:prSet/>
      <dgm:spPr/>
      <dgm:t>
        <a:bodyPr/>
        <a:lstStyle/>
        <a:p>
          <a:endParaRPr lang="uk-UA">
            <a:solidFill>
              <a:schemeClr val="tx1"/>
            </a:solidFill>
          </a:endParaRPr>
        </a:p>
      </dgm:t>
    </dgm:pt>
    <dgm:pt modelId="{4369C807-3533-4DB3-9171-05E0DD2E3ABF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1800" smtClean="0">
              <a:solidFill>
                <a:schemeClr val="tx1"/>
              </a:solidFill>
            </a:rPr>
            <a:t>Як створити власний проект, якщо у бібліотеці навчапьних проектів немае схожого проекту?</a:t>
          </a:r>
          <a:endParaRPr lang="uk-UA" sz="1800">
            <a:solidFill>
              <a:schemeClr val="tx1"/>
            </a:solidFill>
          </a:endParaRPr>
        </a:p>
      </dgm:t>
    </dgm:pt>
    <dgm:pt modelId="{1BEA554D-0BFD-491C-AB4F-BB8E1514C0CC}" type="parTrans" cxnId="{CC5ABEED-FC8C-4B5F-8034-4DAAAF3DAEE0}">
      <dgm:prSet/>
      <dgm:spPr/>
      <dgm:t>
        <a:bodyPr/>
        <a:lstStyle/>
        <a:p>
          <a:endParaRPr lang="uk-UA">
            <a:solidFill>
              <a:schemeClr val="tx1"/>
            </a:solidFill>
          </a:endParaRPr>
        </a:p>
      </dgm:t>
    </dgm:pt>
    <dgm:pt modelId="{71CEC7E2-7EF9-402F-96D6-8D115CA113E9}" type="sibTrans" cxnId="{CC5ABEED-FC8C-4B5F-8034-4DAAAF3DAEE0}">
      <dgm:prSet/>
      <dgm:spPr/>
      <dgm:t>
        <a:bodyPr/>
        <a:lstStyle/>
        <a:p>
          <a:endParaRPr lang="uk-UA">
            <a:solidFill>
              <a:schemeClr val="tx1"/>
            </a:solidFill>
          </a:endParaRPr>
        </a:p>
      </dgm:t>
    </dgm:pt>
    <dgm:pt modelId="{E2D4CCED-CCCD-4BAB-AEF3-6DE463372CE5}" type="pres">
      <dgm:prSet presAssocID="{E8F38C58-D0C6-4EC0-8C7B-C83C303C8814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E8E988B9-BB61-4691-9C40-EA2C1B215F43}" type="pres">
      <dgm:prSet presAssocID="{F807058A-0290-47BC-AC13-E45A1D57CB60}" presName="node" presStyleLbl="node1" presStyleIdx="0" presStyleCnt="5" custScaleY="14747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1C3D67E-C9F6-4281-B121-469935815A9A}" type="pres">
      <dgm:prSet presAssocID="{69FB9A9C-2F10-44CB-856A-18625997B10E}" presName="sibTrans" presStyleCnt="0"/>
      <dgm:spPr/>
    </dgm:pt>
    <dgm:pt modelId="{DA910333-41E5-4AB7-B454-2DE269FC1EBA}" type="pres">
      <dgm:prSet presAssocID="{1E271908-FB86-4F56-A749-99A20DCDDCAB}" presName="node" presStyleLbl="node1" presStyleIdx="1" presStyleCnt="5" custScaleY="14747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B494DBB-CD30-4870-93E5-D5A598A46926}" type="pres">
      <dgm:prSet presAssocID="{DCE69C37-8A9D-4C6D-BD54-43F9E3C1474F}" presName="sibTrans" presStyleCnt="0"/>
      <dgm:spPr/>
    </dgm:pt>
    <dgm:pt modelId="{883EC797-6C25-40E8-B97A-735A3B7750A9}" type="pres">
      <dgm:prSet presAssocID="{696455CA-2E24-4566-8A69-AF720D7E44C1}" presName="node" presStyleLbl="node1" presStyleIdx="2" presStyleCnt="5" custScaleY="14747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FF6AAFF-98DB-433C-96F3-7FE9B108C934}" type="pres">
      <dgm:prSet presAssocID="{62786800-37D0-4534-A46C-B9C8D440C8A2}" presName="sibTrans" presStyleCnt="0"/>
      <dgm:spPr/>
    </dgm:pt>
    <dgm:pt modelId="{31A2E6DF-114A-4C9F-977B-0038FAA6FA01}" type="pres">
      <dgm:prSet presAssocID="{857AEFAB-1B67-401E-BB18-90ECAE77DFD0}" presName="node" presStyleLbl="node1" presStyleIdx="3" presStyleCnt="5" custScaleX="141996" custLinFactNeighborX="-741" custLinFactNeighborY="-547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5744CC5-1E0B-44A6-A490-62FB6B9EDE38}" type="pres">
      <dgm:prSet presAssocID="{D09EAC7B-B9D6-47B4-87E7-71B3045285DA}" presName="sibTrans" presStyleCnt="0"/>
      <dgm:spPr/>
    </dgm:pt>
    <dgm:pt modelId="{71C4F40D-3112-42A6-9F98-A46B9CAB420D}" type="pres">
      <dgm:prSet presAssocID="{4369C807-3533-4DB3-9171-05E0DD2E3ABF}" presName="node" presStyleLbl="node1" presStyleIdx="4" presStyleCnt="5" custLinFactNeighborX="-798" custLinFactNeighborY="-547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2F5899D9-23EE-4BB7-B65B-583BEC89A81B}" type="presOf" srcId="{4369C807-3533-4DB3-9171-05E0DD2E3ABF}" destId="{71C4F40D-3112-42A6-9F98-A46B9CAB420D}" srcOrd="0" destOrd="0" presId="urn:microsoft.com/office/officeart/2005/8/layout/default#1"/>
    <dgm:cxn modelId="{8B79FF07-ED4E-4D86-8668-4857C98F0473}" srcId="{E8F38C58-D0C6-4EC0-8C7B-C83C303C8814}" destId="{1E271908-FB86-4F56-A749-99A20DCDDCAB}" srcOrd="1" destOrd="0" parTransId="{352EEDE1-9AEF-455B-97AD-166CB1FFE336}" sibTransId="{DCE69C37-8A9D-4C6D-BD54-43F9E3C1474F}"/>
    <dgm:cxn modelId="{E31F5D09-8B8B-4A2A-A5DB-5F2F188E08AD}" type="presOf" srcId="{E8F38C58-D0C6-4EC0-8C7B-C83C303C8814}" destId="{E2D4CCED-CCCD-4BAB-AEF3-6DE463372CE5}" srcOrd="0" destOrd="0" presId="urn:microsoft.com/office/officeart/2005/8/layout/default#1"/>
    <dgm:cxn modelId="{D6AD2ACB-C155-4C9A-94EF-6BB901495435}" srcId="{E8F38C58-D0C6-4EC0-8C7B-C83C303C8814}" destId="{857AEFAB-1B67-401E-BB18-90ECAE77DFD0}" srcOrd="3" destOrd="0" parTransId="{4CEF3CDC-ED5F-4B68-908F-31CF3B34D2D9}" sibTransId="{D09EAC7B-B9D6-47B4-87E7-71B3045285DA}"/>
    <dgm:cxn modelId="{E77D98AB-A915-436E-81B7-4DB9D1929899}" srcId="{E8F38C58-D0C6-4EC0-8C7B-C83C303C8814}" destId="{F807058A-0290-47BC-AC13-E45A1D57CB60}" srcOrd="0" destOrd="0" parTransId="{FCBE4DCB-EDE0-4109-BF87-8DF9545133CF}" sibTransId="{69FB9A9C-2F10-44CB-856A-18625997B10E}"/>
    <dgm:cxn modelId="{F16E9447-3E57-4350-8415-E68055521C67}" type="presOf" srcId="{696455CA-2E24-4566-8A69-AF720D7E44C1}" destId="{883EC797-6C25-40E8-B97A-735A3B7750A9}" srcOrd="0" destOrd="0" presId="urn:microsoft.com/office/officeart/2005/8/layout/default#1"/>
    <dgm:cxn modelId="{5BAAE3F3-3BA2-4BB4-AB14-7F86492DAAD0}" srcId="{E8F38C58-D0C6-4EC0-8C7B-C83C303C8814}" destId="{696455CA-2E24-4566-8A69-AF720D7E44C1}" srcOrd="2" destOrd="0" parTransId="{829E741D-486D-44E2-8242-0111043DDB02}" sibTransId="{62786800-37D0-4534-A46C-B9C8D440C8A2}"/>
    <dgm:cxn modelId="{E6870F43-9DE1-4886-A608-4FD033ED68F3}" type="presOf" srcId="{1E271908-FB86-4F56-A749-99A20DCDDCAB}" destId="{DA910333-41E5-4AB7-B454-2DE269FC1EBA}" srcOrd="0" destOrd="0" presId="urn:microsoft.com/office/officeart/2005/8/layout/default#1"/>
    <dgm:cxn modelId="{C76AEB00-BE86-4D80-BFA5-00CC1D3BDDFE}" type="presOf" srcId="{857AEFAB-1B67-401E-BB18-90ECAE77DFD0}" destId="{31A2E6DF-114A-4C9F-977B-0038FAA6FA01}" srcOrd="0" destOrd="0" presId="urn:microsoft.com/office/officeart/2005/8/layout/default#1"/>
    <dgm:cxn modelId="{CC5ABEED-FC8C-4B5F-8034-4DAAAF3DAEE0}" srcId="{E8F38C58-D0C6-4EC0-8C7B-C83C303C8814}" destId="{4369C807-3533-4DB3-9171-05E0DD2E3ABF}" srcOrd="4" destOrd="0" parTransId="{1BEA554D-0BFD-491C-AB4F-BB8E1514C0CC}" sibTransId="{71CEC7E2-7EF9-402F-96D6-8D115CA113E9}"/>
    <dgm:cxn modelId="{6B81E166-5886-49EF-8608-EF765D27D8DE}" type="presOf" srcId="{F807058A-0290-47BC-AC13-E45A1D57CB60}" destId="{E8E988B9-BB61-4691-9C40-EA2C1B215F43}" srcOrd="0" destOrd="0" presId="urn:microsoft.com/office/officeart/2005/8/layout/default#1"/>
    <dgm:cxn modelId="{5685D148-B747-483F-BD3A-37259825B829}" type="presParOf" srcId="{E2D4CCED-CCCD-4BAB-AEF3-6DE463372CE5}" destId="{E8E988B9-BB61-4691-9C40-EA2C1B215F43}" srcOrd="0" destOrd="0" presId="urn:microsoft.com/office/officeart/2005/8/layout/default#1"/>
    <dgm:cxn modelId="{D5438966-2C0A-4DA8-B1E8-3E616493E791}" type="presParOf" srcId="{E2D4CCED-CCCD-4BAB-AEF3-6DE463372CE5}" destId="{71C3D67E-C9F6-4281-B121-469935815A9A}" srcOrd="1" destOrd="0" presId="urn:microsoft.com/office/officeart/2005/8/layout/default#1"/>
    <dgm:cxn modelId="{ABA2B7AA-36D5-4CCF-AAFF-E961C4113A7C}" type="presParOf" srcId="{E2D4CCED-CCCD-4BAB-AEF3-6DE463372CE5}" destId="{DA910333-41E5-4AB7-B454-2DE269FC1EBA}" srcOrd="2" destOrd="0" presId="urn:microsoft.com/office/officeart/2005/8/layout/default#1"/>
    <dgm:cxn modelId="{AB3D3D93-0B04-4B44-A095-05D67ECFA310}" type="presParOf" srcId="{E2D4CCED-CCCD-4BAB-AEF3-6DE463372CE5}" destId="{0B494DBB-CD30-4870-93E5-D5A598A46926}" srcOrd="3" destOrd="0" presId="urn:microsoft.com/office/officeart/2005/8/layout/default#1"/>
    <dgm:cxn modelId="{CB17EC1A-B39A-4C3F-A333-BEA1EC1FCB21}" type="presParOf" srcId="{E2D4CCED-CCCD-4BAB-AEF3-6DE463372CE5}" destId="{883EC797-6C25-40E8-B97A-735A3B7750A9}" srcOrd="4" destOrd="0" presId="urn:microsoft.com/office/officeart/2005/8/layout/default#1"/>
    <dgm:cxn modelId="{C795B5B0-D8EE-479F-BE8E-743F96210656}" type="presParOf" srcId="{E2D4CCED-CCCD-4BAB-AEF3-6DE463372CE5}" destId="{6FF6AAFF-98DB-433C-96F3-7FE9B108C934}" srcOrd="5" destOrd="0" presId="urn:microsoft.com/office/officeart/2005/8/layout/default#1"/>
    <dgm:cxn modelId="{7DC98AC0-5AAF-4BD4-B7B2-6D0574F0F68E}" type="presParOf" srcId="{E2D4CCED-CCCD-4BAB-AEF3-6DE463372CE5}" destId="{31A2E6DF-114A-4C9F-977B-0038FAA6FA01}" srcOrd="6" destOrd="0" presId="urn:microsoft.com/office/officeart/2005/8/layout/default#1"/>
    <dgm:cxn modelId="{4462D131-1567-4638-AE68-2E189AC9AA45}" type="presParOf" srcId="{E2D4CCED-CCCD-4BAB-AEF3-6DE463372CE5}" destId="{C5744CC5-1E0B-44A6-A490-62FB6B9EDE38}" srcOrd="7" destOrd="0" presId="urn:microsoft.com/office/officeart/2005/8/layout/default#1"/>
    <dgm:cxn modelId="{043AD1CE-CCCA-4BF0-9E61-F1975C86A75E}" type="presParOf" srcId="{E2D4CCED-CCCD-4BAB-AEF3-6DE463372CE5}" destId="{71C4F40D-3112-42A6-9F98-A46B9CAB420D}" srcOrd="8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D60689E-2C3A-40EC-A598-9EFA5BD2C5E2}" type="doc">
      <dgm:prSet loTypeId="urn:microsoft.com/office/officeart/2005/8/layout/chevron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E462FF38-C34D-449D-BC5D-CA0392ED8EA6}">
      <dgm:prSet phldrT="[Текст]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uk-UA" dirty="0" smtClean="0"/>
            <a:t>1</a:t>
          </a:r>
          <a:endParaRPr lang="uk-UA" dirty="0"/>
        </a:p>
      </dgm:t>
    </dgm:pt>
    <dgm:pt modelId="{52999F9F-3E9C-40BE-9113-3647AD5F65FF}" type="parTrans" cxnId="{E222CA51-B4F4-4C11-A051-08D9EC375253}">
      <dgm:prSet/>
      <dgm:spPr/>
      <dgm:t>
        <a:bodyPr/>
        <a:lstStyle/>
        <a:p>
          <a:pPr algn="ctr"/>
          <a:endParaRPr lang="uk-UA"/>
        </a:p>
      </dgm:t>
    </dgm:pt>
    <dgm:pt modelId="{5B9002BD-04F2-48E9-A135-0CB118B2560B}" type="sibTrans" cxnId="{E222CA51-B4F4-4C11-A051-08D9EC375253}">
      <dgm:prSet/>
      <dgm:spPr/>
      <dgm:t>
        <a:bodyPr/>
        <a:lstStyle/>
        <a:p>
          <a:pPr algn="ctr"/>
          <a:endParaRPr lang="uk-UA"/>
        </a:p>
      </dgm:t>
    </dgm:pt>
    <dgm:pt modelId="{A1D2FD35-D336-4E11-9D4A-47579E429A8D}">
      <dgm:prSet phldrT="[Текст]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uk-UA" u="none" dirty="0" smtClean="0"/>
            <a:t>Я можу назвати способи створення програми в навчальному середовищі виконання алгоритмів </a:t>
          </a:r>
          <a:r>
            <a:rPr lang="uk-UA" b="0" i="1" u="none" dirty="0" smtClean="0"/>
            <a:t>Скретч. </a:t>
          </a:r>
          <a:endParaRPr lang="uk-UA" dirty="0"/>
        </a:p>
      </dgm:t>
    </dgm:pt>
    <dgm:pt modelId="{29F77D1A-F479-462D-8CB7-E18EB24F0381}" type="parTrans" cxnId="{BF6225C8-D13F-4E08-9E88-31D5E5687E8F}">
      <dgm:prSet/>
      <dgm:spPr/>
      <dgm:t>
        <a:bodyPr/>
        <a:lstStyle/>
        <a:p>
          <a:pPr algn="ctr"/>
          <a:endParaRPr lang="uk-UA"/>
        </a:p>
      </dgm:t>
    </dgm:pt>
    <dgm:pt modelId="{73AACD65-1A5A-4C24-BE18-360175EE6883}" type="sibTrans" cxnId="{BF6225C8-D13F-4E08-9E88-31D5E5687E8F}">
      <dgm:prSet/>
      <dgm:spPr/>
      <dgm:t>
        <a:bodyPr/>
        <a:lstStyle/>
        <a:p>
          <a:pPr algn="ctr"/>
          <a:endParaRPr lang="uk-UA"/>
        </a:p>
      </dgm:t>
    </dgm:pt>
    <dgm:pt modelId="{B372425F-E79B-428F-A55C-D3C0F8B68472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uk-UA" dirty="0" smtClean="0"/>
            <a:t>Я вмію складати алгоритм із заданого набору команд у на­вчальному середовищі виконання алгоритмів </a:t>
          </a:r>
          <a:r>
            <a:rPr lang="uk-UA" b="0" i="1" u="none" dirty="0" smtClean="0"/>
            <a:t>Скретч</a:t>
          </a:r>
          <a:r>
            <a:rPr lang="uk-UA" dirty="0" smtClean="0"/>
            <a:t>.</a:t>
          </a:r>
          <a:endParaRPr lang="uk-UA" dirty="0"/>
        </a:p>
      </dgm:t>
    </dgm:pt>
    <dgm:pt modelId="{73B8E2E5-3540-4C7E-AECD-82DFF68722DF}" type="parTrans" cxnId="{0EF6EE55-4BEC-49FC-B9F6-B1E534907EA9}">
      <dgm:prSet/>
      <dgm:spPr/>
      <dgm:t>
        <a:bodyPr/>
        <a:lstStyle/>
        <a:p>
          <a:pPr algn="ctr"/>
          <a:endParaRPr lang="uk-UA"/>
        </a:p>
      </dgm:t>
    </dgm:pt>
    <dgm:pt modelId="{8C14C952-47D1-4EAF-A249-A731DFB9D25D}" type="sibTrans" cxnId="{0EF6EE55-4BEC-49FC-B9F6-B1E534907EA9}">
      <dgm:prSet/>
      <dgm:spPr/>
      <dgm:t>
        <a:bodyPr/>
        <a:lstStyle/>
        <a:p>
          <a:pPr algn="ctr"/>
          <a:endParaRPr lang="uk-UA"/>
        </a:p>
      </dgm:t>
    </dgm:pt>
    <dgm:pt modelId="{8F9CFA04-15F5-4881-BD79-7B36B660B6ED}">
      <dgm:prSet phldrT="[Текст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uk-UA" u="none" dirty="0" smtClean="0"/>
            <a:t>Я можу назвати виконавців і прості команди виконавців у на­вчальному середовищі виконання алгоритмів </a:t>
          </a:r>
          <a:r>
            <a:rPr lang="uk-UA" b="0" i="1" u="none" dirty="0" smtClean="0"/>
            <a:t>Скретч</a:t>
          </a:r>
          <a:r>
            <a:rPr lang="uk-UA" u="none" dirty="0" smtClean="0"/>
            <a:t>. </a:t>
          </a:r>
          <a:endParaRPr lang="uk-UA" dirty="0"/>
        </a:p>
      </dgm:t>
    </dgm:pt>
    <dgm:pt modelId="{8699F592-0CFE-43CB-B75A-865E94759124}" type="parTrans" cxnId="{F86393DF-E40E-4BE8-9885-6B4A7CC23624}">
      <dgm:prSet/>
      <dgm:spPr/>
      <dgm:t>
        <a:bodyPr/>
        <a:lstStyle/>
        <a:p>
          <a:pPr algn="ctr"/>
          <a:endParaRPr lang="uk-UA"/>
        </a:p>
      </dgm:t>
    </dgm:pt>
    <dgm:pt modelId="{581F2170-C7CF-4D5B-9AEC-3F98EB9C54EF}" type="sibTrans" cxnId="{F86393DF-E40E-4BE8-9885-6B4A7CC23624}">
      <dgm:prSet/>
      <dgm:spPr/>
      <dgm:t>
        <a:bodyPr/>
        <a:lstStyle/>
        <a:p>
          <a:pPr algn="ctr"/>
          <a:endParaRPr lang="uk-UA"/>
        </a:p>
      </dgm:t>
    </dgm:pt>
    <dgm:pt modelId="{E7EF1CDB-0199-46B7-B99B-1D71B17FDABB}">
      <dgm:prSet phldrT="[Текст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uk-UA" b="0" i="1" u="none" dirty="0" smtClean="0"/>
            <a:t>Я</a:t>
          </a:r>
          <a:r>
            <a:rPr lang="uk-UA" u="none" dirty="0" smtClean="0"/>
            <a:t> можу змінити чи обрати виконавців програми в середовищі </a:t>
          </a:r>
          <a:r>
            <a:rPr lang="uk-UA" b="0" i="1" u="none" dirty="0" smtClean="0"/>
            <a:t>Скретч</a:t>
          </a:r>
          <a:r>
            <a:rPr lang="uk-UA" u="none" dirty="0" smtClean="0"/>
            <a:t>.</a:t>
          </a:r>
          <a:endParaRPr lang="uk-UA" dirty="0"/>
        </a:p>
      </dgm:t>
    </dgm:pt>
    <dgm:pt modelId="{5C9478F4-9103-45C7-B4FB-1953B6361F9F}" type="parTrans" cxnId="{19D12DF0-E73E-43F5-9C4D-EB5CE2CE332F}">
      <dgm:prSet/>
      <dgm:spPr/>
      <dgm:t>
        <a:bodyPr/>
        <a:lstStyle/>
        <a:p>
          <a:pPr algn="ctr"/>
          <a:endParaRPr lang="uk-UA"/>
        </a:p>
      </dgm:t>
    </dgm:pt>
    <dgm:pt modelId="{FEB68E66-29AB-4B70-9159-EBEAE2C6D66B}" type="sibTrans" cxnId="{19D12DF0-E73E-43F5-9C4D-EB5CE2CE332F}">
      <dgm:prSet/>
      <dgm:spPr/>
      <dgm:t>
        <a:bodyPr/>
        <a:lstStyle/>
        <a:p>
          <a:pPr algn="ctr"/>
          <a:endParaRPr lang="uk-UA"/>
        </a:p>
      </dgm:t>
    </dgm:pt>
    <dgm:pt modelId="{EFCDA48B-3F21-4D0F-9348-6DFB44180947}">
      <dgm:prSet phldrT="[Текст]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uk-UA" dirty="0" smtClean="0"/>
            <a:t>2</a:t>
          </a:r>
          <a:endParaRPr lang="uk-UA" dirty="0"/>
        </a:p>
      </dgm:t>
    </dgm:pt>
    <dgm:pt modelId="{E527D1A2-CBD6-43BA-8944-B11D9B39D981}" type="parTrans" cxnId="{75E7D323-5E64-42BA-ACE4-1360A5552800}">
      <dgm:prSet/>
      <dgm:spPr/>
      <dgm:t>
        <a:bodyPr/>
        <a:lstStyle/>
        <a:p>
          <a:pPr algn="ctr"/>
          <a:endParaRPr lang="uk-UA"/>
        </a:p>
      </dgm:t>
    </dgm:pt>
    <dgm:pt modelId="{FCFB950F-2993-41A0-97D1-B7314FF10444}" type="sibTrans" cxnId="{75E7D323-5E64-42BA-ACE4-1360A5552800}">
      <dgm:prSet/>
      <dgm:spPr/>
      <dgm:t>
        <a:bodyPr/>
        <a:lstStyle/>
        <a:p>
          <a:pPr algn="ctr"/>
          <a:endParaRPr lang="uk-UA"/>
        </a:p>
      </dgm:t>
    </dgm:pt>
    <dgm:pt modelId="{293B300A-BD71-4BFC-A762-8F7F6A44CBF4}">
      <dgm:prSet phldrT="[Текст]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uk-UA" dirty="0" smtClean="0"/>
            <a:t>3</a:t>
          </a:r>
          <a:endParaRPr lang="uk-UA" dirty="0"/>
        </a:p>
      </dgm:t>
    </dgm:pt>
    <dgm:pt modelId="{EB9574DB-60D5-49D4-9A29-A82F3F2A33C3}" type="parTrans" cxnId="{30EB343D-A770-48EE-B04C-126F8FA1F251}">
      <dgm:prSet/>
      <dgm:spPr/>
      <dgm:t>
        <a:bodyPr/>
        <a:lstStyle/>
        <a:p>
          <a:pPr algn="ctr"/>
          <a:endParaRPr lang="uk-UA"/>
        </a:p>
      </dgm:t>
    </dgm:pt>
    <dgm:pt modelId="{21B21854-DD60-400D-9F2E-D3BDC5385AD2}" type="sibTrans" cxnId="{30EB343D-A770-48EE-B04C-126F8FA1F251}">
      <dgm:prSet/>
      <dgm:spPr/>
      <dgm:t>
        <a:bodyPr/>
        <a:lstStyle/>
        <a:p>
          <a:pPr algn="ctr"/>
          <a:endParaRPr lang="uk-UA"/>
        </a:p>
      </dgm:t>
    </dgm:pt>
    <dgm:pt modelId="{8E3A7950-9D8D-429D-ADFD-954CB4ED6A45}">
      <dgm:prSet phldrT="[Текст]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uk-UA" dirty="0" smtClean="0"/>
            <a:t>4</a:t>
          </a:r>
          <a:endParaRPr lang="uk-UA" dirty="0"/>
        </a:p>
      </dgm:t>
    </dgm:pt>
    <dgm:pt modelId="{5C5011A7-6034-49AE-BDBA-3A703FE88576}" type="parTrans" cxnId="{F7E36F10-8F6C-4798-A764-E73C721C436A}">
      <dgm:prSet/>
      <dgm:spPr/>
      <dgm:t>
        <a:bodyPr/>
        <a:lstStyle/>
        <a:p>
          <a:pPr algn="ctr"/>
          <a:endParaRPr lang="uk-UA"/>
        </a:p>
      </dgm:t>
    </dgm:pt>
    <dgm:pt modelId="{2D6DE470-8932-4126-BD16-B64EA1B77E5C}" type="sibTrans" cxnId="{F7E36F10-8F6C-4798-A764-E73C721C436A}">
      <dgm:prSet/>
      <dgm:spPr/>
      <dgm:t>
        <a:bodyPr/>
        <a:lstStyle/>
        <a:p>
          <a:pPr algn="ctr"/>
          <a:endParaRPr lang="uk-UA"/>
        </a:p>
      </dgm:t>
    </dgm:pt>
    <dgm:pt modelId="{1CCBE7EC-FE4D-4E18-836F-EDBB69BF6DA4}" type="pres">
      <dgm:prSet presAssocID="{6D60689E-2C3A-40EC-A598-9EFA5BD2C5E2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9E6B2DB8-39CB-45D0-8911-DBE78F1A6391}" type="pres">
      <dgm:prSet presAssocID="{E462FF38-C34D-449D-BC5D-CA0392ED8EA6}" presName="composite" presStyleCnt="0"/>
      <dgm:spPr/>
    </dgm:pt>
    <dgm:pt modelId="{919ACFFF-03BA-4596-ABFE-C3A6BA97942B}" type="pres">
      <dgm:prSet presAssocID="{E462FF38-C34D-449D-BC5D-CA0392ED8EA6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9DA5F57-941A-4D84-B307-C589878FE610}" type="pres">
      <dgm:prSet presAssocID="{E462FF38-C34D-449D-BC5D-CA0392ED8EA6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C1D863A-AC2D-4E91-ABBA-F685F45DF025}" type="pres">
      <dgm:prSet presAssocID="{5B9002BD-04F2-48E9-A135-0CB118B2560B}" presName="sp" presStyleCnt="0"/>
      <dgm:spPr/>
    </dgm:pt>
    <dgm:pt modelId="{6FB0C4D5-3E90-44A4-8638-6BB6B317B33D}" type="pres">
      <dgm:prSet presAssocID="{EFCDA48B-3F21-4D0F-9348-6DFB44180947}" presName="composite" presStyleCnt="0"/>
      <dgm:spPr/>
    </dgm:pt>
    <dgm:pt modelId="{3269DD90-6695-45D3-9725-363890BA9BFC}" type="pres">
      <dgm:prSet presAssocID="{EFCDA48B-3F21-4D0F-9348-6DFB44180947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A91E86C-BB33-4FB2-AF69-3B4648A1F22B}" type="pres">
      <dgm:prSet presAssocID="{EFCDA48B-3F21-4D0F-9348-6DFB44180947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C9F1E98-C2F9-4097-A4F4-FC089EBC6C47}" type="pres">
      <dgm:prSet presAssocID="{FCFB950F-2993-41A0-97D1-B7314FF10444}" presName="sp" presStyleCnt="0"/>
      <dgm:spPr/>
    </dgm:pt>
    <dgm:pt modelId="{FD2336F8-78CA-453E-BF2C-BE21A95411C0}" type="pres">
      <dgm:prSet presAssocID="{293B300A-BD71-4BFC-A762-8F7F6A44CBF4}" presName="composite" presStyleCnt="0"/>
      <dgm:spPr/>
    </dgm:pt>
    <dgm:pt modelId="{CB20062A-1F1B-4331-AE1F-5FC0E67BF254}" type="pres">
      <dgm:prSet presAssocID="{293B300A-BD71-4BFC-A762-8F7F6A44CBF4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A7FF5FE-5090-4EF1-AB34-D3FACCF82C25}" type="pres">
      <dgm:prSet presAssocID="{293B300A-BD71-4BFC-A762-8F7F6A44CBF4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50E0859-53D2-4E15-BE58-24C0E21088D6}" type="pres">
      <dgm:prSet presAssocID="{21B21854-DD60-400D-9F2E-D3BDC5385AD2}" presName="sp" presStyleCnt="0"/>
      <dgm:spPr/>
    </dgm:pt>
    <dgm:pt modelId="{5B55FFEA-A0F6-4F7E-90B1-40431FF3B763}" type="pres">
      <dgm:prSet presAssocID="{8E3A7950-9D8D-429D-ADFD-954CB4ED6A45}" presName="composite" presStyleCnt="0"/>
      <dgm:spPr/>
    </dgm:pt>
    <dgm:pt modelId="{CB0E9B25-FE66-41EC-BF78-7BE3CCBCEEB9}" type="pres">
      <dgm:prSet presAssocID="{8E3A7950-9D8D-429D-ADFD-954CB4ED6A45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69AC993-0FE4-4AA8-9D51-FBADD0A0FE1D}" type="pres">
      <dgm:prSet presAssocID="{8E3A7950-9D8D-429D-ADFD-954CB4ED6A45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30EB343D-A770-48EE-B04C-126F8FA1F251}" srcId="{6D60689E-2C3A-40EC-A598-9EFA5BD2C5E2}" destId="{293B300A-BD71-4BFC-A762-8F7F6A44CBF4}" srcOrd="2" destOrd="0" parTransId="{EB9574DB-60D5-49D4-9A29-A82F3F2A33C3}" sibTransId="{21B21854-DD60-400D-9F2E-D3BDC5385AD2}"/>
    <dgm:cxn modelId="{43A43A00-0AC9-47B2-AED5-E8D5010FCE39}" type="presOf" srcId="{EFCDA48B-3F21-4D0F-9348-6DFB44180947}" destId="{3269DD90-6695-45D3-9725-363890BA9BFC}" srcOrd="0" destOrd="0" presId="urn:microsoft.com/office/officeart/2005/8/layout/chevron2"/>
    <dgm:cxn modelId="{92E7FF70-A8DA-4A1D-8D93-8025EC196E15}" type="presOf" srcId="{B372425F-E79B-428F-A55C-D3C0F8B68472}" destId="{569AC993-0FE4-4AA8-9D51-FBADD0A0FE1D}" srcOrd="0" destOrd="0" presId="urn:microsoft.com/office/officeart/2005/8/layout/chevron2"/>
    <dgm:cxn modelId="{19D12DF0-E73E-43F5-9C4D-EB5CE2CE332F}" srcId="{293B300A-BD71-4BFC-A762-8F7F6A44CBF4}" destId="{E7EF1CDB-0199-46B7-B99B-1D71B17FDABB}" srcOrd="0" destOrd="0" parTransId="{5C9478F4-9103-45C7-B4FB-1953B6361F9F}" sibTransId="{FEB68E66-29AB-4B70-9159-EBEAE2C6D66B}"/>
    <dgm:cxn modelId="{4A3F0F82-FE1C-4FFF-A1A2-277B8C6D8D09}" type="presOf" srcId="{6D60689E-2C3A-40EC-A598-9EFA5BD2C5E2}" destId="{1CCBE7EC-FE4D-4E18-836F-EDBB69BF6DA4}" srcOrd="0" destOrd="0" presId="urn:microsoft.com/office/officeart/2005/8/layout/chevron2"/>
    <dgm:cxn modelId="{E222CA51-B4F4-4C11-A051-08D9EC375253}" srcId="{6D60689E-2C3A-40EC-A598-9EFA5BD2C5E2}" destId="{E462FF38-C34D-449D-BC5D-CA0392ED8EA6}" srcOrd="0" destOrd="0" parTransId="{52999F9F-3E9C-40BE-9113-3647AD5F65FF}" sibTransId="{5B9002BD-04F2-48E9-A135-0CB118B2560B}"/>
    <dgm:cxn modelId="{75E7D323-5E64-42BA-ACE4-1360A5552800}" srcId="{6D60689E-2C3A-40EC-A598-9EFA5BD2C5E2}" destId="{EFCDA48B-3F21-4D0F-9348-6DFB44180947}" srcOrd="1" destOrd="0" parTransId="{E527D1A2-CBD6-43BA-8944-B11D9B39D981}" sibTransId="{FCFB950F-2993-41A0-97D1-B7314FF10444}"/>
    <dgm:cxn modelId="{A12CFCEE-4FC5-4DD9-B6BE-6DACF8090D38}" type="presOf" srcId="{293B300A-BD71-4BFC-A762-8F7F6A44CBF4}" destId="{CB20062A-1F1B-4331-AE1F-5FC0E67BF254}" srcOrd="0" destOrd="0" presId="urn:microsoft.com/office/officeart/2005/8/layout/chevron2"/>
    <dgm:cxn modelId="{BF6225C8-D13F-4E08-9E88-31D5E5687E8F}" srcId="{E462FF38-C34D-449D-BC5D-CA0392ED8EA6}" destId="{A1D2FD35-D336-4E11-9D4A-47579E429A8D}" srcOrd="0" destOrd="0" parTransId="{29F77D1A-F479-462D-8CB7-E18EB24F0381}" sibTransId="{73AACD65-1A5A-4C24-BE18-360175EE6883}"/>
    <dgm:cxn modelId="{81D5ECFA-602B-47E9-9884-8FA342994C6D}" type="presOf" srcId="{E462FF38-C34D-449D-BC5D-CA0392ED8EA6}" destId="{919ACFFF-03BA-4596-ABFE-C3A6BA97942B}" srcOrd="0" destOrd="0" presId="urn:microsoft.com/office/officeart/2005/8/layout/chevron2"/>
    <dgm:cxn modelId="{F7E36F10-8F6C-4798-A764-E73C721C436A}" srcId="{6D60689E-2C3A-40EC-A598-9EFA5BD2C5E2}" destId="{8E3A7950-9D8D-429D-ADFD-954CB4ED6A45}" srcOrd="3" destOrd="0" parTransId="{5C5011A7-6034-49AE-BDBA-3A703FE88576}" sibTransId="{2D6DE470-8932-4126-BD16-B64EA1B77E5C}"/>
    <dgm:cxn modelId="{F86393DF-E40E-4BE8-9885-6B4A7CC23624}" srcId="{EFCDA48B-3F21-4D0F-9348-6DFB44180947}" destId="{8F9CFA04-15F5-4881-BD79-7B36B660B6ED}" srcOrd="0" destOrd="0" parTransId="{8699F592-0CFE-43CB-B75A-865E94759124}" sibTransId="{581F2170-C7CF-4D5B-9AEC-3F98EB9C54EF}"/>
    <dgm:cxn modelId="{0EF6EE55-4BEC-49FC-B9F6-B1E534907EA9}" srcId="{8E3A7950-9D8D-429D-ADFD-954CB4ED6A45}" destId="{B372425F-E79B-428F-A55C-D3C0F8B68472}" srcOrd="0" destOrd="0" parTransId="{73B8E2E5-3540-4C7E-AECD-82DFF68722DF}" sibTransId="{8C14C952-47D1-4EAF-A249-A731DFB9D25D}"/>
    <dgm:cxn modelId="{6D7C3CF6-3BEE-41CC-8C1D-E933F90192CC}" type="presOf" srcId="{8F9CFA04-15F5-4881-BD79-7B36B660B6ED}" destId="{0A91E86C-BB33-4FB2-AF69-3B4648A1F22B}" srcOrd="0" destOrd="0" presId="urn:microsoft.com/office/officeart/2005/8/layout/chevron2"/>
    <dgm:cxn modelId="{EDB32992-394A-481E-A7CE-CE78EC0A76F4}" type="presOf" srcId="{A1D2FD35-D336-4E11-9D4A-47579E429A8D}" destId="{A9DA5F57-941A-4D84-B307-C589878FE610}" srcOrd="0" destOrd="0" presId="urn:microsoft.com/office/officeart/2005/8/layout/chevron2"/>
    <dgm:cxn modelId="{23206844-12BA-4220-92F6-D5AB5AB417C6}" type="presOf" srcId="{8E3A7950-9D8D-429D-ADFD-954CB4ED6A45}" destId="{CB0E9B25-FE66-41EC-BF78-7BE3CCBCEEB9}" srcOrd="0" destOrd="0" presId="urn:microsoft.com/office/officeart/2005/8/layout/chevron2"/>
    <dgm:cxn modelId="{CCFAB961-93DF-4C56-8E3E-C28FEB490CC7}" type="presOf" srcId="{E7EF1CDB-0199-46B7-B99B-1D71B17FDABB}" destId="{EA7FF5FE-5090-4EF1-AB34-D3FACCF82C25}" srcOrd="0" destOrd="0" presId="urn:microsoft.com/office/officeart/2005/8/layout/chevron2"/>
    <dgm:cxn modelId="{DEC07226-4B2B-471F-A8D7-0AE7FFC44EEA}" type="presParOf" srcId="{1CCBE7EC-FE4D-4E18-836F-EDBB69BF6DA4}" destId="{9E6B2DB8-39CB-45D0-8911-DBE78F1A6391}" srcOrd="0" destOrd="0" presId="urn:microsoft.com/office/officeart/2005/8/layout/chevron2"/>
    <dgm:cxn modelId="{93B001CF-DB24-49BE-A120-5FA8F29B9F0C}" type="presParOf" srcId="{9E6B2DB8-39CB-45D0-8911-DBE78F1A6391}" destId="{919ACFFF-03BA-4596-ABFE-C3A6BA97942B}" srcOrd="0" destOrd="0" presId="urn:microsoft.com/office/officeart/2005/8/layout/chevron2"/>
    <dgm:cxn modelId="{E29DBA9C-9C98-4A69-9EB6-A1855F773B1D}" type="presParOf" srcId="{9E6B2DB8-39CB-45D0-8911-DBE78F1A6391}" destId="{A9DA5F57-941A-4D84-B307-C589878FE610}" srcOrd="1" destOrd="0" presId="urn:microsoft.com/office/officeart/2005/8/layout/chevron2"/>
    <dgm:cxn modelId="{64DAE469-3BC1-42E8-BF25-E161B5A92732}" type="presParOf" srcId="{1CCBE7EC-FE4D-4E18-836F-EDBB69BF6DA4}" destId="{4C1D863A-AC2D-4E91-ABBA-F685F45DF025}" srcOrd="1" destOrd="0" presId="urn:microsoft.com/office/officeart/2005/8/layout/chevron2"/>
    <dgm:cxn modelId="{6DDBB206-BCC9-4EB1-8788-7A32DBB08BA7}" type="presParOf" srcId="{1CCBE7EC-FE4D-4E18-836F-EDBB69BF6DA4}" destId="{6FB0C4D5-3E90-44A4-8638-6BB6B317B33D}" srcOrd="2" destOrd="0" presId="urn:microsoft.com/office/officeart/2005/8/layout/chevron2"/>
    <dgm:cxn modelId="{8BE8B117-DEC8-40E9-9F63-21D882944C9B}" type="presParOf" srcId="{6FB0C4D5-3E90-44A4-8638-6BB6B317B33D}" destId="{3269DD90-6695-45D3-9725-363890BA9BFC}" srcOrd="0" destOrd="0" presId="urn:microsoft.com/office/officeart/2005/8/layout/chevron2"/>
    <dgm:cxn modelId="{87EBA1E8-FB5E-4FE9-BDBA-5C54A5C3499E}" type="presParOf" srcId="{6FB0C4D5-3E90-44A4-8638-6BB6B317B33D}" destId="{0A91E86C-BB33-4FB2-AF69-3B4648A1F22B}" srcOrd="1" destOrd="0" presId="urn:microsoft.com/office/officeart/2005/8/layout/chevron2"/>
    <dgm:cxn modelId="{FFD47BD0-1377-4BB2-8B0F-9AF601ACF87D}" type="presParOf" srcId="{1CCBE7EC-FE4D-4E18-836F-EDBB69BF6DA4}" destId="{DC9F1E98-C2F9-4097-A4F4-FC089EBC6C47}" srcOrd="3" destOrd="0" presId="urn:microsoft.com/office/officeart/2005/8/layout/chevron2"/>
    <dgm:cxn modelId="{13B2C506-59C4-4244-9D83-244730D36E51}" type="presParOf" srcId="{1CCBE7EC-FE4D-4E18-836F-EDBB69BF6DA4}" destId="{FD2336F8-78CA-453E-BF2C-BE21A95411C0}" srcOrd="4" destOrd="0" presId="urn:microsoft.com/office/officeart/2005/8/layout/chevron2"/>
    <dgm:cxn modelId="{388C90D2-CB28-4EFE-B216-AEED8BD29BFE}" type="presParOf" srcId="{FD2336F8-78CA-453E-BF2C-BE21A95411C0}" destId="{CB20062A-1F1B-4331-AE1F-5FC0E67BF254}" srcOrd="0" destOrd="0" presId="urn:microsoft.com/office/officeart/2005/8/layout/chevron2"/>
    <dgm:cxn modelId="{7354796A-8753-43E6-B554-D539B4AF75C7}" type="presParOf" srcId="{FD2336F8-78CA-453E-BF2C-BE21A95411C0}" destId="{EA7FF5FE-5090-4EF1-AB34-D3FACCF82C25}" srcOrd="1" destOrd="0" presId="urn:microsoft.com/office/officeart/2005/8/layout/chevron2"/>
    <dgm:cxn modelId="{32DC2642-6AF0-4780-8892-8097360B5F53}" type="presParOf" srcId="{1CCBE7EC-FE4D-4E18-836F-EDBB69BF6DA4}" destId="{750E0859-53D2-4E15-BE58-24C0E21088D6}" srcOrd="5" destOrd="0" presId="urn:microsoft.com/office/officeart/2005/8/layout/chevron2"/>
    <dgm:cxn modelId="{E4B84482-5E7C-4252-B280-FFD7A3D1B553}" type="presParOf" srcId="{1CCBE7EC-FE4D-4E18-836F-EDBB69BF6DA4}" destId="{5B55FFEA-A0F6-4F7E-90B1-40431FF3B763}" srcOrd="6" destOrd="0" presId="urn:microsoft.com/office/officeart/2005/8/layout/chevron2"/>
    <dgm:cxn modelId="{E6B457AC-8298-4686-9CA7-24263B297CE1}" type="presParOf" srcId="{5B55FFEA-A0F6-4F7E-90B1-40431FF3B763}" destId="{CB0E9B25-FE66-41EC-BF78-7BE3CCBCEEB9}" srcOrd="0" destOrd="0" presId="urn:microsoft.com/office/officeart/2005/8/layout/chevron2"/>
    <dgm:cxn modelId="{A4F97200-41E1-4DD3-8BF7-0F465587D132}" type="presParOf" srcId="{5B55FFEA-A0F6-4F7E-90B1-40431FF3B763}" destId="{569AC993-0FE4-4AA8-9D51-FBADD0A0FE1D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5DE40E-F949-4BD6-87EB-5129D42B81C4}">
      <dsp:nvSpPr>
        <dsp:cNvPr id="0" name=""/>
        <dsp:cNvSpPr/>
      </dsp:nvSpPr>
      <dsp:spPr>
        <a:xfrm>
          <a:off x="1512171" y="808"/>
          <a:ext cx="5904648" cy="1135307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i="1" kern="1200" noProof="0" dirty="0" smtClean="0">
              <a:solidFill>
                <a:schemeClr val="tx1"/>
              </a:solidFill>
            </a:rPr>
            <a:t>Які є способи створення проекту в середовищі Скретч</a:t>
          </a:r>
        </a:p>
      </dsp:txBody>
      <dsp:txXfrm>
        <a:off x="2079825" y="808"/>
        <a:ext cx="4769341" cy="1135307"/>
      </dsp:txXfrm>
    </dsp:sp>
    <dsp:sp modelId="{FD177275-8890-4C88-A6D5-F32FD76F2A63}">
      <dsp:nvSpPr>
        <dsp:cNvPr id="0" name=""/>
        <dsp:cNvSpPr/>
      </dsp:nvSpPr>
      <dsp:spPr>
        <a:xfrm>
          <a:off x="1512171" y="1295058"/>
          <a:ext cx="5904648" cy="1135307"/>
        </a:xfrm>
        <a:prstGeom prst="chevron">
          <a:avLst/>
        </a:prstGeom>
        <a:gradFill rotWithShape="0">
          <a:gsLst>
            <a:gs pos="0">
              <a:schemeClr val="accent5">
                <a:hueOff val="2723985"/>
                <a:satOff val="1859"/>
                <a:lumOff val="-5228"/>
                <a:alphaOff val="0"/>
                <a:shade val="51000"/>
                <a:satMod val="130000"/>
              </a:schemeClr>
            </a:gs>
            <a:gs pos="80000">
              <a:schemeClr val="accent5">
                <a:hueOff val="2723985"/>
                <a:satOff val="1859"/>
                <a:lumOff val="-5228"/>
                <a:alphaOff val="0"/>
                <a:shade val="93000"/>
                <a:satMod val="130000"/>
              </a:schemeClr>
            </a:gs>
            <a:gs pos="100000">
              <a:schemeClr val="accent5">
                <a:hueOff val="2723985"/>
                <a:satOff val="1859"/>
                <a:lumOff val="-52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i="1" kern="1200" noProof="0" dirty="0" smtClean="0">
              <a:solidFill>
                <a:schemeClr val="tx1"/>
              </a:solidFill>
            </a:rPr>
            <a:t>Як змінити програму в середовищі Скретч</a:t>
          </a:r>
          <a:endParaRPr lang="uk-UA" sz="1900" i="1" kern="1200" noProof="0" dirty="0" smtClean="0">
            <a:solidFill>
              <a:schemeClr val="tx1"/>
            </a:solidFill>
          </a:endParaRPr>
        </a:p>
      </dsp:txBody>
      <dsp:txXfrm>
        <a:off x="2079825" y="1295058"/>
        <a:ext cx="4769341" cy="1135307"/>
      </dsp:txXfrm>
    </dsp:sp>
    <dsp:sp modelId="{6482EA2E-D3DF-46A3-B7DD-23FBB00DE850}">
      <dsp:nvSpPr>
        <dsp:cNvPr id="0" name=""/>
        <dsp:cNvSpPr/>
      </dsp:nvSpPr>
      <dsp:spPr>
        <a:xfrm>
          <a:off x="1512171" y="2589309"/>
          <a:ext cx="5904648" cy="1135307"/>
        </a:xfrm>
        <a:prstGeom prst="chevron">
          <a:avLst/>
        </a:prstGeom>
        <a:gradFill rotWithShape="0">
          <a:gsLst>
            <a:gs pos="0">
              <a:schemeClr val="accent5">
                <a:hueOff val="5447971"/>
                <a:satOff val="3718"/>
                <a:lumOff val="-10457"/>
                <a:alphaOff val="0"/>
                <a:shade val="51000"/>
                <a:satMod val="130000"/>
              </a:schemeClr>
            </a:gs>
            <a:gs pos="80000">
              <a:schemeClr val="accent5">
                <a:hueOff val="5447971"/>
                <a:satOff val="3718"/>
                <a:lumOff val="-10457"/>
                <a:alphaOff val="0"/>
                <a:shade val="93000"/>
                <a:satMod val="130000"/>
              </a:schemeClr>
            </a:gs>
            <a:gs pos="100000">
              <a:schemeClr val="accent5">
                <a:hueOff val="5447971"/>
                <a:satOff val="3718"/>
                <a:lumOff val="-1045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i="1" kern="1200" noProof="0" dirty="0" smtClean="0">
              <a:solidFill>
                <a:schemeClr val="tx1"/>
              </a:solidFill>
            </a:rPr>
            <a:t>Як створити новий проект у середовищі Скретч </a:t>
          </a:r>
        </a:p>
      </dsp:txBody>
      <dsp:txXfrm>
        <a:off x="2079825" y="2589309"/>
        <a:ext cx="4769341" cy="1135307"/>
      </dsp:txXfrm>
    </dsp:sp>
    <dsp:sp modelId="{47B373A4-0796-4440-8D2A-B9F4FB1715D1}">
      <dsp:nvSpPr>
        <dsp:cNvPr id="0" name=""/>
        <dsp:cNvSpPr/>
      </dsp:nvSpPr>
      <dsp:spPr>
        <a:xfrm>
          <a:off x="1512171" y="3883559"/>
          <a:ext cx="5904648" cy="1135307"/>
        </a:xfrm>
        <a:prstGeom prst="chevron">
          <a:avLst/>
        </a:prstGeom>
        <a:gradFill rotWithShape="0">
          <a:gsLst>
            <a:gs pos="0">
              <a:schemeClr val="accent5">
                <a:hueOff val="8171956"/>
                <a:satOff val="5577"/>
                <a:lumOff val="-15685"/>
                <a:alphaOff val="0"/>
                <a:shade val="51000"/>
                <a:satMod val="130000"/>
              </a:schemeClr>
            </a:gs>
            <a:gs pos="80000">
              <a:schemeClr val="accent5">
                <a:hueOff val="8171956"/>
                <a:satOff val="5577"/>
                <a:lumOff val="-15685"/>
                <a:alphaOff val="0"/>
                <a:shade val="93000"/>
                <a:satMod val="130000"/>
              </a:schemeClr>
            </a:gs>
            <a:gs pos="100000">
              <a:schemeClr val="accent5">
                <a:hueOff val="8171956"/>
                <a:satOff val="5577"/>
                <a:lumOff val="-1568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i="1" kern="1200" noProof="0" dirty="0" smtClean="0">
              <a:solidFill>
                <a:schemeClr val="tx1"/>
              </a:solidFill>
            </a:rPr>
            <a:t>Як додати виконавця в  середовищі Скретч</a:t>
          </a:r>
        </a:p>
      </dsp:txBody>
      <dsp:txXfrm>
        <a:off x="2079825" y="3883559"/>
        <a:ext cx="4769341" cy="113530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4A3232-AD6D-4447-81EA-5D58DCFE200C}">
      <dsp:nvSpPr>
        <dsp:cNvPr id="0" name=""/>
        <dsp:cNvSpPr/>
      </dsp:nvSpPr>
      <dsp:spPr>
        <a:xfrm>
          <a:off x="943886" y="1801"/>
          <a:ext cx="3378929" cy="82864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9535" tIns="59690" rIns="89535" bIns="59690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700" kern="1200" dirty="0" smtClean="0"/>
            <a:t>1 спосіб</a:t>
          </a:r>
          <a:endParaRPr lang="uk-UA" sz="4700" kern="1200" dirty="0"/>
        </a:p>
      </dsp:txBody>
      <dsp:txXfrm>
        <a:off x="968156" y="26071"/>
        <a:ext cx="3330389" cy="780106"/>
      </dsp:txXfrm>
    </dsp:sp>
    <dsp:sp modelId="{D9535BAB-2AD7-4C20-AC68-EEAA1AC231FC}">
      <dsp:nvSpPr>
        <dsp:cNvPr id="0" name=""/>
        <dsp:cNvSpPr/>
      </dsp:nvSpPr>
      <dsp:spPr>
        <a:xfrm>
          <a:off x="1281779" y="830448"/>
          <a:ext cx="337892" cy="15061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06155"/>
              </a:lnTo>
              <a:lnTo>
                <a:pt x="337892" y="150615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41E04C-A6F6-41F2-9E08-5784537C5DC2}">
      <dsp:nvSpPr>
        <dsp:cNvPr id="0" name=""/>
        <dsp:cNvSpPr/>
      </dsp:nvSpPr>
      <dsp:spPr>
        <a:xfrm>
          <a:off x="1619672" y="1332500"/>
          <a:ext cx="5285312" cy="20082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600" kern="1200" dirty="0" smtClean="0"/>
            <a:t>Перший спосіб передбачає зміну зображення виконавця чи фону сцени і програми вуже створеному проекті. Для цього слід обрати вказівку </a:t>
          </a:r>
          <a:r>
            <a:rPr lang="uk-UA" sz="2600" b="0" i="1" u="none" kern="1200" dirty="0" smtClean="0"/>
            <a:t>Відкрити</a:t>
          </a:r>
          <a:r>
            <a:rPr lang="uk-UA" sz="2600" kern="1200" dirty="0" smtClean="0"/>
            <a:t> в меню </a:t>
          </a:r>
          <a:r>
            <a:rPr lang="uk-UA" sz="2600" b="0" i="1" u="none" kern="1200" dirty="0" smtClean="0"/>
            <a:t>Файл</a:t>
          </a:r>
          <a:endParaRPr lang="uk-UA" sz="2600" kern="1200" dirty="0"/>
        </a:p>
      </dsp:txBody>
      <dsp:txXfrm>
        <a:off x="1678490" y="1391318"/>
        <a:ext cx="5167676" cy="189057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4A3232-AD6D-4447-81EA-5D58DCFE200C}">
      <dsp:nvSpPr>
        <dsp:cNvPr id="0" name=""/>
        <dsp:cNvSpPr/>
      </dsp:nvSpPr>
      <dsp:spPr>
        <a:xfrm>
          <a:off x="943886" y="1801"/>
          <a:ext cx="3378929" cy="82864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9535" tIns="59690" rIns="89535" bIns="59690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700" kern="1200" dirty="0" smtClean="0"/>
            <a:t>2 спосіб</a:t>
          </a:r>
          <a:endParaRPr lang="uk-UA" sz="4700" kern="1200" dirty="0"/>
        </a:p>
      </dsp:txBody>
      <dsp:txXfrm>
        <a:off x="968156" y="26071"/>
        <a:ext cx="3330389" cy="780106"/>
      </dsp:txXfrm>
    </dsp:sp>
    <dsp:sp modelId="{D9535BAB-2AD7-4C20-AC68-EEAA1AC231FC}">
      <dsp:nvSpPr>
        <dsp:cNvPr id="0" name=""/>
        <dsp:cNvSpPr/>
      </dsp:nvSpPr>
      <dsp:spPr>
        <a:xfrm>
          <a:off x="1281779" y="830448"/>
          <a:ext cx="337892" cy="15061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06155"/>
              </a:lnTo>
              <a:lnTo>
                <a:pt x="337892" y="150615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41E04C-A6F6-41F2-9E08-5784537C5DC2}">
      <dsp:nvSpPr>
        <dsp:cNvPr id="0" name=""/>
        <dsp:cNvSpPr/>
      </dsp:nvSpPr>
      <dsp:spPr>
        <a:xfrm>
          <a:off x="1619672" y="1332500"/>
          <a:ext cx="5285312" cy="20082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9055" tIns="39370" rIns="59055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100" kern="1200" dirty="0" smtClean="0"/>
            <a:t>Другий спосіб передбачає створення нового проекту. Для цього слід обрати вказівку </a:t>
          </a:r>
          <a:r>
            <a:rPr lang="uk-UA" sz="3100" b="0" i="1" u="none" kern="1200" dirty="0" err="1" smtClean="0"/>
            <a:t>ВНовий</a:t>
          </a:r>
          <a:r>
            <a:rPr lang="uk-UA" sz="3100" kern="1200" dirty="0" smtClean="0"/>
            <a:t> в меню </a:t>
          </a:r>
          <a:r>
            <a:rPr lang="uk-UA" sz="3100" b="0" i="1" u="none" kern="1200" dirty="0" smtClean="0"/>
            <a:t>Файл</a:t>
          </a:r>
          <a:endParaRPr lang="uk-UA" sz="3100" kern="1200" dirty="0"/>
        </a:p>
      </dsp:txBody>
      <dsp:txXfrm>
        <a:off x="1678490" y="1391318"/>
        <a:ext cx="5167676" cy="189057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F845FE-6972-4756-B937-6FDF0A91B156}">
      <dsp:nvSpPr>
        <dsp:cNvPr id="0" name=""/>
        <dsp:cNvSpPr/>
      </dsp:nvSpPr>
      <dsp:spPr>
        <a:xfrm rot="5400000">
          <a:off x="-99708" y="105029"/>
          <a:ext cx="664721" cy="46530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>
              <a:solidFill>
                <a:schemeClr val="tx1"/>
              </a:solidFill>
            </a:rPr>
            <a:t>1</a:t>
          </a:r>
          <a:endParaRPr lang="uk-UA" sz="2400" kern="1200" dirty="0">
            <a:solidFill>
              <a:schemeClr val="tx1"/>
            </a:solidFill>
          </a:endParaRPr>
        </a:p>
      </dsp:txBody>
      <dsp:txXfrm rot="-5400000">
        <a:off x="1" y="237972"/>
        <a:ext cx="465304" cy="199417"/>
      </dsp:txXfrm>
    </dsp:sp>
    <dsp:sp modelId="{9464EF9F-2EF0-44C8-BF21-636450EC973E}">
      <dsp:nvSpPr>
        <dsp:cNvPr id="0" name=""/>
        <dsp:cNvSpPr/>
      </dsp:nvSpPr>
      <dsp:spPr>
        <a:xfrm rot="5400000">
          <a:off x="4228972" y="-3758346"/>
          <a:ext cx="432295" cy="795963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000" kern="1200" dirty="0" smtClean="0">
              <a:solidFill>
                <a:schemeClr val="tx1"/>
              </a:solidFill>
            </a:rPr>
            <a:t>Створити файл для нового проекту за допомогою команди Новий із меню Файл;</a:t>
          </a:r>
          <a:endParaRPr lang="uk-UA" sz="2000" kern="1200" dirty="0">
            <a:solidFill>
              <a:schemeClr val="tx1"/>
            </a:solidFill>
          </a:endParaRPr>
        </a:p>
      </dsp:txBody>
      <dsp:txXfrm rot="-5400000">
        <a:off x="465305" y="26424"/>
        <a:ext cx="7938528" cy="390089"/>
      </dsp:txXfrm>
    </dsp:sp>
    <dsp:sp modelId="{8BDCA5A8-F79F-49FC-ABB9-14FC5569E8F6}">
      <dsp:nvSpPr>
        <dsp:cNvPr id="0" name=""/>
        <dsp:cNvSpPr/>
      </dsp:nvSpPr>
      <dsp:spPr>
        <a:xfrm rot="5400000">
          <a:off x="-99708" y="704684"/>
          <a:ext cx="664721" cy="46530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>
              <a:solidFill>
                <a:schemeClr val="tx1"/>
              </a:solidFill>
            </a:rPr>
            <a:t>2</a:t>
          </a:r>
          <a:endParaRPr lang="uk-UA" sz="2000" kern="1200" dirty="0">
            <a:solidFill>
              <a:schemeClr val="tx1"/>
            </a:solidFill>
          </a:endParaRPr>
        </a:p>
      </dsp:txBody>
      <dsp:txXfrm rot="-5400000">
        <a:off x="1" y="837627"/>
        <a:ext cx="465304" cy="199417"/>
      </dsp:txXfrm>
    </dsp:sp>
    <dsp:sp modelId="{C55E1340-1F87-4E3B-8734-09F5857C661A}">
      <dsp:nvSpPr>
        <dsp:cNvPr id="0" name=""/>
        <dsp:cNvSpPr/>
      </dsp:nvSpPr>
      <dsp:spPr>
        <a:xfrm rot="5400000">
          <a:off x="4229086" y="-3158804"/>
          <a:ext cx="432068" cy="795963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000" kern="1200" dirty="0" smtClean="0">
              <a:solidFill>
                <a:schemeClr val="tx1"/>
              </a:solidFill>
            </a:rPr>
            <a:t>Задати виконавців;</a:t>
          </a:r>
          <a:endParaRPr lang="uk-UA" sz="2000" kern="1200" dirty="0">
            <a:solidFill>
              <a:schemeClr val="tx1"/>
            </a:solidFill>
          </a:endParaRPr>
        </a:p>
      </dsp:txBody>
      <dsp:txXfrm rot="-5400000">
        <a:off x="465305" y="626069"/>
        <a:ext cx="7938539" cy="389884"/>
      </dsp:txXfrm>
    </dsp:sp>
    <dsp:sp modelId="{4452E1C2-2974-4A42-A714-E60B15B0297C}">
      <dsp:nvSpPr>
        <dsp:cNvPr id="0" name=""/>
        <dsp:cNvSpPr/>
      </dsp:nvSpPr>
      <dsp:spPr>
        <a:xfrm rot="5400000">
          <a:off x="-99708" y="1304340"/>
          <a:ext cx="664721" cy="46530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>
              <a:solidFill>
                <a:schemeClr val="tx1"/>
              </a:solidFill>
            </a:rPr>
            <a:t>3</a:t>
          </a:r>
          <a:endParaRPr lang="uk-UA" sz="2400" kern="1200" dirty="0">
            <a:solidFill>
              <a:schemeClr val="tx1"/>
            </a:solidFill>
          </a:endParaRPr>
        </a:p>
      </dsp:txBody>
      <dsp:txXfrm rot="-5400000">
        <a:off x="1" y="1437283"/>
        <a:ext cx="465304" cy="199417"/>
      </dsp:txXfrm>
    </dsp:sp>
    <dsp:sp modelId="{6A04DE59-1CA1-4F82-A942-BD0AF3B474C1}">
      <dsp:nvSpPr>
        <dsp:cNvPr id="0" name=""/>
        <dsp:cNvSpPr/>
      </dsp:nvSpPr>
      <dsp:spPr>
        <a:xfrm rot="5400000">
          <a:off x="4229086" y="-2559148"/>
          <a:ext cx="432068" cy="795963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000" kern="1200" dirty="0" smtClean="0">
              <a:solidFill>
                <a:schemeClr val="tx1"/>
              </a:solidFill>
            </a:rPr>
            <a:t>Спланувати події, що відбуватимуться на сцені;</a:t>
          </a:r>
          <a:endParaRPr lang="uk-UA" sz="2000" kern="1200" dirty="0">
            <a:solidFill>
              <a:schemeClr val="tx1"/>
            </a:solidFill>
          </a:endParaRPr>
        </a:p>
      </dsp:txBody>
      <dsp:txXfrm rot="-5400000">
        <a:off x="465305" y="1225725"/>
        <a:ext cx="7938539" cy="389884"/>
      </dsp:txXfrm>
    </dsp:sp>
    <dsp:sp modelId="{CE5919AB-3510-40FF-B033-1C78312E09D8}">
      <dsp:nvSpPr>
        <dsp:cNvPr id="0" name=""/>
        <dsp:cNvSpPr/>
      </dsp:nvSpPr>
      <dsp:spPr>
        <a:xfrm rot="5400000">
          <a:off x="-99708" y="1903996"/>
          <a:ext cx="664721" cy="46530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>
              <a:solidFill>
                <a:schemeClr val="tx1"/>
              </a:solidFill>
            </a:rPr>
            <a:t>4</a:t>
          </a:r>
          <a:endParaRPr lang="uk-UA" sz="2000" kern="1200" dirty="0">
            <a:solidFill>
              <a:schemeClr val="tx1"/>
            </a:solidFill>
          </a:endParaRPr>
        </a:p>
      </dsp:txBody>
      <dsp:txXfrm rot="-5400000">
        <a:off x="1" y="2036939"/>
        <a:ext cx="465304" cy="199417"/>
      </dsp:txXfrm>
    </dsp:sp>
    <dsp:sp modelId="{8226224B-6BCB-4875-A94D-AB615C9AAEFF}">
      <dsp:nvSpPr>
        <dsp:cNvPr id="0" name=""/>
        <dsp:cNvSpPr/>
      </dsp:nvSpPr>
      <dsp:spPr>
        <a:xfrm rot="5400000">
          <a:off x="4229086" y="-1959493"/>
          <a:ext cx="432068" cy="795963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000" kern="1200" dirty="0" smtClean="0">
              <a:solidFill>
                <a:schemeClr val="tx1"/>
              </a:solidFill>
            </a:rPr>
            <a:t>Дібрати команди, які відповідатимуть запланованим подіям;</a:t>
          </a:r>
          <a:endParaRPr lang="uk-UA" sz="2000" kern="1200" dirty="0">
            <a:solidFill>
              <a:schemeClr val="tx1"/>
            </a:solidFill>
          </a:endParaRPr>
        </a:p>
      </dsp:txBody>
      <dsp:txXfrm rot="-5400000">
        <a:off x="465305" y="1825380"/>
        <a:ext cx="7938539" cy="389884"/>
      </dsp:txXfrm>
    </dsp:sp>
    <dsp:sp modelId="{DEEB278F-7B8A-4F13-ACE2-DFACA152CB0D}">
      <dsp:nvSpPr>
        <dsp:cNvPr id="0" name=""/>
        <dsp:cNvSpPr/>
      </dsp:nvSpPr>
      <dsp:spPr>
        <a:xfrm rot="5400000">
          <a:off x="-99708" y="2503651"/>
          <a:ext cx="664721" cy="46530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>
              <a:solidFill>
                <a:schemeClr val="tx1"/>
              </a:solidFill>
            </a:rPr>
            <a:t>5</a:t>
          </a:r>
          <a:endParaRPr lang="uk-UA" sz="2000" kern="1200" dirty="0">
            <a:solidFill>
              <a:schemeClr val="tx1"/>
            </a:solidFill>
          </a:endParaRPr>
        </a:p>
      </dsp:txBody>
      <dsp:txXfrm rot="-5400000">
        <a:off x="1" y="2636594"/>
        <a:ext cx="465304" cy="199417"/>
      </dsp:txXfrm>
    </dsp:sp>
    <dsp:sp modelId="{F2FB846D-131D-44F4-9456-90DBF29352C4}">
      <dsp:nvSpPr>
        <dsp:cNvPr id="0" name=""/>
        <dsp:cNvSpPr/>
      </dsp:nvSpPr>
      <dsp:spPr>
        <a:xfrm rot="5400000">
          <a:off x="4229086" y="-1359837"/>
          <a:ext cx="432068" cy="795963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000" kern="1200" dirty="0" smtClean="0">
              <a:solidFill>
                <a:schemeClr val="tx1"/>
              </a:solidFill>
            </a:rPr>
            <a:t>Перемістити обрані команди з контейнерів груп команд у вікно складання програми;</a:t>
          </a:r>
          <a:endParaRPr lang="uk-UA" sz="2000" kern="1200" dirty="0">
            <a:solidFill>
              <a:schemeClr val="tx1"/>
            </a:solidFill>
          </a:endParaRPr>
        </a:p>
      </dsp:txBody>
      <dsp:txXfrm rot="-5400000">
        <a:off x="465305" y="2425036"/>
        <a:ext cx="7938539" cy="389884"/>
      </dsp:txXfrm>
    </dsp:sp>
    <dsp:sp modelId="{49A36CF3-E7A4-4B10-B829-E0345D36C847}">
      <dsp:nvSpPr>
        <dsp:cNvPr id="0" name=""/>
        <dsp:cNvSpPr/>
      </dsp:nvSpPr>
      <dsp:spPr>
        <a:xfrm rot="5400000">
          <a:off x="-99708" y="3103307"/>
          <a:ext cx="664721" cy="46530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>
              <a:solidFill>
                <a:schemeClr val="tx1"/>
              </a:solidFill>
            </a:rPr>
            <a:t>6</a:t>
          </a:r>
          <a:endParaRPr lang="uk-UA" sz="2000" kern="1200" dirty="0">
            <a:solidFill>
              <a:schemeClr val="tx1"/>
            </a:solidFill>
          </a:endParaRPr>
        </a:p>
      </dsp:txBody>
      <dsp:txXfrm rot="-5400000">
        <a:off x="1" y="3236250"/>
        <a:ext cx="465304" cy="199417"/>
      </dsp:txXfrm>
    </dsp:sp>
    <dsp:sp modelId="{5323C92F-1F78-47FE-AD07-C2E1A46E9720}">
      <dsp:nvSpPr>
        <dsp:cNvPr id="0" name=""/>
        <dsp:cNvSpPr/>
      </dsp:nvSpPr>
      <dsp:spPr>
        <a:xfrm rot="5400000">
          <a:off x="4229086" y="-760182"/>
          <a:ext cx="432068" cy="795963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000" kern="1200" dirty="0" smtClean="0">
              <a:solidFill>
                <a:schemeClr val="tx1"/>
              </a:solidFill>
            </a:rPr>
            <a:t>Задати значення параметрів команд;</a:t>
          </a:r>
          <a:endParaRPr lang="uk-UA" sz="2000" kern="1200" dirty="0">
            <a:solidFill>
              <a:schemeClr val="tx1"/>
            </a:solidFill>
          </a:endParaRPr>
        </a:p>
      </dsp:txBody>
      <dsp:txXfrm rot="-5400000">
        <a:off x="465305" y="3024691"/>
        <a:ext cx="7938539" cy="389884"/>
      </dsp:txXfrm>
    </dsp:sp>
    <dsp:sp modelId="{6CC24D5F-DC0E-4460-846F-AF106CFDD9B6}">
      <dsp:nvSpPr>
        <dsp:cNvPr id="0" name=""/>
        <dsp:cNvSpPr/>
      </dsp:nvSpPr>
      <dsp:spPr>
        <a:xfrm rot="5400000">
          <a:off x="-99708" y="3702962"/>
          <a:ext cx="664721" cy="46530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>
              <a:solidFill>
                <a:schemeClr val="tx1"/>
              </a:solidFill>
            </a:rPr>
            <a:t>7</a:t>
          </a:r>
          <a:endParaRPr lang="uk-UA" sz="2000" kern="1200" dirty="0">
            <a:solidFill>
              <a:schemeClr val="tx1"/>
            </a:solidFill>
          </a:endParaRPr>
        </a:p>
      </dsp:txBody>
      <dsp:txXfrm rot="-5400000">
        <a:off x="1" y="3835905"/>
        <a:ext cx="465304" cy="199417"/>
      </dsp:txXfrm>
    </dsp:sp>
    <dsp:sp modelId="{E3EFCFA8-ED4F-4DBB-BB70-01BFCACD98E2}">
      <dsp:nvSpPr>
        <dsp:cNvPr id="0" name=""/>
        <dsp:cNvSpPr/>
      </dsp:nvSpPr>
      <dsp:spPr>
        <a:xfrm rot="5400000">
          <a:off x="4229086" y="-160526"/>
          <a:ext cx="432068" cy="795963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000" kern="1200" dirty="0" smtClean="0">
              <a:solidFill>
                <a:schemeClr val="tx1"/>
              </a:solidFill>
            </a:rPr>
            <a:t>Упорядкувати й об’єднати команди в одну групу;</a:t>
          </a:r>
          <a:endParaRPr lang="uk-UA" sz="2000" kern="1200" dirty="0">
            <a:solidFill>
              <a:schemeClr val="tx1"/>
            </a:solidFill>
          </a:endParaRPr>
        </a:p>
      </dsp:txBody>
      <dsp:txXfrm rot="-5400000">
        <a:off x="465305" y="3624347"/>
        <a:ext cx="7938539" cy="389884"/>
      </dsp:txXfrm>
    </dsp:sp>
    <dsp:sp modelId="{B87692ED-FEC2-4FAD-A157-F9F7E5DA0A42}">
      <dsp:nvSpPr>
        <dsp:cNvPr id="0" name=""/>
        <dsp:cNvSpPr/>
      </dsp:nvSpPr>
      <dsp:spPr>
        <a:xfrm rot="5400000">
          <a:off x="-99708" y="4302618"/>
          <a:ext cx="664721" cy="46530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>
              <a:solidFill>
                <a:schemeClr val="tx1"/>
              </a:solidFill>
            </a:rPr>
            <a:t>8</a:t>
          </a:r>
          <a:endParaRPr lang="uk-UA" sz="2000" kern="1200" dirty="0">
            <a:solidFill>
              <a:schemeClr val="tx1"/>
            </a:solidFill>
          </a:endParaRPr>
        </a:p>
      </dsp:txBody>
      <dsp:txXfrm rot="-5400000">
        <a:off x="1" y="4435561"/>
        <a:ext cx="465304" cy="199417"/>
      </dsp:txXfrm>
    </dsp:sp>
    <dsp:sp modelId="{8BD28A76-7DBC-409B-A247-0D12A0C0BF85}">
      <dsp:nvSpPr>
        <dsp:cNvPr id="0" name=""/>
        <dsp:cNvSpPr/>
      </dsp:nvSpPr>
      <dsp:spPr>
        <a:xfrm rot="5400000">
          <a:off x="4229086" y="439128"/>
          <a:ext cx="432068" cy="795963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000" kern="1200" dirty="0" smtClean="0">
              <a:solidFill>
                <a:schemeClr val="tx1"/>
              </a:solidFill>
            </a:rPr>
            <a:t>Запустити проект на виконання, перевірити правильність отриманого результату;</a:t>
          </a:r>
          <a:endParaRPr lang="uk-UA" sz="2000" kern="1200" dirty="0">
            <a:solidFill>
              <a:schemeClr val="tx1"/>
            </a:solidFill>
          </a:endParaRPr>
        </a:p>
      </dsp:txBody>
      <dsp:txXfrm rot="-5400000">
        <a:off x="465305" y="4224001"/>
        <a:ext cx="7938539" cy="389884"/>
      </dsp:txXfrm>
    </dsp:sp>
    <dsp:sp modelId="{6EA93650-4DCB-4381-8154-4E6E304368A8}">
      <dsp:nvSpPr>
        <dsp:cNvPr id="0" name=""/>
        <dsp:cNvSpPr/>
      </dsp:nvSpPr>
      <dsp:spPr>
        <a:xfrm rot="5400000">
          <a:off x="-99708" y="4902273"/>
          <a:ext cx="664721" cy="46530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>
              <a:solidFill>
                <a:schemeClr val="tx1"/>
              </a:solidFill>
            </a:rPr>
            <a:t>9</a:t>
          </a:r>
          <a:endParaRPr lang="uk-UA" sz="2000" kern="1200" dirty="0">
            <a:solidFill>
              <a:schemeClr val="tx1"/>
            </a:solidFill>
          </a:endParaRPr>
        </a:p>
      </dsp:txBody>
      <dsp:txXfrm rot="-5400000">
        <a:off x="1" y="5035216"/>
        <a:ext cx="465304" cy="199417"/>
      </dsp:txXfrm>
    </dsp:sp>
    <dsp:sp modelId="{B8E047A4-F25F-4093-9BE3-85E0ABC92213}">
      <dsp:nvSpPr>
        <dsp:cNvPr id="0" name=""/>
        <dsp:cNvSpPr/>
      </dsp:nvSpPr>
      <dsp:spPr>
        <a:xfrm rot="5400000">
          <a:off x="4229086" y="1038784"/>
          <a:ext cx="432068" cy="795963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000" kern="1200" dirty="0" smtClean="0">
              <a:solidFill>
                <a:schemeClr val="tx1"/>
              </a:solidFill>
            </a:rPr>
            <a:t>За потреби внести зміни до програми.</a:t>
          </a:r>
          <a:endParaRPr lang="uk-UA" sz="2000" kern="1200" dirty="0">
            <a:solidFill>
              <a:schemeClr val="tx1"/>
            </a:solidFill>
          </a:endParaRPr>
        </a:p>
      </dsp:txBody>
      <dsp:txXfrm rot="-5400000">
        <a:off x="465305" y="4823657"/>
        <a:ext cx="7938539" cy="38988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4C4CAD-1F3D-4DE2-AF97-6CAFDA534891}">
      <dsp:nvSpPr>
        <dsp:cNvPr id="0" name=""/>
        <dsp:cNvSpPr/>
      </dsp:nvSpPr>
      <dsp:spPr>
        <a:xfrm rot="10800000">
          <a:off x="2498490" y="102218"/>
          <a:ext cx="4575040" cy="697643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7641" tIns="121920" rIns="227584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kern="1200" dirty="0" smtClean="0">
              <a:solidFill>
                <a:schemeClr val="tx1"/>
              </a:solidFill>
            </a:rPr>
            <a:t>Тварини</a:t>
          </a:r>
          <a:endParaRPr lang="uk-UA" sz="3200" kern="1200" dirty="0">
            <a:solidFill>
              <a:schemeClr val="tx1"/>
            </a:solidFill>
          </a:endParaRPr>
        </a:p>
      </dsp:txBody>
      <dsp:txXfrm rot="10800000">
        <a:off x="2672901" y="102218"/>
        <a:ext cx="4400629" cy="697643"/>
      </dsp:txXfrm>
    </dsp:sp>
    <dsp:sp modelId="{73DFABAD-03F6-4A19-9C6C-2B66A5FD84C3}">
      <dsp:nvSpPr>
        <dsp:cNvPr id="0" name=""/>
        <dsp:cNvSpPr/>
      </dsp:nvSpPr>
      <dsp:spPr>
        <a:xfrm>
          <a:off x="1589782" y="1039"/>
          <a:ext cx="697643" cy="697643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" r="-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3A2F10A-B434-4DD2-B51D-1AD188922A2E}">
      <dsp:nvSpPr>
        <dsp:cNvPr id="0" name=""/>
        <dsp:cNvSpPr/>
      </dsp:nvSpPr>
      <dsp:spPr>
        <a:xfrm rot="10800000">
          <a:off x="2498490" y="1008114"/>
          <a:ext cx="4575040" cy="697643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7641" tIns="121920" rIns="227584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kern="1200" dirty="0" smtClean="0">
              <a:solidFill>
                <a:schemeClr val="tx1"/>
              </a:solidFill>
            </a:rPr>
            <a:t>Фантазії</a:t>
          </a:r>
          <a:endParaRPr lang="uk-UA" sz="3200" kern="1200" dirty="0">
            <a:solidFill>
              <a:schemeClr val="tx1"/>
            </a:solidFill>
          </a:endParaRPr>
        </a:p>
      </dsp:txBody>
      <dsp:txXfrm rot="10800000">
        <a:off x="2672901" y="1008114"/>
        <a:ext cx="4400629" cy="697643"/>
      </dsp:txXfrm>
    </dsp:sp>
    <dsp:sp modelId="{B9CEA690-2BE9-471D-AC94-6A5454C23E35}">
      <dsp:nvSpPr>
        <dsp:cNvPr id="0" name=""/>
        <dsp:cNvSpPr/>
      </dsp:nvSpPr>
      <dsp:spPr>
        <a:xfrm>
          <a:off x="1589782" y="906934"/>
          <a:ext cx="697643" cy="697643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E5DDB7C-8A1E-4784-A126-E508B7E715B1}">
      <dsp:nvSpPr>
        <dsp:cNvPr id="0" name=""/>
        <dsp:cNvSpPr/>
      </dsp:nvSpPr>
      <dsp:spPr>
        <a:xfrm rot="10800000">
          <a:off x="2548145" y="1812830"/>
          <a:ext cx="4575040" cy="697643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7641" tIns="121920" rIns="227584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kern="1200" dirty="0" smtClean="0">
              <a:solidFill>
                <a:schemeClr val="tx1"/>
              </a:solidFill>
            </a:rPr>
            <a:t>Букви</a:t>
          </a:r>
        </a:p>
      </dsp:txBody>
      <dsp:txXfrm rot="10800000">
        <a:off x="2722556" y="1812830"/>
        <a:ext cx="4400629" cy="697643"/>
      </dsp:txXfrm>
    </dsp:sp>
    <dsp:sp modelId="{A4BABBFB-8288-45F7-8640-F6E77674D4BC}">
      <dsp:nvSpPr>
        <dsp:cNvPr id="0" name=""/>
        <dsp:cNvSpPr/>
      </dsp:nvSpPr>
      <dsp:spPr>
        <a:xfrm>
          <a:off x="1589782" y="1812830"/>
          <a:ext cx="697643" cy="697643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3000" b="-1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5895006-D84E-4D7A-84D9-5210030F5D8D}">
      <dsp:nvSpPr>
        <dsp:cNvPr id="0" name=""/>
        <dsp:cNvSpPr/>
      </dsp:nvSpPr>
      <dsp:spPr>
        <a:xfrm rot="10800000">
          <a:off x="2548145" y="2718725"/>
          <a:ext cx="4575040" cy="697643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7641" tIns="121920" rIns="227584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kern="1200" dirty="0" smtClean="0">
              <a:solidFill>
                <a:schemeClr val="tx1"/>
              </a:solidFill>
            </a:rPr>
            <a:t>Люди</a:t>
          </a:r>
        </a:p>
      </dsp:txBody>
      <dsp:txXfrm rot="10800000">
        <a:off x="2722556" y="2718725"/>
        <a:ext cx="4400629" cy="697643"/>
      </dsp:txXfrm>
    </dsp:sp>
    <dsp:sp modelId="{338F6427-AD7F-499D-929B-CDE8D462FC82}">
      <dsp:nvSpPr>
        <dsp:cNvPr id="0" name=""/>
        <dsp:cNvSpPr/>
      </dsp:nvSpPr>
      <dsp:spPr>
        <a:xfrm>
          <a:off x="1589782" y="2718725"/>
          <a:ext cx="697643" cy="697643"/>
        </a:xfrm>
        <a:prstGeom prst="ellipse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6000" b="-6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C642EE-66DD-48B8-AA1A-CFC7C89D1EE0}">
      <dsp:nvSpPr>
        <dsp:cNvPr id="0" name=""/>
        <dsp:cNvSpPr/>
      </dsp:nvSpPr>
      <dsp:spPr>
        <a:xfrm rot="10800000">
          <a:off x="2548145" y="3624621"/>
          <a:ext cx="4575040" cy="697643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7641" tIns="121920" rIns="227584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kern="1200" dirty="0" smtClean="0">
              <a:solidFill>
                <a:schemeClr val="tx1"/>
              </a:solidFill>
            </a:rPr>
            <a:t>Речі</a:t>
          </a:r>
        </a:p>
      </dsp:txBody>
      <dsp:txXfrm rot="10800000">
        <a:off x="2722556" y="3624621"/>
        <a:ext cx="4400629" cy="697643"/>
      </dsp:txXfrm>
    </dsp:sp>
    <dsp:sp modelId="{7C6B910F-336C-4256-A1A4-EAADB2DC442D}">
      <dsp:nvSpPr>
        <dsp:cNvPr id="0" name=""/>
        <dsp:cNvSpPr/>
      </dsp:nvSpPr>
      <dsp:spPr>
        <a:xfrm>
          <a:off x="1589782" y="3624621"/>
          <a:ext cx="697643" cy="697643"/>
        </a:xfrm>
        <a:prstGeom prst="ellipse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56A469-175C-42FD-922C-7012B8A4820E}">
      <dsp:nvSpPr>
        <dsp:cNvPr id="0" name=""/>
        <dsp:cNvSpPr/>
      </dsp:nvSpPr>
      <dsp:spPr>
        <a:xfrm rot="10800000">
          <a:off x="2548145" y="4530516"/>
          <a:ext cx="4575040" cy="697643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7641" tIns="121920" rIns="227584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kern="1200" dirty="0" smtClean="0">
              <a:solidFill>
                <a:schemeClr val="tx1"/>
              </a:solidFill>
            </a:rPr>
            <a:t>Транспорт</a:t>
          </a:r>
        </a:p>
      </dsp:txBody>
      <dsp:txXfrm rot="10800000">
        <a:off x="2722556" y="4530516"/>
        <a:ext cx="4400629" cy="697643"/>
      </dsp:txXfrm>
    </dsp:sp>
    <dsp:sp modelId="{55AEC35D-09F9-4BDA-8963-CA831D6B5EA9}">
      <dsp:nvSpPr>
        <dsp:cNvPr id="0" name=""/>
        <dsp:cNvSpPr/>
      </dsp:nvSpPr>
      <dsp:spPr>
        <a:xfrm>
          <a:off x="1589782" y="4530516"/>
          <a:ext cx="697643" cy="697643"/>
        </a:xfrm>
        <a:prstGeom prst="ellipse">
          <a:avLst/>
        </a:prstGeom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E988B9-BB61-4691-9C40-EA2C1B215F43}">
      <dsp:nvSpPr>
        <dsp:cNvPr id="0" name=""/>
        <dsp:cNvSpPr/>
      </dsp:nvSpPr>
      <dsp:spPr>
        <a:xfrm>
          <a:off x="0" y="388641"/>
          <a:ext cx="2571749" cy="227562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>
              <a:solidFill>
                <a:schemeClr val="tx1"/>
              </a:solidFill>
            </a:rPr>
            <a:t>Якими способами можна складати програми в навчальному середовищі Скретч?  </a:t>
          </a:r>
          <a:r>
            <a:rPr lang="uk-UA" sz="1800" u="none" kern="1200" dirty="0" smtClean="0">
              <a:solidFill>
                <a:schemeClr val="tx1"/>
              </a:solidFill>
            </a:rPr>
            <a:t>У чому їх відмінність? </a:t>
          </a:r>
          <a:r>
            <a:rPr lang="uk-UA" sz="1800" kern="1200" dirty="0" smtClean="0">
              <a:solidFill>
                <a:schemeClr val="tx1"/>
              </a:solidFill>
            </a:rPr>
            <a:t> </a:t>
          </a:r>
          <a:endParaRPr lang="uk-UA" sz="1800" kern="1200" dirty="0">
            <a:solidFill>
              <a:schemeClr val="tx1"/>
            </a:solidFill>
          </a:endParaRPr>
        </a:p>
      </dsp:txBody>
      <dsp:txXfrm>
        <a:off x="0" y="388641"/>
        <a:ext cx="2571749" cy="2275628"/>
      </dsp:txXfrm>
    </dsp:sp>
    <dsp:sp modelId="{DA910333-41E5-4AB7-B454-2DE269FC1EBA}">
      <dsp:nvSpPr>
        <dsp:cNvPr id="0" name=""/>
        <dsp:cNvSpPr/>
      </dsp:nvSpPr>
      <dsp:spPr>
        <a:xfrm>
          <a:off x="2828925" y="388641"/>
          <a:ext cx="2571749" cy="227562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>
              <a:solidFill>
                <a:schemeClr val="tx1"/>
              </a:solidFill>
            </a:rPr>
            <a:t>Назви способи, якими в середовищі Скретч можна додати нового ви­конавця програми. У чому їх відмінність?</a:t>
          </a:r>
          <a:endParaRPr lang="uk-UA" sz="1800" kern="1200" dirty="0">
            <a:solidFill>
              <a:schemeClr val="tx1"/>
            </a:solidFill>
          </a:endParaRPr>
        </a:p>
      </dsp:txBody>
      <dsp:txXfrm>
        <a:off x="2828925" y="388641"/>
        <a:ext cx="2571749" cy="2275628"/>
      </dsp:txXfrm>
    </dsp:sp>
    <dsp:sp modelId="{883EC797-6C25-40E8-B97A-735A3B7750A9}">
      <dsp:nvSpPr>
        <dsp:cNvPr id="0" name=""/>
        <dsp:cNvSpPr/>
      </dsp:nvSpPr>
      <dsp:spPr>
        <a:xfrm>
          <a:off x="5657849" y="388641"/>
          <a:ext cx="2571749" cy="227562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u="none" kern="1200" dirty="0" smtClean="0">
              <a:solidFill>
                <a:schemeClr val="tx1"/>
              </a:solidFill>
            </a:rPr>
            <a:t>У бібліотеці навчальних проектів є проект з виконавцями, яких ти хотів би використати у своєму проекті. Але твої виконавці виконуватимуть зовсім іншу програму. За яким планом ти створюватимеш власний проект?</a:t>
          </a:r>
          <a:endParaRPr lang="uk-UA" sz="1600" u="none" kern="1200" dirty="0">
            <a:solidFill>
              <a:schemeClr val="tx1"/>
            </a:solidFill>
          </a:endParaRPr>
        </a:p>
      </dsp:txBody>
      <dsp:txXfrm>
        <a:off x="5657849" y="388641"/>
        <a:ext cx="2571749" cy="2275628"/>
      </dsp:txXfrm>
    </dsp:sp>
    <dsp:sp modelId="{31A2E6DF-114A-4C9F-977B-0038FAA6FA01}">
      <dsp:nvSpPr>
        <dsp:cNvPr id="0" name=""/>
        <dsp:cNvSpPr/>
      </dsp:nvSpPr>
      <dsp:spPr>
        <a:xfrm>
          <a:off x="855389" y="2836916"/>
          <a:ext cx="3651782" cy="15430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u="none" kern="1200" dirty="0" smtClean="0">
              <a:solidFill>
                <a:schemeClr val="tx1"/>
              </a:solidFill>
            </a:rPr>
            <a:t>У бібліотеці навчальних проектів е проект, програму якого ти можеш використати як шаблон. За яким планом ти створюватимеш власний проект?</a:t>
          </a:r>
          <a:endParaRPr lang="uk-UA" sz="1800" u="none" kern="1200" dirty="0">
            <a:solidFill>
              <a:schemeClr val="tx1"/>
            </a:solidFill>
          </a:endParaRPr>
        </a:p>
      </dsp:txBody>
      <dsp:txXfrm>
        <a:off x="855389" y="2836916"/>
        <a:ext cx="3651782" cy="1543050"/>
      </dsp:txXfrm>
    </dsp:sp>
    <dsp:sp modelId="{71C4F40D-3112-42A6-9F98-A46B9CAB420D}">
      <dsp:nvSpPr>
        <dsp:cNvPr id="0" name=""/>
        <dsp:cNvSpPr/>
      </dsp:nvSpPr>
      <dsp:spPr>
        <a:xfrm>
          <a:off x="4762881" y="2836916"/>
          <a:ext cx="2571749" cy="15430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smtClean="0">
              <a:solidFill>
                <a:schemeClr val="tx1"/>
              </a:solidFill>
            </a:rPr>
            <a:t>Як створити власний проект, якщо у бібліотеці навчапьних проектів немае схожого проекту?</a:t>
          </a:r>
          <a:endParaRPr lang="uk-UA" sz="1800" kern="1200">
            <a:solidFill>
              <a:schemeClr val="tx1"/>
            </a:solidFill>
          </a:endParaRPr>
        </a:p>
      </dsp:txBody>
      <dsp:txXfrm>
        <a:off x="4762881" y="2836916"/>
        <a:ext cx="2571749" cy="154305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9ACFFF-03BA-4596-ABFE-C3A6BA97942B}">
      <dsp:nvSpPr>
        <dsp:cNvPr id="0" name=""/>
        <dsp:cNvSpPr/>
      </dsp:nvSpPr>
      <dsp:spPr>
        <a:xfrm rot="5400000">
          <a:off x="-183334" y="186353"/>
          <a:ext cx="1222227" cy="855559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1</a:t>
          </a:r>
          <a:endParaRPr lang="uk-UA" sz="2400" kern="1200" dirty="0"/>
        </a:p>
      </dsp:txBody>
      <dsp:txXfrm rot="-5400000">
        <a:off x="1" y="430799"/>
        <a:ext cx="855559" cy="366668"/>
      </dsp:txXfrm>
    </dsp:sp>
    <dsp:sp modelId="{A9DA5F57-941A-4D84-B307-C589878FE610}">
      <dsp:nvSpPr>
        <dsp:cNvPr id="0" name=""/>
        <dsp:cNvSpPr/>
      </dsp:nvSpPr>
      <dsp:spPr>
        <a:xfrm rot="5400000">
          <a:off x="3774971" y="-2916393"/>
          <a:ext cx="794448" cy="663327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900" u="none" kern="1200" dirty="0" smtClean="0"/>
            <a:t>Я можу назвати способи створення програми в навчальному середовищі виконання алгоритмів </a:t>
          </a:r>
          <a:r>
            <a:rPr lang="uk-UA" sz="1900" b="0" i="1" u="none" kern="1200" dirty="0" smtClean="0"/>
            <a:t>Скретч. </a:t>
          </a:r>
          <a:endParaRPr lang="uk-UA" sz="1900" kern="1200" dirty="0"/>
        </a:p>
      </dsp:txBody>
      <dsp:txXfrm rot="-5400000">
        <a:off x="855559" y="41801"/>
        <a:ext cx="6594490" cy="716884"/>
      </dsp:txXfrm>
    </dsp:sp>
    <dsp:sp modelId="{3269DD90-6695-45D3-9725-363890BA9BFC}">
      <dsp:nvSpPr>
        <dsp:cNvPr id="0" name=""/>
        <dsp:cNvSpPr/>
      </dsp:nvSpPr>
      <dsp:spPr>
        <a:xfrm rot="5400000">
          <a:off x="-183334" y="1261582"/>
          <a:ext cx="1222227" cy="855559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2</a:t>
          </a:r>
          <a:endParaRPr lang="uk-UA" sz="2400" kern="1200" dirty="0"/>
        </a:p>
      </dsp:txBody>
      <dsp:txXfrm rot="-5400000">
        <a:off x="1" y="1506028"/>
        <a:ext cx="855559" cy="366668"/>
      </dsp:txXfrm>
    </dsp:sp>
    <dsp:sp modelId="{0A91E86C-BB33-4FB2-AF69-3B4648A1F22B}">
      <dsp:nvSpPr>
        <dsp:cNvPr id="0" name=""/>
        <dsp:cNvSpPr/>
      </dsp:nvSpPr>
      <dsp:spPr>
        <a:xfrm rot="5400000">
          <a:off x="3774971" y="-1841163"/>
          <a:ext cx="794448" cy="663327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900" u="none" kern="1200" dirty="0" smtClean="0"/>
            <a:t>Я можу назвати виконавців і прості команди виконавців у на­вчальному середовищі виконання алгоритмів </a:t>
          </a:r>
          <a:r>
            <a:rPr lang="uk-UA" sz="1900" b="0" i="1" u="none" kern="1200" dirty="0" smtClean="0"/>
            <a:t>Скретч</a:t>
          </a:r>
          <a:r>
            <a:rPr lang="uk-UA" sz="1900" u="none" kern="1200" dirty="0" smtClean="0"/>
            <a:t>. </a:t>
          </a:r>
          <a:endParaRPr lang="uk-UA" sz="1900" kern="1200" dirty="0"/>
        </a:p>
      </dsp:txBody>
      <dsp:txXfrm rot="-5400000">
        <a:off x="855559" y="1117031"/>
        <a:ext cx="6594490" cy="716884"/>
      </dsp:txXfrm>
    </dsp:sp>
    <dsp:sp modelId="{CB20062A-1F1B-4331-AE1F-5FC0E67BF254}">
      <dsp:nvSpPr>
        <dsp:cNvPr id="0" name=""/>
        <dsp:cNvSpPr/>
      </dsp:nvSpPr>
      <dsp:spPr>
        <a:xfrm rot="5400000">
          <a:off x="-183334" y="2336812"/>
          <a:ext cx="1222227" cy="855559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3</a:t>
          </a:r>
          <a:endParaRPr lang="uk-UA" sz="2400" kern="1200" dirty="0"/>
        </a:p>
      </dsp:txBody>
      <dsp:txXfrm rot="-5400000">
        <a:off x="1" y="2581258"/>
        <a:ext cx="855559" cy="366668"/>
      </dsp:txXfrm>
    </dsp:sp>
    <dsp:sp modelId="{EA7FF5FE-5090-4EF1-AB34-D3FACCF82C25}">
      <dsp:nvSpPr>
        <dsp:cNvPr id="0" name=""/>
        <dsp:cNvSpPr/>
      </dsp:nvSpPr>
      <dsp:spPr>
        <a:xfrm rot="5400000">
          <a:off x="3774971" y="-765933"/>
          <a:ext cx="794448" cy="663327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900" b="0" i="1" u="none" kern="1200" dirty="0" smtClean="0"/>
            <a:t>Я</a:t>
          </a:r>
          <a:r>
            <a:rPr lang="uk-UA" sz="1900" u="none" kern="1200" dirty="0" smtClean="0"/>
            <a:t> можу змінити чи обрати виконавців програми в середовищі </a:t>
          </a:r>
          <a:r>
            <a:rPr lang="uk-UA" sz="1900" b="0" i="1" u="none" kern="1200" dirty="0" smtClean="0"/>
            <a:t>Скретч</a:t>
          </a:r>
          <a:r>
            <a:rPr lang="uk-UA" sz="1900" u="none" kern="1200" dirty="0" smtClean="0"/>
            <a:t>.</a:t>
          </a:r>
          <a:endParaRPr lang="uk-UA" sz="1900" kern="1200" dirty="0"/>
        </a:p>
      </dsp:txBody>
      <dsp:txXfrm rot="-5400000">
        <a:off x="855559" y="2192261"/>
        <a:ext cx="6594490" cy="716884"/>
      </dsp:txXfrm>
    </dsp:sp>
    <dsp:sp modelId="{CB0E9B25-FE66-41EC-BF78-7BE3CCBCEEB9}">
      <dsp:nvSpPr>
        <dsp:cNvPr id="0" name=""/>
        <dsp:cNvSpPr/>
      </dsp:nvSpPr>
      <dsp:spPr>
        <a:xfrm rot="5400000">
          <a:off x="-183334" y="3412042"/>
          <a:ext cx="1222227" cy="855559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4</a:t>
          </a:r>
          <a:endParaRPr lang="uk-UA" sz="2400" kern="1200" dirty="0"/>
        </a:p>
      </dsp:txBody>
      <dsp:txXfrm rot="-5400000">
        <a:off x="1" y="3656488"/>
        <a:ext cx="855559" cy="366668"/>
      </dsp:txXfrm>
    </dsp:sp>
    <dsp:sp modelId="{569AC993-0FE4-4AA8-9D51-FBADD0A0FE1D}">
      <dsp:nvSpPr>
        <dsp:cNvPr id="0" name=""/>
        <dsp:cNvSpPr/>
      </dsp:nvSpPr>
      <dsp:spPr>
        <a:xfrm rot="5400000">
          <a:off x="3774971" y="309296"/>
          <a:ext cx="794448" cy="663327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900" kern="1200" dirty="0" smtClean="0"/>
            <a:t>Я вмію складати алгоритм із заданого набору команд у на­вчальному середовищі виконання алгоритмів </a:t>
          </a:r>
          <a:r>
            <a:rPr lang="uk-UA" sz="1900" b="0" i="1" u="none" kern="1200" dirty="0" smtClean="0"/>
            <a:t>Скретч</a:t>
          </a:r>
          <a:r>
            <a:rPr lang="uk-UA" sz="1900" kern="1200" dirty="0" smtClean="0"/>
            <a:t>.</a:t>
          </a:r>
          <a:endParaRPr lang="uk-UA" sz="1900" kern="1200" dirty="0"/>
        </a:p>
      </dsp:txBody>
      <dsp:txXfrm rot="-5400000">
        <a:off x="855559" y="3267490"/>
        <a:ext cx="6594490" cy="71688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67DABD-C727-49CC-811C-3CC655D6D80A}" type="datetimeFigureOut">
              <a:rPr lang="uk-UA" smtClean="0"/>
              <a:pPr/>
              <a:t>15.01.2015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B383F7-9346-4AD5-8EFC-1D69FC147018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971356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B383F7-9346-4AD5-8EFC-1D69FC147018}" type="slidenum">
              <a:rPr lang="uk-UA" smtClean="0"/>
              <a:pPr/>
              <a:t>28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5447405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  <p:transition spd="med">
    <p:pull dir="r"/>
    <p:sndAc>
      <p:endSnd/>
    </p:sndAc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med">
    <p:pull dir="r"/>
    <p:sndAc>
      <p:endSnd/>
    </p:sndAc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pull dir="r"/>
    <p:sndAc>
      <p:endSnd/>
    </p:sndAc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pull dir="r"/>
    <p:sndAc>
      <p:endSnd/>
    </p:sndAc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pull dir="r"/>
    <p:sndAc>
      <p:endSnd/>
    </p:sndAc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med">
    <p:pull dir="r"/>
    <p:sndAc>
      <p:endSnd/>
    </p:sndAc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pull dir="r"/>
    <p:sndAc>
      <p:endSnd/>
    </p:sndAc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pull dir="r"/>
    <p:sndAc>
      <p:endSnd/>
    </p:sndAc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 spd="med">
    <p:pull dir="r"/>
    <p:sndAc>
      <p:endSnd/>
    </p:sndAc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pull dir="r"/>
    <p:sndAc>
      <p:endSnd/>
    </p:sndAc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5984" y="357166"/>
            <a:ext cx="5857916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1714488"/>
            <a:ext cx="5111750" cy="441167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785926"/>
            <a:ext cx="3008313" cy="434023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med">
    <p:pull dir="r"/>
    <p:sndAc>
      <p:endSnd/>
    </p:sndAc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alphaModFix amt="47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42844" y="6407371"/>
            <a:ext cx="8858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b="1" dirty="0" smtClean="0">
                <a:solidFill>
                  <a:srgbClr val="0000FF"/>
                </a:solidFill>
              </a:rPr>
              <a:t>© Інформатика в школі                                                                                               </a:t>
            </a:r>
            <a:r>
              <a:rPr lang="en-US" sz="1400" b="1" dirty="0" smtClean="0">
                <a:solidFill>
                  <a:srgbClr val="0000FF"/>
                </a:solidFill>
              </a:rPr>
              <a:t>www.info-school.ck.ua</a:t>
            </a:r>
            <a:endParaRPr lang="ru-RU" sz="1400" b="1" dirty="0">
              <a:solidFill>
                <a:srgbClr val="0000FF"/>
              </a:solidFill>
            </a:endParaRPr>
          </a:p>
        </p:txBody>
      </p:sp>
      <p:sp>
        <p:nvSpPr>
          <p:cNvPr id="8" name="Полилиния 7"/>
          <p:cNvSpPr/>
          <p:nvPr/>
        </p:nvSpPr>
        <p:spPr>
          <a:xfrm>
            <a:off x="1500166" y="285728"/>
            <a:ext cx="7500990" cy="1214446"/>
          </a:xfrm>
          <a:custGeom>
            <a:avLst/>
            <a:gdLst>
              <a:gd name="connsiteX0" fmla="*/ 0 w 8358246"/>
              <a:gd name="connsiteY0" fmla="*/ 0 h 1285884"/>
              <a:gd name="connsiteX1" fmla="*/ 4179123 w 8358246"/>
              <a:gd name="connsiteY1" fmla="*/ 0 h 1285884"/>
              <a:gd name="connsiteX2" fmla="*/ 5255186 w 8358246"/>
              <a:gd name="connsiteY2" fmla="*/ 21679 h 1285884"/>
              <a:gd name="connsiteX3" fmla="*/ 5255179 w 8358246"/>
              <a:gd name="connsiteY3" fmla="*/ 1264206 h 1285884"/>
              <a:gd name="connsiteX4" fmla="*/ 4179122 w 8358246"/>
              <a:gd name="connsiteY4" fmla="*/ 1285884 h 1285884"/>
              <a:gd name="connsiteX5" fmla="*/ 0 w 8358246"/>
              <a:gd name="connsiteY5" fmla="*/ 1285884 h 1285884"/>
              <a:gd name="connsiteX6" fmla="*/ 0 w 8358246"/>
              <a:gd name="connsiteY6" fmla="*/ 0 h 1285884"/>
              <a:gd name="connsiteX0" fmla="*/ 0 w 8357866"/>
              <a:gd name="connsiteY0" fmla="*/ 0 h 1285884"/>
              <a:gd name="connsiteX1" fmla="*/ 4179123 w 8357866"/>
              <a:gd name="connsiteY1" fmla="*/ 0 h 1285884"/>
              <a:gd name="connsiteX2" fmla="*/ 5255186 w 8357866"/>
              <a:gd name="connsiteY2" fmla="*/ 21679 h 1285884"/>
              <a:gd name="connsiteX3" fmla="*/ 8357865 w 8357866"/>
              <a:gd name="connsiteY3" fmla="*/ 645501 h 1285884"/>
              <a:gd name="connsiteX4" fmla="*/ 5255179 w 8357866"/>
              <a:gd name="connsiteY4" fmla="*/ 1264206 h 1285884"/>
              <a:gd name="connsiteX5" fmla="*/ 4179122 w 8357866"/>
              <a:gd name="connsiteY5" fmla="*/ 1285884 h 1285884"/>
              <a:gd name="connsiteX6" fmla="*/ 0 w 8357866"/>
              <a:gd name="connsiteY6" fmla="*/ 1285884 h 1285884"/>
              <a:gd name="connsiteX7" fmla="*/ 0 w 8357866"/>
              <a:gd name="connsiteY7" fmla="*/ 0 h 1285884"/>
              <a:gd name="connsiteX0" fmla="*/ 0 w 6071818"/>
              <a:gd name="connsiteY0" fmla="*/ 0 h 1285884"/>
              <a:gd name="connsiteX1" fmla="*/ 4179123 w 6071818"/>
              <a:gd name="connsiteY1" fmla="*/ 0 h 1285884"/>
              <a:gd name="connsiteX2" fmla="*/ 5255186 w 6071818"/>
              <a:gd name="connsiteY2" fmla="*/ 21679 h 1285884"/>
              <a:gd name="connsiteX3" fmla="*/ 6071817 w 6071818"/>
              <a:gd name="connsiteY3" fmla="*/ 645501 h 1285884"/>
              <a:gd name="connsiteX4" fmla="*/ 5255179 w 6071818"/>
              <a:gd name="connsiteY4" fmla="*/ 1264206 h 1285884"/>
              <a:gd name="connsiteX5" fmla="*/ 4179122 w 6071818"/>
              <a:gd name="connsiteY5" fmla="*/ 1285884 h 1285884"/>
              <a:gd name="connsiteX6" fmla="*/ 0 w 6071818"/>
              <a:gd name="connsiteY6" fmla="*/ 1285884 h 1285884"/>
              <a:gd name="connsiteX7" fmla="*/ 0 w 6071818"/>
              <a:gd name="connsiteY7" fmla="*/ 0 h 1285884"/>
              <a:gd name="connsiteX0" fmla="*/ 0 w 5951643"/>
              <a:gd name="connsiteY0" fmla="*/ 0 h 1285884"/>
              <a:gd name="connsiteX1" fmla="*/ 4179123 w 5951643"/>
              <a:gd name="connsiteY1" fmla="*/ 0 h 1285884"/>
              <a:gd name="connsiteX2" fmla="*/ 5255186 w 5951643"/>
              <a:gd name="connsiteY2" fmla="*/ 21679 h 1285884"/>
              <a:gd name="connsiteX3" fmla="*/ 5918723 w 5951643"/>
              <a:gd name="connsiteY3" fmla="*/ 645501 h 1285884"/>
              <a:gd name="connsiteX4" fmla="*/ 5255179 w 5951643"/>
              <a:gd name="connsiteY4" fmla="*/ 1264206 h 1285884"/>
              <a:gd name="connsiteX5" fmla="*/ 4179122 w 5951643"/>
              <a:gd name="connsiteY5" fmla="*/ 1285884 h 1285884"/>
              <a:gd name="connsiteX6" fmla="*/ 0 w 5951643"/>
              <a:gd name="connsiteY6" fmla="*/ 1285884 h 1285884"/>
              <a:gd name="connsiteX7" fmla="*/ 0 w 5951643"/>
              <a:gd name="connsiteY7" fmla="*/ 0 h 1285884"/>
              <a:gd name="connsiteX0" fmla="*/ 0 w 6016270"/>
              <a:gd name="connsiteY0" fmla="*/ 0 h 1285884"/>
              <a:gd name="connsiteX1" fmla="*/ 4179123 w 6016270"/>
              <a:gd name="connsiteY1" fmla="*/ 0 h 1285884"/>
              <a:gd name="connsiteX2" fmla="*/ 5255186 w 6016270"/>
              <a:gd name="connsiteY2" fmla="*/ 21679 h 1285884"/>
              <a:gd name="connsiteX3" fmla="*/ 6016269 w 6016270"/>
              <a:gd name="connsiteY3" fmla="*/ 645501 h 1285884"/>
              <a:gd name="connsiteX4" fmla="*/ 5255179 w 6016270"/>
              <a:gd name="connsiteY4" fmla="*/ 1264206 h 1285884"/>
              <a:gd name="connsiteX5" fmla="*/ 4179122 w 6016270"/>
              <a:gd name="connsiteY5" fmla="*/ 1285884 h 1285884"/>
              <a:gd name="connsiteX6" fmla="*/ 0 w 6016270"/>
              <a:gd name="connsiteY6" fmla="*/ 1285884 h 1285884"/>
              <a:gd name="connsiteX7" fmla="*/ 0 w 6016270"/>
              <a:gd name="connsiteY7" fmla="*/ 0 h 1285884"/>
              <a:gd name="connsiteX0" fmla="*/ 2046 w 6018316"/>
              <a:gd name="connsiteY0" fmla="*/ 0 h 1285884"/>
              <a:gd name="connsiteX1" fmla="*/ 4181169 w 6018316"/>
              <a:gd name="connsiteY1" fmla="*/ 0 h 1285884"/>
              <a:gd name="connsiteX2" fmla="*/ 5257232 w 6018316"/>
              <a:gd name="connsiteY2" fmla="*/ 21679 h 1285884"/>
              <a:gd name="connsiteX3" fmla="*/ 6018315 w 6018316"/>
              <a:gd name="connsiteY3" fmla="*/ 645501 h 1285884"/>
              <a:gd name="connsiteX4" fmla="*/ 5257225 w 6018316"/>
              <a:gd name="connsiteY4" fmla="*/ 1264206 h 1285884"/>
              <a:gd name="connsiteX5" fmla="*/ 4181168 w 6018316"/>
              <a:gd name="connsiteY5" fmla="*/ 1285884 h 1285884"/>
              <a:gd name="connsiteX6" fmla="*/ 2046 w 6018316"/>
              <a:gd name="connsiteY6" fmla="*/ 1285884 h 1285884"/>
              <a:gd name="connsiteX7" fmla="*/ 196428 w 6018316"/>
              <a:gd name="connsiteY7" fmla="*/ 748042 h 1285884"/>
              <a:gd name="connsiteX8" fmla="*/ 2046 w 6018316"/>
              <a:gd name="connsiteY8" fmla="*/ 0 h 1285884"/>
              <a:gd name="connsiteX0" fmla="*/ 703924 w 6018316"/>
              <a:gd name="connsiteY0" fmla="*/ 0 h 1285884"/>
              <a:gd name="connsiteX1" fmla="*/ 4181169 w 6018316"/>
              <a:gd name="connsiteY1" fmla="*/ 0 h 1285884"/>
              <a:gd name="connsiteX2" fmla="*/ 5257232 w 6018316"/>
              <a:gd name="connsiteY2" fmla="*/ 21679 h 1285884"/>
              <a:gd name="connsiteX3" fmla="*/ 6018315 w 6018316"/>
              <a:gd name="connsiteY3" fmla="*/ 645501 h 1285884"/>
              <a:gd name="connsiteX4" fmla="*/ 5257225 w 6018316"/>
              <a:gd name="connsiteY4" fmla="*/ 1264206 h 1285884"/>
              <a:gd name="connsiteX5" fmla="*/ 4181168 w 6018316"/>
              <a:gd name="connsiteY5" fmla="*/ 1285884 h 1285884"/>
              <a:gd name="connsiteX6" fmla="*/ 2046 w 6018316"/>
              <a:gd name="connsiteY6" fmla="*/ 1285884 h 1285884"/>
              <a:gd name="connsiteX7" fmla="*/ 196428 w 6018316"/>
              <a:gd name="connsiteY7" fmla="*/ 748042 h 1285884"/>
              <a:gd name="connsiteX8" fmla="*/ 703924 w 6018316"/>
              <a:gd name="connsiteY8" fmla="*/ 0 h 1285884"/>
              <a:gd name="connsiteX0" fmla="*/ 507496 w 5821888"/>
              <a:gd name="connsiteY0" fmla="*/ 0 h 1285884"/>
              <a:gd name="connsiteX1" fmla="*/ 3984741 w 5821888"/>
              <a:gd name="connsiteY1" fmla="*/ 0 h 1285884"/>
              <a:gd name="connsiteX2" fmla="*/ 5060804 w 5821888"/>
              <a:gd name="connsiteY2" fmla="*/ 21679 h 1285884"/>
              <a:gd name="connsiteX3" fmla="*/ 5821887 w 5821888"/>
              <a:gd name="connsiteY3" fmla="*/ 645501 h 1285884"/>
              <a:gd name="connsiteX4" fmla="*/ 5060797 w 5821888"/>
              <a:gd name="connsiteY4" fmla="*/ 1264206 h 1285884"/>
              <a:gd name="connsiteX5" fmla="*/ 3984740 w 5821888"/>
              <a:gd name="connsiteY5" fmla="*/ 1285884 h 1285884"/>
              <a:gd name="connsiteX6" fmla="*/ 507496 w 5821888"/>
              <a:gd name="connsiteY6" fmla="*/ 1285884 h 1285884"/>
              <a:gd name="connsiteX7" fmla="*/ 0 w 5821888"/>
              <a:gd name="connsiteY7" fmla="*/ 748042 h 1285884"/>
              <a:gd name="connsiteX8" fmla="*/ 507496 w 5821888"/>
              <a:gd name="connsiteY8" fmla="*/ 0 h 1285884"/>
              <a:gd name="connsiteX0" fmla="*/ 2046 w 5316438"/>
              <a:gd name="connsiteY0" fmla="*/ 0 h 1285884"/>
              <a:gd name="connsiteX1" fmla="*/ 3479291 w 5316438"/>
              <a:gd name="connsiteY1" fmla="*/ 0 h 1285884"/>
              <a:gd name="connsiteX2" fmla="*/ 4555354 w 5316438"/>
              <a:gd name="connsiteY2" fmla="*/ 21679 h 1285884"/>
              <a:gd name="connsiteX3" fmla="*/ 5316437 w 5316438"/>
              <a:gd name="connsiteY3" fmla="*/ 645501 h 1285884"/>
              <a:gd name="connsiteX4" fmla="*/ 4555347 w 5316438"/>
              <a:gd name="connsiteY4" fmla="*/ 1264206 h 1285884"/>
              <a:gd name="connsiteX5" fmla="*/ 3479290 w 5316438"/>
              <a:gd name="connsiteY5" fmla="*/ 1285884 h 1285884"/>
              <a:gd name="connsiteX6" fmla="*/ 2046 w 5316438"/>
              <a:gd name="connsiteY6" fmla="*/ 1285884 h 1285884"/>
              <a:gd name="connsiteX7" fmla="*/ 146293 w 5316438"/>
              <a:gd name="connsiteY7" fmla="*/ 748042 h 1285884"/>
              <a:gd name="connsiteX8" fmla="*/ 2046 w 5316438"/>
              <a:gd name="connsiteY8" fmla="*/ 0 h 1285884"/>
              <a:gd name="connsiteX0" fmla="*/ 202566 w 5316438"/>
              <a:gd name="connsiteY0" fmla="*/ 0 h 1285884"/>
              <a:gd name="connsiteX1" fmla="*/ 3479291 w 5316438"/>
              <a:gd name="connsiteY1" fmla="*/ 0 h 1285884"/>
              <a:gd name="connsiteX2" fmla="*/ 4555354 w 5316438"/>
              <a:gd name="connsiteY2" fmla="*/ 21679 h 1285884"/>
              <a:gd name="connsiteX3" fmla="*/ 5316437 w 5316438"/>
              <a:gd name="connsiteY3" fmla="*/ 645501 h 1285884"/>
              <a:gd name="connsiteX4" fmla="*/ 4555347 w 5316438"/>
              <a:gd name="connsiteY4" fmla="*/ 1264206 h 1285884"/>
              <a:gd name="connsiteX5" fmla="*/ 3479290 w 5316438"/>
              <a:gd name="connsiteY5" fmla="*/ 1285884 h 1285884"/>
              <a:gd name="connsiteX6" fmla="*/ 2046 w 5316438"/>
              <a:gd name="connsiteY6" fmla="*/ 1285884 h 1285884"/>
              <a:gd name="connsiteX7" fmla="*/ 146293 w 5316438"/>
              <a:gd name="connsiteY7" fmla="*/ 748042 h 1285884"/>
              <a:gd name="connsiteX8" fmla="*/ 202566 w 5316438"/>
              <a:gd name="connsiteY8" fmla="*/ 0 h 1285884"/>
              <a:gd name="connsiteX0" fmla="*/ 202566 w 5316438"/>
              <a:gd name="connsiteY0" fmla="*/ 0 h 1285884"/>
              <a:gd name="connsiteX1" fmla="*/ 3479291 w 5316438"/>
              <a:gd name="connsiteY1" fmla="*/ 0 h 1285884"/>
              <a:gd name="connsiteX2" fmla="*/ 4555354 w 5316438"/>
              <a:gd name="connsiteY2" fmla="*/ 21679 h 1285884"/>
              <a:gd name="connsiteX3" fmla="*/ 5316437 w 5316438"/>
              <a:gd name="connsiteY3" fmla="*/ 645501 h 1285884"/>
              <a:gd name="connsiteX4" fmla="*/ 4555347 w 5316438"/>
              <a:gd name="connsiteY4" fmla="*/ 1264206 h 1285884"/>
              <a:gd name="connsiteX5" fmla="*/ 3479290 w 5316438"/>
              <a:gd name="connsiteY5" fmla="*/ 1285884 h 1285884"/>
              <a:gd name="connsiteX6" fmla="*/ 2046 w 5316438"/>
              <a:gd name="connsiteY6" fmla="*/ 1285884 h 1285884"/>
              <a:gd name="connsiteX7" fmla="*/ 146293 w 5316438"/>
              <a:gd name="connsiteY7" fmla="*/ 748042 h 1285884"/>
              <a:gd name="connsiteX8" fmla="*/ 202566 w 5316438"/>
              <a:gd name="connsiteY8" fmla="*/ 0 h 1285884"/>
              <a:gd name="connsiteX0" fmla="*/ 56273 w 5170145"/>
              <a:gd name="connsiteY0" fmla="*/ 0 h 1285884"/>
              <a:gd name="connsiteX1" fmla="*/ 3332998 w 5170145"/>
              <a:gd name="connsiteY1" fmla="*/ 0 h 1285884"/>
              <a:gd name="connsiteX2" fmla="*/ 4409061 w 5170145"/>
              <a:gd name="connsiteY2" fmla="*/ 21679 h 1285884"/>
              <a:gd name="connsiteX3" fmla="*/ 5170144 w 5170145"/>
              <a:gd name="connsiteY3" fmla="*/ 645501 h 1285884"/>
              <a:gd name="connsiteX4" fmla="*/ 4409054 w 5170145"/>
              <a:gd name="connsiteY4" fmla="*/ 1264206 h 1285884"/>
              <a:gd name="connsiteX5" fmla="*/ 3332997 w 5170145"/>
              <a:gd name="connsiteY5" fmla="*/ 1285884 h 1285884"/>
              <a:gd name="connsiteX6" fmla="*/ 56273 w 5170145"/>
              <a:gd name="connsiteY6" fmla="*/ 1285884 h 1285884"/>
              <a:gd name="connsiteX7" fmla="*/ 0 w 5170145"/>
              <a:gd name="connsiteY7" fmla="*/ 748042 h 1285884"/>
              <a:gd name="connsiteX8" fmla="*/ 56273 w 5170145"/>
              <a:gd name="connsiteY8" fmla="*/ 0 h 1285884"/>
              <a:gd name="connsiteX0" fmla="*/ 2046 w 5115918"/>
              <a:gd name="connsiteY0" fmla="*/ 0 h 1285884"/>
              <a:gd name="connsiteX1" fmla="*/ 3278771 w 5115918"/>
              <a:gd name="connsiteY1" fmla="*/ 0 h 1285884"/>
              <a:gd name="connsiteX2" fmla="*/ 4354834 w 5115918"/>
              <a:gd name="connsiteY2" fmla="*/ 21679 h 1285884"/>
              <a:gd name="connsiteX3" fmla="*/ 5115917 w 5115918"/>
              <a:gd name="connsiteY3" fmla="*/ 645501 h 1285884"/>
              <a:gd name="connsiteX4" fmla="*/ 4354827 w 5115918"/>
              <a:gd name="connsiteY4" fmla="*/ 1264206 h 1285884"/>
              <a:gd name="connsiteX5" fmla="*/ 3278770 w 5115918"/>
              <a:gd name="connsiteY5" fmla="*/ 1285884 h 1285884"/>
              <a:gd name="connsiteX6" fmla="*/ 2046 w 5115918"/>
              <a:gd name="connsiteY6" fmla="*/ 1285884 h 1285884"/>
              <a:gd name="connsiteX7" fmla="*/ 96158 w 5115918"/>
              <a:gd name="connsiteY7" fmla="*/ 748042 h 1285884"/>
              <a:gd name="connsiteX8" fmla="*/ 2046 w 5115918"/>
              <a:gd name="connsiteY8" fmla="*/ 0 h 1285884"/>
              <a:gd name="connsiteX0" fmla="*/ 2046 w 5115918"/>
              <a:gd name="connsiteY0" fmla="*/ 0 h 1285884"/>
              <a:gd name="connsiteX1" fmla="*/ 3278771 w 5115918"/>
              <a:gd name="connsiteY1" fmla="*/ 0 h 1285884"/>
              <a:gd name="connsiteX2" fmla="*/ 4354834 w 5115918"/>
              <a:gd name="connsiteY2" fmla="*/ 21679 h 1285884"/>
              <a:gd name="connsiteX3" fmla="*/ 5115917 w 5115918"/>
              <a:gd name="connsiteY3" fmla="*/ 645501 h 1285884"/>
              <a:gd name="connsiteX4" fmla="*/ 4354827 w 5115918"/>
              <a:gd name="connsiteY4" fmla="*/ 1264206 h 1285884"/>
              <a:gd name="connsiteX5" fmla="*/ 3278770 w 5115918"/>
              <a:gd name="connsiteY5" fmla="*/ 1285884 h 1285884"/>
              <a:gd name="connsiteX6" fmla="*/ 2046 w 5115918"/>
              <a:gd name="connsiteY6" fmla="*/ 1285884 h 1285884"/>
              <a:gd name="connsiteX7" fmla="*/ 96158 w 5115918"/>
              <a:gd name="connsiteY7" fmla="*/ 748042 h 1285884"/>
              <a:gd name="connsiteX8" fmla="*/ 2046 w 5115918"/>
              <a:gd name="connsiteY8" fmla="*/ 0 h 1285884"/>
              <a:gd name="connsiteX0" fmla="*/ 2046 w 5115918"/>
              <a:gd name="connsiteY0" fmla="*/ 0 h 1285884"/>
              <a:gd name="connsiteX1" fmla="*/ 3278771 w 5115918"/>
              <a:gd name="connsiteY1" fmla="*/ 0 h 1285884"/>
              <a:gd name="connsiteX2" fmla="*/ 4354834 w 5115918"/>
              <a:gd name="connsiteY2" fmla="*/ 21679 h 1285884"/>
              <a:gd name="connsiteX3" fmla="*/ 5115917 w 5115918"/>
              <a:gd name="connsiteY3" fmla="*/ 645501 h 1285884"/>
              <a:gd name="connsiteX4" fmla="*/ 4354827 w 5115918"/>
              <a:gd name="connsiteY4" fmla="*/ 1264206 h 1285884"/>
              <a:gd name="connsiteX5" fmla="*/ 3278770 w 5115918"/>
              <a:gd name="connsiteY5" fmla="*/ 1285884 h 1285884"/>
              <a:gd name="connsiteX6" fmla="*/ 2046 w 5115918"/>
              <a:gd name="connsiteY6" fmla="*/ 1285884 h 1285884"/>
              <a:gd name="connsiteX7" fmla="*/ 96158 w 5115918"/>
              <a:gd name="connsiteY7" fmla="*/ 748042 h 1285884"/>
              <a:gd name="connsiteX8" fmla="*/ 2046 w 5115918"/>
              <a:gd name="connsiteY8" fmla="*/ 0 h 1285884"/>
              <a:gd name="connsiteX0" fmla="*/ 2046 w 5115918"/>
              <a:gd name="connsiteY0" fmla="*/ 0 h 1285884"/>
              <a:gd name="connsiteX1" fmla="*/ 3278771 w 5115918"/>
              <a:gd name="connsiteY1" fmla="*/ 0 h 1285884"/>
              <a:gd name="connsiteX2" fmla="*/ 4354834 w 5115918"/>
              <a:gd name="connsiteY2" fmla="*/ 21679 h 1285884"/>
              <a:gd name="connsiteX3" fmla="*/ 5115917 w 5115918"/>
              <a:gd name="connsiteY3" fmla="*/ 645501 h 1285884"/>
              <a:gd name="connsiteX4" fmla="*/ 4354827 w 5115918"/>
              <a:gd name="connsiteY4" fmla="*/ 1264206 h 1285884"/>
              <a:gd name="connsiteX5" fmla="*/ 3278770 w 5115918"/>
              <a:gd name="connsiteY5" fmla="*/ 1285884 h 1285884"/>
              <a:gd name="connsiteX6" fmla="*/ 2046 w 5115918"/>
              <a:gd name="connsiteY6" fmla="*/ 1285884 h 1285884"/>
              <a:gd name="connsiteX7" fmla="*/ 96158 w 5115918"/>
              <a:gd name="connsiteY7" fmla="*/ 748042 h 1285884"/>
              <a:gd name="connsiteX8" fmla="*/ 2046 w 5115918"/>
              <a:gd name="connsiteY8" fmla="*/ 0 h 1285884"/>
              <a:gd name="connsiteX0" fmla="*/ 2046 w 5115918"/>
              <a:gd name="connsiteY0" fmla="*/ 0 h 1285884"/>
              <a:gd name="connsiteX1" fmla="*/ 3278771 w 5115918"/>
              <a:gd name="connsiteY1" fmla="*/ 0 h 1285884"/>
              <a:gd name="connsiteX2" fmla="*/ 4354834 w 5115918"/>
              <a:gd name="connsiteY2" fmla="*/ 21679 h 1285884"/>
              <a:gd name="connsiteX3" fmla="*/ 5115917 w 5115918"/>
              <a:gd name="connsiteY3" fmla="*/ 645501 h 1285884"/>
              <a:gd name="connsiteX4" fmla="*/ 4354827 w 5115918"/>
              <a:gd name="connsiteY4" fmla="*/ 1264206 h 1285884"/>
              <a:gd name="connsiteX5" fmla="*/ 3278770 w 5115918"/>
              <a:gd name="connsiteY5" fmla="*/ 1285884 h 1285884"/>
              <a:gd name="connsiteX6" fmla="*/ 2046 w 5115918"/>
              <a:gd name="connsiteY6" fmla="*/ 1285884 h 1285884"/>
              <a:gd name="connsiteX7" fmla="*/ 196407 w 5115918"/>
              <a:gd name="connsiteY7" fmla="*/ 596736 h 1285884"/>
              <a:gd name="connsiteX8" fmla="*/ 2046 w 5115918"/>
              <a:gd name="connsiteY8" fmla="*/ 0 h 1285884"/>
              <a:gd name="connsiteX0" fmla="*/ 2046 w 5115918"/>
              <a:gd name="connsiteY0" fmla="*/ 0 h 1285884"/>
              <a:gd name="connsiteX1" fmla="*/ 3278771 w 5115918"/>
              <a:gd name="connsiteY1" fmla="*/ 0 h 1285884"/>
              <a:gd name="connsiteX2" fmla="*/ 4354834 w 5115918"/>
              <a:gd name="connsiteY2" fmla="*/ 21679 h 1285884"/>
              <a:gd name="connsiteX3" fmla="*/ 5115917 w 5115918"/>
              <a:gd name="connsiteY3" fmla="*/ 645501 h 1285884"/>
              <a:gd name="connsiteX4" fmla="*/ 4354827 w 5115918"/>
              <a:gd name="connsiteY4" fmla="*/ 1264206 h 1285884"/>
              <a:gd name="connsiteX5" fmla="*/ 3278770 w 5115918"/>
              <a:gd name="connsiteY5" fmla="*/ 1285884 h 1285884"/>
              <a:gd name="connsiteX6" fmla="*/ 2046 w 5115918"/>
              <a:gd name="connsiteY6" fmla="*/ 1285884 h 1285884"/>
              <a:gd name="connsiteX7" fmla="*/ 296656 w 5115918"/>
              <a:gd name="connsiteY7" fmla="*/ 596736 h 1285884"/>
              <a:gd name="connsiteX8" fmla="*/ 2046 w 5115918"/>
              <a:gd name="connsiteY8" fmla="*/ 0 h 1285884"/>
              <a:gd name="connsiteX0" fmla="*/ 2046 w 5115918"/>
              <a:gd name="connsiteY0" fmla="*/ 0 h 1285884"/>
              <a:gd name="connsiteX1" fmla="*/ 3278771 w 5115918"/>
              <a:gd name="connsiteY1" fmla="*/ 0 h 1285884"/>
              <a:gd name="connsiteX2" fmla="*/ 4354834 w 5115918"/>
              <a:gd name="connsiteY2" fmla="*/ 21679 h 1285884"/>
              <a:gd name="connsiteX3" fmla="*/ 5115917 w 5115918"/>
              <a:gd name="connsiteY3" fmla="*/ 645501 h 1285884"/>
              <a:gd name="connsiteX4" fmla="*/ 4354827 w 5115918"/>
              <a:gd name="connsiteY4" fmla="*/ 1264206 h 1285884"/>
              <a:gd name="connsiteX5" fmla="*/ 3278770 w 5115918"/>
              <a:gd name="connsiteY5" fmla="*/ 1285884 h 1285884"/>
              <a:gd name="connsiteX6" fmla="*/ 2046 w 5115918"/>
              <a:gd name="connsiteY6" fmla="*/ 1285884 h 1285884"/>
              <a:gd name="connsiteX7" fmla="*/ 96091 w 5115918"/>
              <a:gd name="connsiteY7" fmla="*/ 596736 h 1285884"/>
              <a:gd name="connsiteX8" fmla="*/ 2046 w 5115918"/>
              <a:gd name="connsiteY8" fmla="*/ 0 h 1285884"/>
              <a:gd name="connsiteX0" fmla="*/ 2046 w 5115918"/>
              <a:gd name="connsiteY0" fmla="*/ 0 h 1285884"/>
              <a:gd name="connsiteX1" fmla="*/ 3278771 w 5115918"/>
              <a:gd name="connsiteY1" fmla="*/ 0 h 1285884"/>
              <a:gd name="connsiteX2" fmla="*/ 4354834 w 5115918"/>
              <a:gd name="connsiteY2" fmla="*/ 21679 h 1285884"/>
              <a:gd name="connsiteX3" fmla="*/ 5115917 w 5115918"/>
              <a:gd name="connsiteY3" fmla="*/ 645501 h 1285884"/>
              <a:gd name="connsiteX4" fmla="*/ 4354827 w 5115918"/>
              <a:gd name="connsiteY4" fmla="*/ 1264206 h 1285884"/>
              <a:gd name="connsiteX5" fmla="*/ 3278770 w 5115918"/>
              <a:gd name="connsiteY5" fmla="*/ 1285884 h 1285884"/>
              <a:gd name="connsiteX6" fmla="*/ 2046 w 5115918"/>
              <a:gd name="connsiteY6" fmla="*/ 1285884 h 1285884"/>
              <a:gd name="connsiteX7" fmla="*/ 96091 w 5115918"/>
              <a:gd name="connsiteY7" fmla="*/ 747991 h 1285884"/>
              <a:gd name="connsiteX8" fmla="*/ 2046 w 5115918"/>
              <a:gd name="connsiteY8" fmla="*/ 0 h 1285884"/>
              <a:gd name="connsiteX0" fmla="*/ 2046 w 5115918"/>
              <a:gd name="connsiteY0" fmla="*/ 0 h 1285884"/>
              <a:gd name="connsiteX1" fmla="*/ 3278771 w 5115918"/>
              <a:gd name="connsiteY1" fmla="*/ 0 h 1285884"/>
              <a:gd name="connsiteX2" fmla="*/ 4354834 w 5115918"/>
              <a:gd name="connsiteY2" fmla="*/ 21679 h 1285884"/>
              <a:gd name="connsiteX3" fmla="*/ 5115917 w 5115918"/>
              <a:gd name="connsiteY3" fmla="*/ 645501 h 1285884"/>
              <a:gd name="connsiteX4" fmla="*/ 4354827 w 5115918"/>
              <a:gd name="connsiteY4" fmla="*/ 1264206 h 1285884"/>
              <a:gd name="connsiteX5" fmla="*/ 3278770 w 5115918"/>
              <a:gd name="connsiteY5" fmla="*/ 1285884 h 1285884"/>
              <a:gd name="connsiteX6" fmla="*/ 2046 w 5115918"/>
              <a:gd name="connsiteY6" fmla="*/ 1285884 h 1285884"/>
              <a:gd name="connsiteX7" fmla="*/ 96091 w 5115918"/>
              <a:gd name="connsiteY7" fmla="*/ 672325 h 1285884"/>
              <a:gd name="connsiteX8" fmla="*/ 2046 w 5115918"/>
              <a:gd name="connsiteY8" fmla="*/ 0 h 1285884"/>
              <a:gd name="connsiteX0" fmla="*/ 102340 w 5216212"/>
              <a:gd name="connsiteY0" fmla="*/ 0 h 1285884"/>
              <a:gd name="connsiteX1" fmla="*/ 3379065 w 5216212"/>
              <a:gd name="connsiteY1" fmla="*/ 0 h 1285884"/>
              <a:gd name="connsiteX2" fmla="*/ 4455128 w 5216212"/>
              <a:gd name="connsiteY2" fmla="*/ 21679 h 1285884"/>
              <a:gd name="connsiteX3" fmla="*/ 5216211 w 5216212"/>
              <a:gd name="connsiteY3" fmla="*/ 645501 h 1285884"/>
              <a:gd name="connsiteX4" fmla="*/ 4455121 w 5216212"/>
              <a:gd name="connsiteY4" fmla="*/ 1264206 h 1285884"/>
              <a:gd name="connsiteX5" fmla="*/ 3379064 w 5216212"/>
              <a:gd name="connsiteY5" fmla="*/ 1285884 h 1285884"/>
              <a:gd name="connsiteX6" fmla="*/ 2046 w 5216212"/>
              <a:gd name="connsiteY6" fmla="*/ 1285884 h 1285884"/>
              <a:gd name="connsiteX7" fmla="*/ 196385 w 5216212"/>
              <a:gd name="connsiteY7" fmla="*/ 672325 h 1285884"/>
              <a:gd name="connsiteX8" fmla="*/ 102340 w 5216212"/>
              <a:gd name="connsiteY8" fmla="*/ 0 h 1285884"/>
              <a:gd name="connsiteX0" fmla="*/ 2046 w 5216212"/>
              <a:gd name="connsiteY0" fmla="*/ 0 h 1285884"/>
              <a:gd name="connsiteX1" fmla="*/ 3379065 w 5216212"/>
              <a:gd name="connsiteY1" fmla="*/ 0 h 1285884"/>
              <a:gd name="connsiteX2" fmla="*/ 4455128 w 5216212"/>
              <a:gd name="connsiteY2" fmla="*/ 21679 h 1285884"/>
              <a:gd name="connsiteX3" fmla="*/ 5216211 w 5216212"/>
              <a:gd name="connsiteY3" fmla="*/ 645501 h 1285884"/>
              <a:gd name="connsiteX4" fmla="*/ 4455121 w 5216212"/>
              <a:gd name="connsiteY4" fmla="*/ 1264206 h 1285884"/>
              <a:gd name="connsiteX5" fmla="*/ 3379064 w 5216212"/>
              <a:gd name="connsiteY5" fmla="*/ 1285884 h 1285884"/>
              <a:gd name="connsiteX6" fmla="*/ 2046 w 5216212"/>
              <a:gd name="connsiteY6" fmla="*/ 1285884 h 1285884"/>
              <a:gd name="connsiteX7" fmla="*/ 196385 w 5216212"/>
              <a:gd name="connsiteY7" fmla="*/ 672325 h 1285884"/>
              <a:gd name="connsiteX8" fmla="*/ 2046 w 5216212"/>
              <a:gd name="connsiteY8" fmla="*/ 0 h 1285884"/>
              <a:gd name="connsiteX0" fmla="*/ 2046 w 5216212"/>
              <a:gd name="connsiteY0" fmla="*/ 0 h 1285884"/>
              <a:gd name="connsiteX1" fmla="*/ 3379065 w 5216212"/>
              <a:gd name="connsiteY1" fmla="*/ 0 h 1285884"/>
              <a:gd name="connsiteX2" fmla="*/ 4455128 w 5216212"/>
              <a:gd name="connsiteY2" fmla="*/ 21679 h 1285884"/>
              <a:gd name="connsiteX3" fmla="*/ 5216211 w 5216212"/>
              <a:gd name="connsiteY3" fmla="*/ 645501 h 1285884"/>
              <a:gd name="connsiteX4" fmla="*/ 4455121 w 5216212"/>
              <a:gd name="connsiteY4" fmla="*/ 1264206 h 1285884"/>
              <a:gd name="connsiteX5" fmla="*/ 3379064 w 5216212"/>
              <a:gd name="connsiteY5" fmla="*/ 1285884 h 1285884"/>
              <a:gd name="connsiteX6" fmla="*/ 2046 w 5216212"/>
              <a:gd name="connsiteY6" fmla="*/ 1285884 h 1285884"/>
              <a:gd name="connsiteX7" fmla="*/ 96091 w 5216212"/>
              <a:gd name="connsiteY7" fmla="*/ 672325 h 1285884"/>
              <a:gd name="connsiteX8" fmla="*/ 2046 w 5216212"/>
              <a:gd name="connsiteY8" fmla="*/ 0 h 1285884"/>
              <a:gd name="connsiteX0" fmla="*/ 2046 w 5216212"/>
              <a:gd name="connsiteY0" fmla="*/ 0 h 1285884"/>
              <a:gd name="connsiteX1" fmla="*/ 3379065 w 5216212"/>
              <a:gd name="connsiteY1" fmla="*/ 0 h 1285884"/>
              <a:gd name="connsiteX2" fmla="*/ 4455128 w 5216212"/>
              <a:gd name="connsiteY2" fmla="*/ 21679 h 1285884"/>
              <a:gd name="connsiteX3" fmla="*/ 5216211 w 5216212"/>
              <a:gd name="connsiteY3" fmla="*/ 645501 h 1285884"/>
              <a:gd name="connsiteX4" fmla="*/ 4455121 w 5216212"/>
              <a:gd name="connsiteY4" fmla="*/ 1264206 h 1285884"/>
              <a:gd name="connsiteX5" fmla="*/ 3379064 w 5216212"/>
              <a:gd name="connsiteY5" fmla="*/ 1285884 h 1285884"/>
              <a:gd name="connsiteX6" fmla="*/ 2046 w 5216212"/>
              <a:gd name="connsiteY6" fmla="*/ 1285884 h 1285884"/>
              <a:gd name="connsiteX7" fmla="*/ 96091 w 5216212"/>
              <a:gd name="connsiteY7" fmla="*/ 672325 h 1285884"/>
              <a:gd name="connsiteX8" fmla="*/ 2046 w 5216212"/>
              <a:gd name="connsiteY8" fmla="*/ 0 h 1285884"/>
              <a:gd name="connsiteX0" fmla="*/ 2046 w 5216212"/>
              <a:gd name="connsiteY0" fmla="*/ 0 h 1285884"/>
              <a:gd name="connsiteX1" fmla="*/ 3379065 w 5216212"/>
              <a:gd name="connsiteY1" fmla="*/ 0 h 1285884"/>
              <a:gd name="connsiteX2" fmla="*/ 4455128 w 5216212"/>
              <a:gd name="connsiteY2" fmla="*/ 21679 h 1285884"/>
              <a:gd name="connsiteX3" fmla="*/ 5216211 w 5216212"/>
              <a:gd name="connsiteY3" fmla="*/ 645501 h 1285884"/>
              <a:gd name="connsiteX4" fmla="*/ 4455121 w 5216212"/>
              <a:gd name="connsiteY4" fmla="*/ 1264206 h 1285884"/>
              <a:gd name="connsiteX5" fmla="*/ 3379064 w 5216212"/>
              <a:gd name="connsiteY5" fmla="*/ 1285884 h 1285884"/>
              <a:gd name="connsiteX6" fmla="*/ 2046 w 5216212"/>
              <a:gd name="connsiteY6" fmla="*/ 1285884 h 1285884"/>
              <a:gd name="connsiteX7" fmla="*/ 96091 w 5216212"/>
              <a:gd name="connsiteY7" fmla="*/ 672325 h 1285884"/>
              <a:gd name="connsiteX8" fmla="*/ 2046 w 5216212"/>
              <a:gd name="connsiteY8" fmla="*/ 0 h 1285884"/>
              <a:gd name="connsiteX0" fmla="*/ 0 w 5214166"/>
              <a:gd name="connsiteY0" fmla="*/ 0 h 1285884"/>
              <a:gd name="connsiteX1" fmla="*/ 3377019 w 5214166"/>
              <a:gd name="connsiteY1" fmla="*/ 0 h 1285884"/>
              <a:gd name="connsiteX2" fmla="*/ 4453082 w 5214166"/>
              <a:gd name="connsiteY2" fmla="*/ 21679 h 1285884"/>
              <a:gd name="connsiteX3" fmla="*/ 5214165 w 5214166"/>
              <a:gd name="connsiteY3" fmla="*/ 645501 h 1285884"/>
              <a:gd name="connsiteX4" fmla="*/ 4453075 w 5214166"/>
              <a:gd name="connsiteY4" fmla="*/ 1264206 h 1285884"/>
              <a:gd name="connsiteX5" fmla="*/ 3377018 w 5214166"/>
              <a:gd name="connsiteY5" fmla="*/ 1285884 h 1285884"/>
              <a:gd name="connsiteX6" fmla="*/ 0 w 5214166"/>
              <a:gd name="connsiteY6" fmla="*/ 1285884 h 1285884"/>
              <a:gd name="connsiteX7" fmla="*/ 94045 w 5214166"/>
              <a:gd name="connsiteY7" fmla="*/ 672325 h 1285884"/>
              <a:gd name="connsiteX8" fmla="*/ 0 w 5214166"/>
              <a:gd name="connsiteY8" fmla="*/ 0 h 1285884"/>
              <a:gd name="connsiteX0" fmla="*/ 0 w 5214166"/>
              <a:gd name="connsiteY0" fmla="*/ 0 h 1285884"/>
              <a:gd name="connsiteX1" fmla="*/ 3377019 w 5214166"/>
              <a:gd name="connsiteY1" fmla="*/ 0 h 1285884"/>
              <a:gd name="connsiteX2" fmla="*/ 4453082 w 5214166"/>
              <a:gd name="connsiteY2" fmla="*/ 21679 h 1285884"/>
              <a:gd name="connsiteX3" fmla="*/ 5214165 w 5214166"/>
              <a:gd name="connsiteY3" fmla="*/ 645501 h 1285884"/>
              <a:gd name="connsiteX4" fmla="*/ 4453075 w 5214166"/>
              <a:gd name="connsiteY4" fmla="*/ 1264206 h 1285884"/>
              <a:gd name="connsiteX5" fmla="*/ 3377018 w 5214166"/>
              <a:gd name="connsiteY5" fmla="*/ 1285884 h 1285884"/>
              <a:gd name="connsiteX6" fmla="*/ 0 w 5214166"/>
              <a:gd name="connsiteY6" fmla="*/ 1285884 h 1285884"/>
              <a:gd name="connsiteX7" fmla="*/ 94045 w 5214166"/>
              <a:gd name="connsiteY7" fmla="*/ 672325 h 1285884"/>
              <a:gd name="connsiteX8" fmla="*/ 0 w 5214166"/>
              <a:gd name="connsiteY8" fmla="*/ 0 h 1285884"/>
              <a:gd name="connsiteX0" fmla="*/ 0 w 5214166"/>
              <a:gd name="connsiteY0" fmla="*/ 0 h 1285884"/>
              <a:gd name="connsiteX1" fmla="*/ 3377019 w 5214166"/>
              <a:gd name="connsiteY1" fmla="*/ 0 h 1285884"/>
              <a:gd name="connsiteX2" fmla="*/ 4453082 w 5214166"/>
              <a:gd name="connsiteY2" fmla="*/ 21679 h 1285884"/>
              <a:gd name="connsiteX3" fmla="*/ 5214165 w 5214166"/>
              <a:gd name="connsiteY3" fmla="*/ 645501 h 1285884"/>
              <a:gd name="connsiteX4" fmla="*/ 4453075 w 5214166"/>
              <a:gd name="connsiteY4" fmla="*/ 1264206 h 1285884"/>
              <a:gd name="connsiteX5" fmla="*/ 3377018 w 5214166"/>
              <a:gd name="connsiteY5" fmla="*/ 1285884 h 1285884"/>
              <a:gd name="connsiteX6" fmla="*/ 0 w 5214166"/>
              <a:gd name="connsiteY6" fmla="*/ 1285884 h 1285884"/>
              <a:gd name="connsiteX7" fmla="*/ 94045 w 5214166"/>
              <a:gd name="connsiteY7" fmla="*/ 672325 h 1285884"/>
              <a:gd name="connsiteX8" fmla="*/ 0 w 5214166"/>
              <a:gd name="connsiteY8" fmla="*/ 0 h 1285884"/>
              <a:gd name="connsiteX0" fmla="*/ 0 w 5214166"/>
              <a:gd name="connsiteY0" fmla="*/ 0 h 1285884"/>
              <a:gd name="connsiteX1" fmla="*/ 3377019 w 5214166"/>
              <a:gd name="connsiteY1" fmla="*/ 0 h 1285884"/>
              <a:gd name="connsiteX2" fmla="*/ 4453082 w 5214166"/>
              <a:gd name="connsiteY2" fmla="*/ 21679 h 1285884"/>
              <a:gd name="connsiteX3" fmla="*/ 5214165 w 5214166"/>
              <a:gd name="connsiteY3" fmla="*/ 645501 h 1285884"/>
              <a:gd name="connsiteX4" fmla="*/ 4453075 w 5214166"/>
              <a:gd name="connsiteY4" fmla="*/ 1264206 h 1285884"/>
              <a:gd name="connsiteX5" fmla="*/ 3377018 w 5214166"/>
              <a:gd name="connsiteY5" fmla="*/ 1285884 h 1285884"/>
              <a:gd name="connsiteX6" fmla="*/ 0 w 5214166"/>
              <a:gd name="connsiteY6" fmla="*/ 1285884 h 1285884"/>
              <a:gd name="connsiteX7" fmla="*/ 94045 w 5214166"/>
              <a:gd name="connsiteY7" fmla="*/ 672325 h 1285884"/>
              <a:gd name="connsiteX8" fmla="*/ 0 w 5214166"/>
              <a:gd name="connsiteY8" fmla="*/ 0 h 1285884"/>
              <a:gd name="connsiteX0" fmla="*/ 0 w 5214166"/>
              <a:gd name="connsiteY0" fmla="*/ 0 h 1285884"/>
              <a:gd name="connsiteX1" fmla="*/ 3377019 w 5214166"/>
              <a:gd name="connsiteY1" fmla="*/ 0 h 1285884"/>
              <a:gd name="connsiteX2" fmla="*/ 4453082 w 5214166"/>
              <a:gd name="connsiteY2" fmla="*/ 21679 h 1285884"/>
              <a:gd name="connsiteX3" fmla="*/ 5214165 w 5214166"/>
              <a:gd name="connsiteY3" fmla="*/ 645501 h 1285884"/>
              <a:gd name="connsiteX4" fmla="*/ 4453075 w 5214166"/>
              <a:gd name="connsiteY4" fmla="*/ 1264206 h 1285884"/>
              <a:gd name="connsiteX5" fmla="*/ 3377018 w 5214166"/>
              <a:gd name="connsiteY5" fmla="*/ 1285884 h 1285884"/>
              <a:gd name="connsiteX6" fmla="*/ 0 w 5214166"/>
              <a:gd name="connsiteY6" fmla="*/ 1285884 h 1285884"/>
              <a:gd name="connsiteX7" fmla="*/ 144158 w 5214166"/>
              <a:gd name="connsiteY7" fmla="*/ 672325 h 1285884"/>
              <a:gd name="connsiteX8" fmla="*/ 0 w 5214166"/>
              <a:gd name="connsiteY8" fmla="*/ 0 h 1285884"/>
              <a:gd name="connsiteX0" fmla="*/ 0 w 5214166"/>
              <a:gd name="connsiteY0" fmla="*/ 0 h 1285884"/>
              <a:gd name="connsiteX1" fmla="*/ 3377019 w 5214166"/>
              <a:gd name="connsiteY1" fmla="*/ 0 h 1285884"/>
              <a:gd name="connsiteX2" fmla="*/ 4453082 w 5214166"/>
              <a:gd name="connsiteY2" fmla="*/ 21679 h 1285884"/>
              <a:gd name="connsiteX3" fmla="*/ 5214165 w 5214166"/>
              <a:gd name="connsiteY3" fmla="*/ 645501 h 1285884"/>
              <a:gd name="connsiteX4" fmla="*/ 4453075 w 5214166"/>
              <a:gd name="connsiteY4" fmla="*/ 1264206 h 1285884"/>
              <a:gd name="connsiteX5" fmla="*/ 3377018 w 5214166"/>
              <a:gd name="connsiteY5" fmla="*/ 1285884 h 1285884"/>
              <a:gd name="connsiteX6" fmla="*/ 0 w 5214166"/>
              <a:gd name="connsiteY6" fmla="*/ 1285884 h 1285884"/>
              <a:gd name="connsiteX7" fmla="*/ 144158 w 5214166"/>
              <a:gd name="connsiteY7" fmla="*/ 672325 h 1285884"/>
              <a:gd name="connsiteX8" fmla="*/ 0 w 5214166"/>
              <a:gd name="connsiteY8" fmla="*/ 0 h 1285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14166" h="1285884">
                <a:moveTo>
                  <a:pt x="0" y="0"/>
                </a:moveTo>
                <a:lnTo>
                  <a:pt x="3377019" y="0"/>
                </a:lnTo>
                <a:cubicBezTo>
                  <a:pt x="3740307" y="0"/>
                  <a:pt x="4102043" y="7288"/>
                  <a:pt x="4453082" y="21679"/>
                </a:cubicBezTo>
                <a:cubicBezTo>
                  <a:pt x="5149539" y="129263"/>
                  <a:pt x="5214166" y="438413"/>
                  <a:pt x="5214165" y="645501"/>
                </a:cubicBezTo>
                <a:cubicBezTo>
                  <a:pt x="5214164" y="852589"/>
                  <a:pt x="5149532" y="1157476"/>
                  <a:pt x="4453075" y="1264206"/>
                </a:cubicBezTo>
                <a:cubicBezTo>
                  <a:pt x="4102039" y="1278597"/>
                  <a:pt x="3740304" y="1285884"/>
                  <a:pt x="3377018" y="1285884"/>
                </a:cubicBezTo>
                <a:lnTo>
                  <a:pt x="0" y="1285884"/>
                </a:lnTo>
                <a:cubicBezTo>
                  <a:pt x="54584" y="987609"/>
                  <a:pt x="144158" y="886639"/>
                  <a:pt x="144158" y="672325"/>
                </a:cubicBezTo>
                <a:cubicBezTo>
                  <a:pt x="144158" y="458011"/>
                  <a:pt x="80378" y="276368"/>
                  <a:pt x="0" y="0"/>
                </a:cubicBezTo>
                <a:close/>
              </a:path>
            </a:pathLst>
          </a:custGeom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олилиния 13"/>
          <p:cNvSpPr/>
          <p:nvPr/>
        </p:nvSpPr>
        <p:spPr>
          <a:xfrm>
            <a:off x="142844" y="71414"/>
            <a:ext cx="1643074" cy="1643074"/>
          </a:xfrm>
          <a:custGeom>
            <a:avLst/>
            <a:gdLst>
              <a:gd name="connsiteX0" fmla="*/ 0 w 1643074"/>
              <a:gd name="connsiteY0" fmla="*/ 821537 h 1643074"/>
              <a:gd name="connsiteX1" fmla="*/ 240623 w 1643074"/>
              <a:gd name="connsiteY1" fmla="*/ 240623 h 1643074"/>
              <a:gd name="connsiteX2" fmla="*/ 821538 w 1643074"/>
              <a:gd name="connsiteY2" fmla="*/ 1 h 1643074"/>
              <a:gd name="connsiteX3" fmla="*/ 1402452 w 1643074"/>
              <a:gd name="connsiteY3" fmla="*/ 240624 h 1643074"/>
              <a:gd name="connsiteX4" fmla="*/ 1643074 w 1643074"/>
              <a:gd name="connsiteY4" fmla="*/ 821539 h 1643074"/>
              <a:gd name="connsiteX5" fmla="*/ 1402451 w 1643074"/>
              <a:gd name="connsiteY5" fmla="*/ 1402454 h 1643074"/>
              <a:gd name="connsiteX6" fmla="*/ 821536 w 1643074"/>
              <a:gd name="connsiteY6" fmla="*/ 1643076 h 1643074"/>
              <a:gd name="connsiteX7" fmla="*/ 240622 w 1643074"/>
              <a:gd name="connsiteY7" fmla="*/ 1402453 h 1643074"/>
              <a:gd name="connsiteX8" fmla="*/ 0 w 1643074"/>
              <a:gd name="connsiteY8" fmla="*/ 821538 h 1643074"/>
              <a:gd name="connsiteX9" fmla="*/ 0 w 1643074"/>
              <a:gd name="connsiteY9" fmla="*/ 821537 h 1643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3074" h="1643074">
                <a:moveTo>
                  <a:pt x="0" y="821537"/>
                </a:moveTo>
                <a:cubicBezTo>
                  <a:pt x="0" y="603652"/>
                  <a:pt x="86555" y="394691"/>
                  <a:pt x="240623" y="240623"/>
                </a:cubicBezTo>
                <a:cubicBezTo>
                  <a:pt x="394691" y="86555"/>
                  <a:pt x="603653" y="1"/>
                  <a:pt x="821538" y="1"/>
                </a:cubicBezTo>
                <a:cubicBezTo>
                  <a:pt x="1039423" y="1"/>
                  <a:pt x="1248384" y="86556"/>
                  <a:pt x="1402452" y="240624"/>
                </a:cubicBezTo>
                <a:cubicBezTo>
                  <a:pt x="1556520" y="394692"/>
                  <a:pt x="1643074" y="603654"/>
                  <a:pt x="1643074" y="821539"/>
                </a:cubicBezTo>
                <a:cubicBezTo>
                  <a:pt x="1643074" y="1039424"/>
                  <a:pt x="1556519" y="1248385"/>
                  <a:pt x="1402451" y="1402454"/>
                </a:cubicBezTo>
                <a:cubicBezTo>
                  <a:pt x="1248383" y="1556522"/>
                  <a:pt x="1039422" y="1643077"/>
                  <a:pt x="821536" y="1643076"/>
                </a:cubicBezTo>
                <a:cubicBezTo>
                  <a:pt x="603651" y="1643076"/>
                  <a:pt x="394690" y="1556521"/>
                  <a:pt x="240622" y="1402453"/>
                </a:cubicBezTo>
                <a:cubicBezTo>
                  <a:pt x="86554" y="1248385"/>
                  <a:pt x="0" y="1039423"/>
                  <a:pt x="0" y="821538"/>
                </a:cubicBezTo>
                <a:lnTo>
                  <a:pt x="0" y="821537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21001">
                <a:srgbClr val="5F5F5F"/>
              </a:gs>
              <a:gs pos="63000">
                <a:schemeClr val="bg1"/>
              </a:gs>
              <a:gs pos="82001">
                <a:srgbClr val="777777"/>
              </a:gs>
              <a:gs pos="100000">
                <a:srgbClr val="92D050"/>
              </a:gs>
            </a:gsLst>
            <a:path path="circle">
              <a:fillToRect l="50000" t="50000" r="50000" b="50000"/>
            </a:path>
            <a:tileRect/>
          </a:gradFill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0" cap="none" spc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9" name="Рисунок 8" descr="morze_1_2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1304814">
            <a:off x="241465" y="79882"/>
            <a:ext cx="1508613" cy="159320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  <p:sldLayoutId id="2147483779" r:id="rId12"/>
  </p:sldLayoutIdLst>
  <p:transition spd="med">
    <p:pull dir="r"/>
    <p:sndAc>
      <p:endSnd/>
    </p:sndAc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47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42876" y="6407371"/>
            <a:ext cx="8858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b="1" dirty="0" smtClean="0">
                <a:solidFill>
                  <a:srgbClr val="0000FF"/>
                </a:solidFill>
              </a:rPr>
              <a:t>© Інформатика в школі                                                                                               </a:t>
            </a:r>
            <a:r>
              <a:rPr lang="en-US" sz="1400" b="1" dirty="0" smtClean="0">
                <a:solidFill>
                  <a:srgbClr val="0000FF"/>
                </a:solidFill>
              </a:rPr>
              <a:t>www.info-school.ck.ua</a:t>
            </a:r>
            <a:endParaRPr lang="ru-RU" sz="1400" b="1" dirty="0">
              <a:solidFill>
                <a:srgbClr val="0000FF"/>
              </a:solidFill>
            </a:endParaRPr>
          </a:p>
        </p:txBody>
      </p:sp>
      <p:sp>
        <p:nvSpPr>
          <p:cNvPr id="8" name="Полилиния 7"/>
          <p:cNvSpPr/>
          <p:nvPr/>
        </p:nvSpPr>
        <p:spPr>
          <a:xfrm>
            <a:off x="1500166" y="285728"/>
            <a:ext cx="7500990" cy="1214446"/>
          </a:xfrm>
          <a:custGeom>
            <a:avLst/>
            <a:gdLst>
              <a:gd name="connsiteX0" fmla="*/ 0 w 8358246"/>
              <a:gd name="connsiteY0" fmla="*/ 0 h 1285884"/>
              <a:gd name="connsiteX1" fmla="*/ 4179123 w 8358246"/>
              <a:gd name="connsiteY1" fmla="*/ 0 h 1285884"/>
              <a:gd name="connsiteX2" fmla="*/ 5255186 w 8358246"/>
              <a:gd name="connsiteY2" fmla="*/ 21679 h 1285884"/>
              <a:gd name="connsiteX3" fmla="*/ 5255179 w 8358246"/>
              <a:gd name="connsiteY3" fmla="*/ 1264206 h 1285884"/>
              <a:gd name="connsiteX4" fmla="*/ 4179122 w 8358246"/>
              <a:gd name="connsiteY4" fmla="*/ 1285884 h 1285884"/>
              <a:gd name="connsiteX5" fmla="*/ 0 w 8358246"/>
              <a:gd name="connsiteY5" fmla="*/ 1285884 h 1285884"/>
              <a:gd name="connsiteX6" fmla="*/ 0 w 8358246"/>
              <a:gd name="connsiteY6" fmla="*/ 0 h 1285884"/>
              <a:gd name="connsiteX0" fmla="*/ 0 w 8357866"/>
              <a:gd name="connsiteY0" fmla="*/ 0 h 1285884"/>
              <a:gd name="connsiteX1" fmla="*/ 4179123 w 8357866"/>
              <a:gd name="connsiteY1" fmla="*/ 0 h 1285884"/>
              <a:gd name="connsiteX2" fmla="*/ 5255186 w 8357866"/>
              <a:gd name="connsiteY2" fmla="*/ 21679 h 1285884"/>
              <a:gd name="connsiteX3" fmla="*/ 8357865 w 8357866"/>
              <a:gd name="connsiteY3" fmla="*/ 645501 h 1285884"/>
              <a:gd name="connsiteX4" fmla="*/ 5255179 w 8357866"/>
              <a:gd name="connsiteY4" fmla="*/ 1264206 h 1285884"/>
              <a:gd name="connsiteX5" fmla="*/ 4179122 w 8357866"/>
              <a:gd name="connsiteY5" fmla="*/ 1285884 h 1285884"/>
              <a:gd name="connsiteX6" fmla="*/ 0 w 8357866"/>
              <a:gd name="connsiteY6" fmla="*/ 1285884 h 1285884"/>
              <a:gd name="connsiteX7" fmla="*/ 0 w 8357866"/>
              <a:gd name="connsiteY7" fmla="*/ 0 h 1285884"/>
              <a:gd name="connsiteX0" fmla="*/ 0 w 6071818"/>
              <a:gd name="connsiteY0" fmla="*/ 0 h 1285884"/>
              <a:gd name="connsiteX1" fmla="*/ 4179123 w 6071818"/>
              <a:gd name="connsiteY1" fmla="*/ 0 h 1285884"/>
              <a:gd name="connsiteX2" fmla="*/ 5255186 w 6071818"/>
              <a:gd name="connsiteY2" fmla="*/ 21679 h 1285884"/>
              <a:gd name="connsiteX3" fmla="*/ 6071817 w 6071818"/>
              <a:gd name="connsiteY3" fmla="*/ 645501 h 1285884"/>
              <a:gd name="connsiteX4" fmla="*/ 5255179 w 6071818"/>
              <a:gd name="connsiteY4" fmla="*/ 1264206 h 1285884"/>
              <a:gd name="connsiteX5" fmla="*/ 4179122 w 6071818"/>
              <a:gd name="connsiteY5" fmla="*/ 1285884 h 1285884"/>
              <a:gd name="connsiteX6" fmla="*/ 0 w 6071818"/>
              <a:gd name="connsiteY6" fmla="*/ 1285884 h 1285884"/>
              <a:gd name="connsiteX7" fmla="*/ 0 w 6071818"/>
              <a:gd name="connsiteY7" fmla="*/ 0 h 1285884"/>
              <a:gd name="connsiteX0" fmla="*/ 0 w 5951643"/>
              <a:gd name="connsiteY0" fmla="*/ 0 h 1285884"/>
              <a:gd name="connsiteX1" fmla="*/ 4179123 w 5951643"/>
              <a:gd name="connsiteY1" fmla="*/ 0 h 1285884"/>
              <a:gd name="connsiteX2" fmla="*/ 5255186 w 5951643"/>
              <a:gd name="connsiteY2" fmla="*/ 21679 h 1285884"/>
              <a:gd name="connsiteX3" fmla="*/ 5918723 w 5951643"/>
              <a:gd name="connsiteY3" fmla="*/ 645501 h 1285884"/>
              <a:gd name="connsiteX4" fmla="*/ 5255179 w 5951643"/>
              <a:gd name="connsiteY4" fmla="*/ 1264206 h 1285884"/>
              <a:gd name="connsiteX5" fmla="*/ 4179122 w 5951643"/>
              <a:gd name="connsiteY5" fmla="*/ 1285884 h 1285884"/>
              <a:gd name="connsiteX6" fmla="*/ 0 w 5951643"/>
              <a:gd name="connsiteY6" fmla="*/ 1285884 h 1285884"/>
              <a:gd name="connsiteX7" fmla="*/ 0 w 5951643"/>
              <a:gd name="connsiteY7" fmla="*/ 0 h 1285884"/>
              <a:gd name="connsiteX0" fmla="*/ 0 w 6016270"/>
              <a:gd name="connsiteY0" fmla="*/ 0 h 1285884"/>
              <a:gd name="connsiteX1" fmla="*/ 4179123 w 6016270"/>
              <a:gd name="connsiteY1" fmla="*/ 0 h 1285884"/>
              <a:gd name="connsiteX2" fmla="*/ 5255186 w 6016270"/>
              <a:gd name="connsiteY2" fmla="*/ 21679 h 1285884"/>
              <a:gd name="connsiteX3" fmla="*/ 6016269 w 6016270"/>
              <a:gd name="connsiteY3" fmla="*/ 645501 h 1285884"/>
              <a:gd name="connsiteX4" fmla="*/ 5255179 w 6016270"/>
              <a:gd name="connsiteY4" fmla="*/ 1264206 h 1285884"/>
              <a:gd name="connsiteX5" fmla="*/ 4179122 w 6016270"/>
              <a:gd name="connsiteY5" fmla="*/ 1285884 h 1285884"/>
              <a:gd name="connsiteX6" fmla="*/ 0 w 6016270"/>
              <a:gd name="connsiteY6" fmla="*/ 1285884 h 1285884"/>
              <a:gd name="connsiteX7" fmla="*/ 0 w 6016270"/>
              <a:gd name="connsiteY7" fmla="*/ 0 h 1285884"/>
              <a:gd name="connsiteX0" fmla="*/ 2046 w 6018316"/>
              <a:gd name="connsiteY0" fmla="*/ 0 h 1285884"/>
              <a:gd name="connsiteX1" fmla="*/ 4181169 w 6018316"/>
              <a:gd name="connsiteY1" fmla="*/ 0 h 1285884"/>
              <a:gd name="connsiteX2" fmla="*/ 5257232 w 6018316"/>
              <a:gd name="connsiteY2" fmla="*/ 21679 h 1285884"/>
              <a:gd name="connsiteX3" fmla="*/ 6018315 w 6018316"/>
              <a:gd name="connsiteY3" fmla="*/ 645501 h 1285884"/>
              <a:gd name="connsiteX4" fmla="*/ 5257225 w 6018316"/>
              <a:gd name="connsiteY4" fmla="*/ 1264206 h 1285884"/>
              <a:gd name="connsiteX5" fmla="*/ 4181168 w 6018316"/>
              <a:gd name="connsiteY5" fmla="*/ 1285884 h 1285884"/>
              <a:gd name="connsiteX6" fmla="*/ 2046 w 6018316"/>
              <a:gd name="connsiteY6" fmla="*/ 1285884 h 1285884"/>
              <a:gd name="connsiteX7" fmla="*/ 196428 w 6018316"/>
              <a:gd name="connsiteY7" fmla="*/ 748042 h 1285884"/>
              <a:gd name="connsiteX8" fmla="*/ 2046 w 6018316"/>
              <a:gd name="connsiteY8" fmla="*/ 0 h 1285884"/>
              <a:gd name="connsiteX0" fmla="*/ 703924 w 6018316"/>
              <a:gd name="connsiteY0" fmla="*/ 0 h 1285884"/>
              <a:gd name="connsiteX1" fmla="*/ 4181169 w 6018316"/>
              <a:gd name="connsiteY1" fmla="*/ 0 h 1285884"/>
              <a:gd name="connsiteX2" fmla="*/ 5257232 w 6018316"/>
              <a:gd name="connsiteY2" fmla="*/ 21679 h 1285884"/>
              <a:gd name="connsiteX3" fmla="*/ 6018315 w 6018316"/>
              <a:gd name="connsiteY3" fmla="*/ 645501 h 1285884"/>
              <a:gd name="connsiteX4" fmla="*/ 5257225 w 6018316"/>
              <a:gd name="connsiteY4" fmla="*/ 1264206 h 1285884"/>
              <a:gd name="connsiteX5" fmla="*/ 4181168 w 6018316"/>
              <a:gd name="connsiteY5" fmla="*/ 1285884 h 1285884"/>
              <a:gd name="connsiteX6" fmla="*/ 2046 w 6018316"/>
              <a:gd name="connsiteY6" fmla="*/ 1285884 h 1285884"/>
              <a:gd name="connsiteX7" fmla="*/ 196428 w 6018316"/>
              <a:gd name="connsiteY7" fmla="*/ 748042 h 1285884"/>
              <a:gd name="connsiteX8" fmla="*/ 703924 w 6018316"/>
              <a:gd name="connsiteY8" fmla="*/ 0 h 1285884"/>
              <a:gd name="connsiteX0" fmla="*/ 507496 w 5821888"/>
              <a:gd name="connsiteY0" fmla="*/ 0 h 1285884"/>
              <a:gd name="connsiteX1" fmla="*/ 3984741 w 5821888"/>
              <a:gd name="connsiteY1" fmla="*/ 0 h 1285884"/>
              <a:gd name="connsiteX2" fmla="*/ 5060804 w 5821888"/>
              <a:gd name="connsiteY2" fmla="*/ 21679 h 1285884"/>
              <a:gd name="connsiteX3" fmla="*/ 5821887 w 5821888"/>
              <a:gd name="connsiteY3" fmla="*/ 645501 h 1285884"/>
              <a:gd name="connsiteX4" fmla="*/ 5060797 w 5821888"/>
              <a:gd name="connsiteY4" fmla="*/ 1264206 h 1285884"/>
              <a:gd name="connsiteX5" fmla="*/ 3984740 w 5821888"/>
              <a:gd name="connsiteY5" fmla="*/ 1285884 h 1285884"/>
              <a:gd name="connsiteX6" fmla="*/ 507496 w 5821888"/>
              <a:gd name="connsiteY6" fmla="*/ 1285884 h 1285884"/>
              <a:gd name="connsiteX7" fmla="*/ 0 w 5821888"/>
              <a:gd name="connsiteY7" fmla="*/ 748042 h 1285884"/>
              <a:gd name="connsiteX8" fmla="*/ 507496 w 5821888"/>
              <a:gd name="connsiteY8" fmla="*/ 0 h 1285884"/>
              <a:gd name="connsiteX0" fmla="*/ 2046 w 5316438"/>
              <a:gd name="connsiteY0" fmla="*/ 0 h 1285884"/>
              <a:gd name="connsiteX1" fmla="*/ 3479291 w 5316438"/>
              <a:gd name="connsiteY1" fmla="*/ 0 h 1285884"/>
              <a:gd name="connsiteX2" fmla="*/ 4555354 w 5316438"/>
              <a:gd name="connsiteY2" fmla="*/ 21679 h 1285884"/>
              <a:gd name="connsiteX3" fmla="*/ 5316437 w 5316438"/>
              <a:gd name="connsiteY3" fmla="*/ 645501 h 1285884"/>
              <a:gd name="connsiteX4" fmla="*/ 4555347 w 5316438"/>
              <a:gd name="connsiteY4" fmla="*/ 1264206 h 1285884"/>
              <a:gd name="connsiteX5" fmla="*/ 3479290 w 5316438"/>
              <a:gd name="connsiteY5" fmla="*/ 1285884 h 1285884"/>
              <a:gd name="connsiteX6" fmla="*/ 2046 w 5316438"/>
              <a:gd name="connsiteY6" fmla="*/ 1285884 h 1285884"/>
              <a:gd name="connsiteX7" fmla="*/ 146293 w 5316438"/>
              <a:gd name="connsiteY7" fmla="*/ 748042 h 1285884"/>
              <a:gd name="connsiteX8" fmla="*/ 2046 w 5316438"/>
              <a:gd name="connsiteY8" fmla="*/ 0 h 1285884"/>
              <a:gd name="connsiteX0" fmla="*/ 202566 w 5316438"/>
              <a:gd name="connsiteY0" fmla="*/ 0 h 1285884"/>
              <a:gd name="connsiteX1" fmla="*/ 3479291 w 5316438"/>
              <a:gd name="connsiteY1" fmla="*/ 0 h 1285884"/>
              <a:gd name="connsiteX2" fmla="*/ 4555354 w 5316438"/>
              <a:gd name="connsiteY2" fmla="*/ 21679 h 1285884"/>
              <a:gd name="connsiteX3" fmla="*/ 5316437 w 5316438"/>
              <a:gd name="connsiteY3" fmla="*/ 645501 h 1285884"/>
              <a:gd name="connsiteX4" fmla="*/ 4555347 w 5316438"/>
              <a:gd name="connsiteY4" fmla="*/ 1264206 h 1285884"/>
              <a:gd name="connsiteX5" fmla="*/ 3479290 w 5316438"/>
              <a:gd name="connsiteY5" fmla="*/ 1285884 h 1285884"/>
              <a:gd name="connsiteX6" fmla="*/ 2046 w 5316438"/>
              <a:gd name="connsiteY6" fmla="*/ 1285884 h 1285884"/>
              <a:gd name="connsiteX7" fmla="*/ 146293 w 5316438"/>
              <a:gd name="connsiteY7" fmla="*/ 748042 h 1285884"/>
              <a:gd name="connsiteX8" fmla="*/ 202566 w 5316438"/>
              <a:gd name="connsiteY8" fmla="*/ 0 h 1285884"/>
              <a:gd name="connsiteX0" fmla="*/ 202566 w 5316438"/>
              <a:gd name="connsiteY0" fmla="*/ 0 h 1285884"/>
              <a:gd name="connsiteX1" fmla="*/ 3479291 w 5316438"/>
              <a:gd name="connsiteY1" fmla="*/ 0 h 1285884"/>
              <a:gd name="connsiteX2" fmla="*/ 4555354 w 5316438"/>
              <a:gd name="connsiteY2" fmla="*/ 21679 h 1285884"/>
              <a:gd name="connsiteX3" fmla="*/ 5316437 w 5316438"/>
              <a:gd name="connsiteY3" fmla="*/ 645501 h 1285884"/>
              <a:gd name="connsiteX4" fmla="*/ 4555347 w 5316438"/>
              <a:gd name="connsiteY4" fmla="*/ 1264206 h 1285884"/>
              <a:gd name="connsiteX5" fmla="*/ 3479290 w 5316438"/>
              <a:gd name="connsiteY5" fmla="*/ 1285884 h 1285884"/>
              <a:gd name="connsiteX6" fmla="*/ 2046 w 5316438"/>
              <a:gd name="connsiteY6" fmla="*/ 1285884 h 1285884"/>
              <a:gd name="connsiteX7" fmla="*/ 146293 w 5316438"/>
              <a:gd name="connsiteY7" fmla="*/ 748042 h 1285884"/>
              <a:gd name="connsiteX8" fmla="*/ 202566 w 5316438"/>
              <a:gd name="connsiteY8" fmla="*/ 0 h 1285884"/>
              <a:gd name="connsiteX0" fmla="*/ 56273 w 5170145"/>
              <a:gd name="connsiteY0" fmla="*/ 0 h 1285884"/>
              <a:gd name="connsiteX1" fmla="*/ 3332998 w 5170145"/>
              <a:gd name="connsiteY1" fmla="*/ 0 h 1285884"/>
              <a:gd name="connsiteX2" fmla="*/ 4409061 w 5170145"/>
              <a:gd name="connsiteY2" fmla="*/ 21679 h 1285884"/>
              <a:gd name="connsiteX3" fmla="*/ 5170144 w 5170145"/>
              <a:gd name="connsiteY3" fmla="*/ 645501 h 1285884"/>
              <a:gd name="connsiteX4" fmla="*/ 4409054 w 5170145"/>
              <a:gd name="connsiteY4" fmla="*/ 1264206 h 1285884"/>
              <a:gd name="connsiteX5" fmla="*/ 3332997 w 5170145"/>
              <a:gd name="connsiteY5" fmla="*/ 1285884 h 1285884"/>
              <a:gd name="connsiteX6" fmla="*/ 56273 w 5170145"/>
              <a:gd name="connsiteY6" fmla="*/ 1285884 h 1285884"/>
              <a:gd name="connsiteX7" fmla="*/ 0 w 5170145"/>
              <a:gd name="connsiteY7" fmla="*/ 748042 h 1285884"/>
              <a:gd name="connsiteX8" fmla="*/ 56273 w 5170145"/>
              <a:gd name="connsiteY8" fmla="*/ 0 h 1285884"/>
              <a:gd name="connsiteX0" fmla="*/ 2046 w 5115918"/>
              <a:gd name="connsiteY0" fmla="*/ 0 h 1285884"/>
              <a:gd name="connsiteX1" fmla="*/ 3278771 w 5115918"/>
              <a:gd name="connsiteY1" fmla="*/ 0 h 1285884"/>
              <a:gd name="connsiteX2" fmla="*/ 4354834 w 5115918"/>
              <a:gd name="connsiteY2" fmla="*/ 21679 h 1285884"/>
              <a:gd name="connsiteX3" fmla="*/ 5115917 w 5115918"/>
              <a:gd name="connsiteY3" fmla="*/ 645501 h 1285884"/>
              <a:gd name="connsiteX4" fmla="*/ 4354827 w 5115918"/>
              <a:gd name="connsiteY4" fmla="*/ 1264206 h 1285884"/>
              <a:gd name="connsiteX5" fmla="*/ 3278770 w 5115918"/>
              <a:gd name="connsiteY5" fmla="*/ 1285884 h 1285884"/>
              <a:gd name="connsiteX6" fmla="*/ 2046 w 5115918"/>
              <a:gd name="connsiteY6" fmla="*/ 1285884 h 1285884"/>
              <a:gd name="connsiteX7" fmla="*/ 96158 w 5115918"/>
              <a:gd name="connsiteY7" fmla="*/ 748042 h 1285884"/>
              <a:gd name="connsiteX8" fmla="*/ 2046 w 5115918"/>
              <a:gd name="connsiteY8" fmla="*/ 0 h 1285884"/>
              <a:gd name="connsiteX0" fmla="*/ 2046 w 5115918"/>
              <a:gd name="connsiteY0" fmla="*/ 0 h 1285884"/>
              <a:gd name="connsiteX1" fmla="*/ 3278771 w 5115918"/>
              <a:gd name="connsiteY1" fmla="*/ 0 h 1285884"/>
              <a:gd name="connsiteX2" fmla="*/ 4354834 w 5115918"/>
              <a:gd name="connsiteY2" fmla="*/ 21679 h 1285884"/>
              <a:gd name="connsiteX3" fmla="*/ 5115917 w 5115918"/>
              <a:gd name="connsiteY3" fmla="*/ 645501 h 1285884"/>
              <a:gd name="connsiteX4" fmla="*/ 4354827 w 5115918"/>
              <a:gd name="connsiteY4" fmla="*/ 1264206 h 1285884"/>
              <a:gd name="connsiteX5" fmla="*/ 3278770 w 5115918"/>
              <a:gd name="connsiteY5" fmla="*/ 1285884 h 1285884"/>
              <a:gd name="connsiteX6" fmla="*/ 2046 w 5115918"/>
              <a:gd name="connsiteY6" fmla="*/ 1285884 h 1285884"/>
              <a:gd name="connsiteX7" fmla="*/ 96158 w 5115918"/>
              <a:gd name="connsiteY7" fmla="*/ 748042 h 1285884"/>
              <a:gd name="connsiteX8" fmla="*/ 2046 w 5115918"/>
              <a:gd name="connsiteY8" fmla="*/ 0 h 1285884"/>
              <a:gd name="connsiteX0" fmla="*/ 2046 w 5115918"/>
              <a:gd name="connsiteY0" fmla="*/ 0 h 1285884"/>
              <a:gd name="connsiteX1" fmla="*/ 3278771 w 5115918"/>
              <a:gd name="connsiteY1" fmla="*/ 0 h 1285884"/>
              <a:gd name="connsiteX2" fmla="*/ 4354834 w 5115918"/>
              <a:gd name="connsiteY2" fmla="*/ 21679 h 1285884"/>
              <a:gd name="connsiteX3" fmla="*/ 5115917 w 5115918"/>
              <a:gd name="connsiteY3" fmla="*/ 645501 h 1285884"/>
              <a:gd name="connsiteX4" fmla="*/ 4354827 w 5115918"/>
              <a:gd name="connsiteY4" fmla="*/ 1264206 h 1285884"/>
              <a:gd name="connsiteX5" fmla="*/ 3278770 w 5115918"/>
              <a:gd name="connsiteY5" fmla="*/ 1285884 h 1285884"/>
              <a:gd name="connsiteX6" fmla="*/ 2046 w 5115918"/>
              <a:gd name="connsiteY6" fmla="*/ 1285884 h 1285884"/>
              <a:gd name="connsiteX7" fmla="*/ 96158 w 5115918"/>
              <a:gd name="connsiteY7" fmla="*/ 748042 h 1285884"/>
              <a:gd name="connsiteX8" fmla="*/ 2046 w 5115918"/>
              <a:gd name="connsiteY8" fmla="*/ 0 h 1285884"/>
              <a:gd name="connsiteX0" fmla="*/ 2046 w 5115918"/>
              <a:gd name="connsiteY0" fmla="*/ 0 h 1285884"/>
              <a:gd name="connsiteX1" fmla="*/ 3278771 w 5115918"/>
              <a:gd name="connsiteY1" fmla="*/ 0 h 1285884"/>
              <a:gd name="connsiteX2" fmla="*/ 4354834 w 5115918"/>
              <a:gd name="connsiteY2" fmla="*/ 21679 h 1285884"/>
              <a:gd name="connsiteX3" fmla="*/ 5115917 w 5115918"/>
              <a:gd name="connsiteY3" fmla="*/ 645501 h 1285884"/>
              <a:gd name="connsiteX4" fmla="*/ 4354827 w 5115918"/>
              <a:gd name="connsiteY4" fmla="*/ 1264206 h 1285884"/>
              <a:gd name="connsiteX5" fmla="*/ 3278770 w 5115918"/>
              <a:gd name="connsiteY5" fmla="*/ 1285884 h 1285884"/>
              <a:gd name="connsiteX6" fmla="*/ 2046 w 5115918"/>
              <a:gd name="connsiteY6" fmla="*/ 1285884 h 1285884"/>
              <a:gd name="connsiteX7" fmla="*/ 96158 w 5115918"/>
              <a:gd name="connsiteY7" fmla="*/ 748042 h 1285884"/>
              <a:gd name="connsiteX8" fmla="*/ 2046 w 5115918"/>
              <a:gd name="connsiteY8" fmla="*/ 0 h 1285884"/>
              <a:gd name="connsiteX0" fmla="*/ 2046 w 5115918"/>
              <a:gd name="connsiteY0" fmla="*/ 0 h 1285884"/>
              <a:gd name="connsiteX1" fmla="*/ 3278771 w 5115918"/>
              <a:gd name="connsiteY1" fmla="*/ 0 h 1285884"/>
              <a:gd name="connsiteX2" fmla="*/ 4354834 w 5115918"/>
              <a:gd name="connsiteY2" fmla="*/ 21679 h 1285884"/>
              <a:gd name="connsiteX3" fmla="*/ 5115917 w 5115918"/>
              <a:gd name="connsiteY3" fmla="*/ 645501 h 1285884"/>
              <a:gd name="connsiteX4" fmla="*/ 4354827 w 5115918"/>
              <a:gd name="connsiteY4" fmla="*/ 1264206 h 1285884"/>
              <a:gd name="connsiteX5" fmla="*/ 3278770 w 5115918"/>
              <a:gd name="connsiteY5" fmla="*/ 1285884 h 1285884"/>
              <a:gd name="connsiteX6" fmla="*/ 2046 w 5115918"/>
              <a:gd name="connsiteY6" fmla="*/ 1285884 h 1285884"/>
              <a:gd name="connsiteX7" fmla="*/ 196407 w 5115918"/>
              <a:gd name="connsiteY7" fmla="*/ 596736 h 1285884"/>
              <a:gd name="connsiteX8" fmla="*/ 2046 w 5115918"/>
              <a:gd name="connsiteY8" fmla="*/ 0 h 1285884"/>
              <a:gd name="connsiteX0" fmla="*/ 2046 w 5115918"/>
              <a:gd name="connsiteY0" fmla="*/ 0 h 1285884"/>
              <a:gd name="connsiteX1" fmla="*/ 3278771 w 5115918"/>
              <a:gd name="connsiteY1" fmla="*/ 0 h 1285884"/>
              <a:gd name="connsiteX2" fmla="*/ 4354834 w 5115918"/>
              <a:gd name="connsiteY2" fmla="*/ 21679 h 1285884"/>
              <a:gd name="connsiteX3" fmla="*/ 5115917 w 5115918"/>
              <a:gd name="connsiteY3" fmla="*/ 645501 h 1285884"/>
              <a:gd name="connsiteX4" fmla="*/ 4354827 w 5115918"/>
              <a:gd name="connsiteY4" fmla="*/ 1264206 h 1285884"/>
              <a:gd name="connsiteX5" fmla="*/ 3278770 w 5115918"/>
              <a:gd name="connsiteY5" fmla="*/ 1285884 h 1285884"/>
              <a:gd name="connsiteX6" fmla="*/ 2046 w 5115918"/>
              <a:gd name="connsiteY6" fmla="*/ 1285884 h 1285884"/>
              <a:gd name="connsiteX7" fmla="*/ 296656 w 5115918"/>
              <a:gd name="connsiteY7" fmla="*/ 596736 h 1285884"/>
              <a:gd name="connsiteX8" fmla="*/ 2046 w 5115918"/>
              <a:gd name="connsiteY8" fmla="*/ 0 h 1285884"/>
              <a:gd name="connsiteX0" fmla="*/ 2046 w 5115918"/>
              <a:gd name="connsiteY0" fmla="*/ 0 h 1285884"/>
              <a:gd name="connsiteX1" fmla="*/ 3278771 w 5115918"/>
              <a:gd name="connsiteY1" fmla="*/ 0 h 1285884"/>
              <a:gd name="connsiteX2" fmla="*/ 4354834 w 5115918"/>
              <a:gd name="connsiteY2" fmla="*/ 21679 h 1285884"/>
              <a:gd name="connsiteX3" fmla="*/ 5115917 w 5115918"/>
              <a:gd name="connsiteY3" fmla="*/ 645501 h 1285884"/>
              <a:gd name="connsiteX4" fmla="*/ 4354827 w 5115918"/>
              <a:gd name="connsiteY4" fmla="*/ 1264206 h 1285884"/>
              <a:gd name="connsiteX5" fmla="*/ 3278770 w 5115918"/>
              <a:gd name="connsiteY5" fmla="*/ 1285884 h 1285884"/>
              <a:gd name="connsiteX6" fmla="*/ 2046 w 5115918"/>
              <a:gd name="connsiteY6" fmla="*/ 1285884 h 1285884"/>
              <a:gd name="connsiteX7" fmla="*/ 96091 w 5115918"/>
              <a:gd name="connsiteY7" fmla="*/ 596736 h 1285884"/>
              <a:gd name="connsiteX8" fmla="*/ 2046 w 5115918"/>
              <a:gd name="connsiteY8" fmla="*/ 0 h 1285884"/>
              <a:gd name="connsiteX0" fmla="*/ 2046 w 5115918"/>
              <a:gd name="connsiteY0" fmla="*/ 0 h 1285884"/>
              <a:gd name="connsiteX1" fmla="*/ 3278771 w 5115918"/>
              <a:gd name="connsiteY1" fmla="*/ 0 h 1285884"/>
              <a:gd name="connsiteX2" fmla="*/ 4354834 w 5115918"/>
              <a:gd name="connsiteY2" fmla="*/ 21679 h 1285884"/>
              <a:gd name="connsiteX3" fmla="*/ 5115917 w 5115918"/>
              <a:gd name="connsiteY3" fmla="*/ 645501 h 1285884"/>
              <a:gd name="connsiteX4" fmla="*/ 4354827 w 5115918"/>
              <a:gd name="connsiteY4" fmla="*/ 1264206 h 1285884"/>
              <a:gd name="connsiteX5" fmla="*/ 3278770 w 5115918"/>
              <a:gd name="connsiteY5" fmla="*/ 1285884 h 1285884"/>
              <a:gd name="connsiteX6" fmla="*/ 2046 w 5115918"/>
              <a:gd name="connsiteY6" fmla="*/ 1285884 h 1285884"/>
              <a:gd name="connsiteX7" fmla="*/ 96091 w 5115918"/>
              <a:gd name="connsiteY7" fmla="*/ 747991 h 1285884"/>
              <a:gd name="connsiteX8" fmla="*/ 2046 w 5115918"/>
              <a:gd name="connsiteY8" fmla="*/ 0 h 1285884"/>
              <a:gd name="connsiteX0" fmla="*/ 2046 w 5115918"/>
              <a:gd name="connsiteY0" fmla="*/ 0 h 1285884"/>
              <a:gd name="connsiteX1" fmla="*/ 3278771 w 5115918"/>
              <a:gd name="connsiteY1" fmla="*/ 0 h 1285884"/>
              <a:gd name="connsiteX2" fmla="*/ 4354834 w 5115918"/>
              <a:gd name="connsiteY2" fmla="*/ 21679 h 1285884"/>
              <a:gd name="connsiteX3" fmla="*/ 5115917 w 5115918"/>
              <a:gd name="connsiteY3" fmla="*/ 645501 h 1285884"/>
              <a:gd name="connsiteX4" fmla="*/ 4354827 w 5115918"/>
              <a:gd name="connsiteY4" fmla="*/ 1264206 h 1285884"/>
              <a:gd name="connsiteX5" fmla="*/ 3278770 w 5115918"/>
              <a:gd name="connsiteY5" fmla="*/ 1285884 h 1285884"/>
              <a:gd name="connsiteX6" fmla="*/ 2046 w 5115918"/>
              <a:gd name="connsiteY6" fmla="*/ 1285884 h 1285884"/>
              <a:gd name="connsiteX7" fmla="*/ 96091 w 5115918"/>
              <a:gd name="connsiteY7" fmla="*/ 672325 h 1285884"/>
              <a:gd name="connsiteX8" fmla="*/ 2046 w 5115918"/>
              <a:gd name="connsiteY8" fmla="*/ 0 h 1285884"/>
              <a:gd name="connsiteX0" fmla="*/ 102340 w 5216212"/>
              <a:gd name="connsiteY0" fmla="*/ 0 h 1285884"/>
              <a:gd name="connsiteX1" fmla="*/ 3379065 w 5216212"/>
              <a:gd name="connsiteY1" fmla="*/ 0 h 1285884"/>
              <a:gd name="connsiteX2" fmla="*/ 4455128 w 5216212"/>
              <a:gd name="connsiteY2" fmla="*/ 21679 h 1285884"/>
              <a:gd name="connsiteX3" fmla="*/ 5216211 w 5216212"/>
              <a:gd name="connsiteY3" fmla="*/ 645501 h 1285884"/>
              <a:gd name="connsiteX4" fmla="*/ 4455121 w 5216212"/>
              <a:gd name="connsiteY4" fmla="*/ 1264206 h 1285884"/>
              <a:gd name="connsiteX5" fmla="*/ 3379064 w 5216212"/>
              <a:gd name="connsiteY5" fmla="*/ 1285884 h 1285884"/>
              <a:gd name="connsiteX6" fmla="*/ 2046 w 5216212"/>
              <a:gd name="connsiteY6" fmla="*/ 1285884 h 1285884"/>
              <a:gd name="connsiteX7" fmla="*/ 196385 w 5216212"/>
              <a:gd name="connsiteY7" fmla="*/ 672325 h 1285884"/>
              <a:gd name="connsiteX8" fmla="*/ 102340 w 5216212"/>
              <a:gd name="connsiteY8" fmla="*/ 0 h 1285884"/>
              <a:gd name="connsiteX0" fmla="*/ 2046 w 5216212"/>
              <a:gd name="connsiteY0" fmla="*/ 0 h 1285884"/>
              <a:gd name="connsiteX1" fmla="*/ 3379065 w 5216212"/>
              <a:gd name="connsiteY1" fmla="*/ 0 h 1285884"/>
              <a:gd name="connsiteX2" fmla="*/ 4455128 w 5216212"/>
              <a:gd name="connsiteY2" fmla="*/ 21679 h 1285884"/>
              <a:gd name="connsiteX3" fmla="*/ 5216211 w 5216212"/>
              <a:gd name="connsiteY3" fmla="*/ 645501 h 1285884"/>
              <a:gd name="connsiteX4" fmla="*/ 4455121 w 5216212"/>
              <a:gd name="connsiteY4" fmla="*/ 1264206 h 1285884"/>
              <a:gd name="connsiteX5" fmla="*/ 3379064 w 5216212"/>
              <a:gd name="connsiteY5" fmla="*/ 1285884 h 1285884"/>
              <a:gd name="connsiteX6" fmla="*/ 2046 w 5216212"/>
              <a:gd name="connsiteY6" fmla="*/ 1285884 h 1285884"/>
              <a:gd name="connsiteX7" fmla="*/ 196385 w 5216212"/>
              <a:gd name="connsiteY7" fmla="*/ 672325 h 1285884"/>
              <a:gd name="connsiteX8" fmla="*/ 2046 w 5216212"/>
              <a:gd name="connsiteY8" fmla="*/ 0 h 1285884"/>
              <a:gd name="connsiteX0" fmla="*/ 2046 w 5216212"/>
              <a:gd name="connsiteY0" fmla="*/ 0 h 1285884"/>
              <a:gd name="connsiteX1" fmla="*/ 3379065 w 5216212"/>
              <a:gd name="connsiteY1" fmla="*/ 0 h 1285884"/>
              <a:gd name="connsiteX2" fmla="*/ 4455128 w 5216212"/>
              <a:gd name="connsiteY2" fmla="*/ 21679 h 1285884"/>
              <a:gd name="connsiteX3" fmla="*/ 5216211 w 5216212"/>
              <a:gd name="connsiteY3" fmla="*/ 645501 h 1285884"/>
              <a:gd name="connsiteX4" fmla="*/ 4455121 w 5216212"/>
              <a:gd name="connsiteY4" fmla="*/ 1264206 h 1285884"/>
              <a:gd name="connsiteX5" fmla="*/ 3379064 w 5216212"/>
              <a:gd name="connsiteY5" fmla="*/ 1285884 h 1285884"/>
              <a:gd name="connsiteX6" fmla="*/ 2046 w 5216212"/>
              <a:gd name="connsiteY6" fmla="*/ 1285884 h 1285884"/>
              <a:gd name="connsiteX7" fmla="*/ 96091 w 5216212"/>
              <a:gd name="connsiteY7" fmla="*/ 672325 h 1285884"/>
              <a:gd name="connsiteX8" fmla="*/ 2046 w 5216212"/>
              <a:gd name="connsiteY8" fmla="*/ 0 h 1285884"/>
              <a:gd name="connsiteX0" fmla="*/ 2046 w 5216212"/>
              <a:gd name="connsiteY0" fmla="*/ 0 h 1285884"/>
              <a:gd name="connsiteX1" fmla="*/ 3379065 w 5216212"/>
              <a:gd name="connsiteY1" fmla="*/ 0 h 1285884"/>
              <a:gd name="connsiteX2" fmla="*/ 4455128 w 5216212"/>
              <a:gd name="connsiteY2" fmla="*/ 21679 h 1285884"/>
              <a:gd name="connsiteX3" fmla="*/ 5216211 w 5216212"/>
              <a:gd name="connsiteY3" fmla="*/ 645501 h 1285884"/>
              <a:gd name="connsiteX4" fmla="*/ 4455121 w 5216212"/>
              <a:gd name="connsiteY4" fmla="*/ 1264206 h 1285884"/>
              <a:gd name="connsiteX5" fmla="*/ 3379064 w 5216212"/>
              <a:gd name="connsiteY5" fmla="*/ 1285884 h 1285884"/>
              <a:gd name="connsiteX6" fmla="*/ 2046 w 5216212"/>
              <a:gd name="connsiteY6" fmla="*/ 1285884 h 1285884"/>
              <a:gd name="connsiteX7" fmla="*/ 96091 w 5216212"/>
              <a:gd name="connsiteY7" fmla="*/ 672325 h 1285884"/>
              <a:gd name="connsiteX8" fmla="*/ 2046 w 5216212"/>
              <a:gd name="connsiteY8" fmla="*/ 0 h 1285884"/>
              <a:gd name="connsiteX0" fmla="*/ 2046 w 5216212"/>
              <a:gd name="connsiteY0" fmla="*/ 0 h 1285884"/>
              <a:gd name="connsiteX1" fmla="*/ 3379065 w 5216212"/>
              <a:gd name="connsiteY1" fmla="*/ 0 h 1285884"/>
              <a:gd name="connsiteX2" fmla="*/ 4455128 w 5216212"/>
              <a:gd name="connsiteY2" fmla="*/ 21679 h 1285884"/>
              <a:gd name="connsiteX3" fmla="*/ 5216211 w 5216212"/>
              <a:gd name="connsiteY3" fmla="*/ 645501 h 1285884"/>
              <a:gd name="connsiteX4" fmla="*/ 4455121 w 5216212"/>
              <a:gd name="connsiteY4" fmla="*/ 1264206 h 1285884"/>
              <a:gd name="connsiteX5" fmla="*/ 3379064 w 5216212"/>
              <a:gd name="connsiteY5" fmla="*/ 1285884 h 1285884"/>
              <a:gd name="connsiteX6" fmla="*/ 2046 w 5216212"/>
              <a:gd name="connsiteY6" fmla="*/ 1285884 h 1285884"/>
              <a:gd name="connsiteX7" fmla="*/ 96091 w 5216212"/>
              <a:gd name="connsiteY7" fmla="*/ 672325 h 1285884"/>
              <a:gd name="connsiteX8" fmla="*/ 2046 w 5216212"/>
              <a:gd name="connsiteY8" fmla="*/ 0 h 1285884"/>
              <a:gd name="connsiteX0" fmla="*/ 0 w 5214166"/>
              <a:gd name="connsiteY0" fmla="*/ 0 h 1285884"/>
              <a:gd name="connsiteX1" fmla="*/ 3377019 w 5214166"/>
              <a:gd name="connsiteY1" fmla="*/ 0 h 1285884"/>
              <a:gd name="connsiteX2" fmla="*/ 4453082 w 5214166"/>
              <a:gd name="connsiteY2" fmla="*/ 21679 h 1285884"/>
              <a:gd name="connsiteX3" fmla="*/ 5214165 w 5214166"/>
              <a:gd name="connsiteY3" fmla="*/ 645501 h 1285884"/>
              <a:gd name="connsiteX4" fmla="*/ 4453075 w 5214166"/>
              <a:gd name="connsiteY4" fmla="*/ 1264206 h 1285884"/>
              <a:gd name="connsiteX5" fmla="*/ 3377018 w 5214166"/>
              <a:gd name="connsiteY5" fmla="*/ 1285884 h 1285884"/>
              <a:gd name="connsiteX6" fmla="*/ 0 w 5214166"/>
              <a:gd name="connsiteY6" fmla="*/ 1285884 h 1285884"/>
              <a:gd name="connsiteX7" fmla="*/ 94045 w 5214166"/>
              <a:gd name="connsiteY7" fmla="*/ 672325 h 1285884"/>
              <a:gd name="connsiteX8" fmla="*/ 0 w 5214166"/>
              <a:gd name="connsiteY8" fmla="*/ 0 h 1285884"/>
              <a:gd name="connsiteX0" fmla="*/ 0 w 5214166"/>
              <a:gd name="connsiteY0" fmla="*/ 0 h 1285884"/>
              <a:gd name="connsiteX1" fmla="*/ 3377019 w 5214166"/>
              <a:gd name="connsiteY1" fmla="*/ 0 h 1285884"/>
              <a:gd name="connsiteX2" fmla="*/ 4453082 w 5214166"/>
              <a:gd name="connsiteY2" fmla="*/ 21679 h 1285884"/>
              <a:gd name="connsiteX3" fmla="*/ 5214165 w 5214166"/>
              <a:gd name="connsiteY3" fmla="*/ 645501 h 1285884"/>
              <a:gd name="connsiteX4" fmla="*/ 4453075 w 5214166"/>
              <a:gd name="connsiteY4" fmla="*/ 1264206 h 1285884"/>
              <a:gd name="connsiteX5" fmla="*/ 3377018 w 5214166"/>
              <a:gd name="connsiteY5" fmla="*/ 1285884 h 1285884"/>
              <a:gd name="connsiteX6" fmla="*/ 0 w 5214166"/>
              <a:gd name="connsiteY6" fmla="*/ 1285884 h 1285884"/>
              <a:gd name="connsiteX7" fmla="*/ 94045 w 5214166"/>
              <a:gd name="connsiteY7" fmla="*/ 672325 h 1285884"/>
              <a:gd name="connsiteX8" fmla="*/ 0 w 5214166"/>
              <a:gd name="connsiteY8" fmla="*/ 0 h 1285884"/>
              <a:gd name="connsiteX0" fmla="*/ 0 w 5214166"/>
              <a:gd name="connsiteY0" fmla="*/ 0 h 1285884"/>
              <a:gd name="connsiteX1" fmla="*/ 3377019 w 5214166"/>
              <a:gd name="connsiteY1" fmla="*/ 0 h 1285884"/>
              <a:gd name="connsiteX2" fmla="*/ 4453082 w 5214166"/>
              <a:gd name="connsiteY2" fmla="*/ 21679 h 1285884"/>
              <a:gd name="connsiteX3" fmla="*/ 5214165 w 5214166"/>
              <a:gd name="connsiteY3" fmla="*/ 645501 h 1285884"/>
              <a:gd name="connsiteX4" fmla="*/ 4453075 w 5214166"/>
              <a:gd name="connsiteY4" fmla="*/ 1264206 h 1285884"/>
              <a:gd name="connsiteX5" fmla="*/ 3377018 w 5214166"/>
              <a:gd name="connsiteY5" fmla="*/ 1285884 h 1285884"/>
              <a:gd name="connsiteX6" fmla="*/ 0 w 5214166"/>
              <a:gd name="connsiteY6" fmla="*/ 1285884 h 1285884"/>
              <a:gd name="connsiteX7" fmla="*/ 94045 w 5214166"/>
              <a:gd name="connsiteY7" fmla="*/ 672325 h 1285884"/>
              <a:gd name="connsiteX8" fmla="*/ 0 w 5214166"/>
              <a:gd name="connsiteY8" fmla="*/ 0 h 1285884"/>
              <a:gd name="connsiteX0" fmla="*/ 0 w 5214166"/>
              <a:gd name="connsiteY0" fmla="*/ 0 h 1285884"/>
              <a:gd name="connsiteX1" fmla="*/ 3377019 w 5214166"/>
              <a:gd name="connsiteY1" fmla="*/ 0 h 1285884"/>
              <a:gd name="connsiteX2" fmla="*/ 4453082 w 5214166"/>
              <a:gd name="connsiteY2" fmla="*/ 21679 h 1285884"/>
              <a:gd name="connsiteX3" fmla="*/ 5214165 w 5214166"/>
              <a:gd name="connsiteY3" fmla="*/ 645501 h 1285884"/>
              <a:gd name="connsiteX4" fmla="*/ 4453075 w 5214166"/>
              <a:gd name="connsiteY4" fmla="*/ 1264206 h 1285884"/>
              <a:gd name="connsiteX5" fmla="*/ 3377018 w 5214166"/>
              <a:gd name="connsiteY5" fmla="*/ 1285884 h 1285884"/>
              <a:gd name="connsiteX6" fmla="*/ 0 w 5214166"/>
              <a:gd name="connsiteY6" fmla="*/ 1285884 h 1285884"/>
              <a:gd name="connsiteX7" fmla="*/ 94045 w 5214166"/>
              <a:gd name="connsiteY7" fmla="*/ 672325 h 1285884"/>
              <a:gd name="connsiteX8" fmla="*/ 0 w 5214166"/>
              <a:gd name="connsiteY8" fmla="*/ 0 h 1285884"/>
              <a:gd name="connsiteX0" fmla="*/ 0 w 5214166"/>
              <a:gd name="connsiteY0" fmla="*/ 0 h 1285884"/>
              <a:gd name="connsiteX1" fmla="*/ 3377019 w 5214166"/>
              <a:gd name="connsiteY1" fmla="*/ 0 h 1285884"/>
              <a:gd name="connsiteX2" fmla="*/ 4453082 w 5214166"/>
              <a:gd name="connsiteY2" fmla="*/ 21679 h 1285884"/>
              <a:gd name="connsiteX3" fmla="*/ 5214165 w 5214166"/>
              <a:gd name="connsiteY3" fmla="*/ 645501 h 1285884"/>
              <a:gd name="connsiteX4" fmla="*/ 4453075 w 5214166"/>
              <a:gd name="connsiteY4" fmla="*/ 1264206 h 1285884"/>
              <a:gd name="connsiteX5" fmla="*/ 3377018 w 5214166"/>
              <a:gd name="connsiteY5" fmla="*/ 1285884 h 1285884"/>
              <a:gd name="connsiteX6" fmla="*/ 0 w 5214166"/>
              <a:gd name="connsiteY6" fmla="*/ 1285884 h 1285884"/>
              <a:gd name="connsiteX7" fmla="*/ 144158 w 5214166"/>
              <a:gd name="connsiteY7" fmla="*/ 672325 h 1285884"/>
              <a:gd name="connsiteX8" fmla="*/ 0 w 5214166"/>
              <a:gd name="connsiteY8" fmla="*/ 0 h 1285884"/>
              <a:gd name="connsiteX0" fmla="*/ 0 w 5214166"/>
              <a:gd name="connsiteY0" fmla="*/ 0 h 1285884"/>
              <a:gd name="connsiteX1" fmla="*/ 3377019 w 5214166"/>
              <a:gd name="connsiteY1" fmla="*/ 0 h 1285884"/>
              <a:gd name="connsiteX2" fmla="*/ 4453082 w 5214166"/>
              <a:gd name="connsiteY2" fmla="*/ 21679 h 1285884"/>
              <a:gd name="connsiteX3" fmla="*/ 5214165 w 5214166"/>
              <a:gd name="connsiteY3" fmla="*/ 645501 h 1285884"/>
              <a:gd name="connsiteX4" fmla="*/ 4453075 w 5214166"/>
              <a:gd name="connsiteY4" fmla="*/ 1264206 h 1285884"/>
              <a:gd name="connsiteX5" fmla="*/ 3377018 w 5214166"/>
              <a:gd name="connsiteY5" fmla="*/ 1285884 h 1285884"/>
              <a:gd name="connsiteX6" fmla="*/ 0 w 5214166"/>
              <a:gd name="connsiteY6" fmla="*/ 1285884 h 1285884"/>
              <a:gd name="connsiteX7" fmla="*/ 144158 w 5214166"/>
              <a:gd name="connsiteY7" fmla="*/ 672325 h 1285884"/>
              <a:gd name="connsiteX8" fmla="*/ 0 w 5214166"/>
              <a:gd name="connsiteY8" fmla="*/ 0 h 1285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14166" h="1285884">
                <a:moveTo>
                  <a:pt x="0" y="0"/>
                </a:moveTo>
                <a:lnTo>
                  <a:pt x="3377019" y="0"/>
                </a:lnTo>
                <a:cubicBezTo>
                  <a:pt x="3740307" y="0"/>
                  <a:pt x="4102043" y="7288"/>
                  <a:pt x="4453082" y="21679"/>
                </a:cubicBezTo>
                <a:cubicBezTo>
                  <a:pt x="5149539" y="129263"/>
                  <a:pt x="5214166" y="438413"/>
                  <a:pt x="5214165" y="645501"/>
                </a:cubicBezTo>
                <a:cubicBezTo>
                  <a:pt x="5214164" y="852589"/>
                  <a:pt x="5149532" y="1157476"/>
                  <a:pt x="4453075" y="1264206"/>
                </a:cubicBezTo>
                <a:cubicBezTo>
                  <a:pt x="4102039" y="1278597"/>
                  <a:pt x="3740304" y="1285884"/>
                  <a:pt x="3377018" y="1285884"/>
                </a:cubicBezTo>
                <a:lnTo>
                  <a:pt x="0" y="1285884"/>
                </a:lnTo>
                <a:cubicBezTo>
                  <a:pt x="54584" y="987609"/>
                  <a:pt x="144158" y="886639"/>
                  <a:pt x="144158" y="672325"/>
                </a:cubicBezTo>
                <a:cubicBezTo>
                  <a:pt x="144158" y="458011"/>
                  <a:pt x="80378" y="276368"/>
                  <a:pt x="0" y="0"/>
                </a:cubicBezTo>
                <a:close/>
              </a:path>
            </a:pathLst>
          </a:custGeom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олилиния 13"/>
          <p:cNvSpPr/>
          <p:nvPr/>
        </p:nvSpPr>
        <p:spPr>
          <a:xfrm>
            <a:off x="142844" y="71414"/>
            <a:ext cx="1643074" cy="1643074"/>
          </a:xfrm>
          <a:custGeom>
            <a:avLst/>
            <a:gdLst>
              <a:gd name="connsiteX0" fmla="*/ 0 w 1643074"/>
              <a:gd name="connsiteY0" fmla="*/ 821537 h 1643074"/>
              <a:gd name="connsiteX1" fmla="*/ 240623 w 1643074"/>
              <a:gd name="connsiteY1" fmla="*/ 240623 h 1643074"/>
              <a:gd name="connsiteX2" fmla="*/ 821538 w 1643074"/>
              <a:gd name="connsiteY2" fmla="*/ 1 h 1643074"/>
              <a:gd name="connsiteX3" fmla="*/ 1402452 w 1643074"/>
              <a:gd name="connsiteY3" fmla="*/ 240624 h 1643074"/>
              <a:gd name="connsiteX4" fmla="*/ 1643074 w 1643074"/>
              <a:gd name="connsiteY4" fmla="*/ 821539 h 1643074"/>
              <a:gd name="connsiteX5" fmla="*/ 1402451 w 1643074"/>
              <a:gd name="connsiteY5" fmla="*/ 1402454 h 1643074"/>
              <a:gd name="connsiteX6" fmla="*/ 821536 w 1643074"/>
              <a:gd name="connsiteY6" fmla="*/ 1643076 h 1643074"/>
              <a:gd name="connsiteX7" fmla="*/ 240622 w 1643074"/>
              <a:gd name="connsiteY7" fmla="*/ 1402453 h 1643074"/>
              <a:gd name="connsiteX8" fmla="*/ 0 w 1643074"/>
              <a:gd name="connsiteY8" fmla="*/ 821538 h 1643074"/>
              <a:gd name="connsiteX9" fmla="*/ 0 w 1643074"/>
              <a:gd name="connsiteY9" fmla="*/ 821537 h 1643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3074" h="1643074">
                <a:moveTo>
                  <a:pt x="0" y="821537"/>
                </a:moveTo>
                <a:cubicBezTo>
                  <a:pt x="0" y="603652"/>
                  <a:pt x="86555" y="394691"/>
                  <a:pt x="240623" y="240623"/>
                </a:cubicBezTo>
                <a:cubicBezTo>
                  <a:pt x="394691" y="86555"/>
                  <a:pt x="603653" y="1"/>
                  <a:pt x="821538" y="1"/>
                </a:cubicBezTo>
                <a:cubicBezTo>
                  <a:pt x="1039423" y="1"/>
                  <a:pt x="1248384" y="86556"/>
                  <a:pt x="1402452" y="240624"/>
                </a:cubicBezTo>
                <a:cubicBezTo>
                  <a:pt x="1556520" y="394692"/>
                  <a:pt x="1643074" y="603654"/>
                  <a:pt x="1643074" y="821539"/>
                </a:cubicBezTo>
                <a:cubicBezTo>
                  <a:pt x="1643074" y="1039424"/>
                  <a:pt x="1556519" y="1248385"/>
                  <a:pt x="1402451" y="1402454"/>
                </a:cubicBezTo>
                <a:cubicBezTo>
                  <a:pt x="1248383" y="1556522"/>
                  <a:pt x="1039422" y="1643077"/>
                  <a:pt x="821536" y="1643076"/>
                </a:cubicBezTo>
                <a:cubicBezTo>
                  <a:pt x="603651" y="1643076"/>
                  <a:pt x="394690" y="1556521"/>
                  <a:pt x="240622" y="1402453"/>
                </a:cubicBezTo>
                <a:cubicBezTo>
                  <a:pt x="86554" y="1248385"/>
                  <a:pt x="0" y="1039423"/>
                  <a:pt x="0" y="821538"/>
                </a:cubicBezTo>
                <a:lnTo>
                  <a:pt x="0" y="821537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21001">
                <a:srgbClr val="5F5F5F"/>
              </a:gs>
              <a:gs pos="63000">
                <a:schemeClr val="bg1"/>
              </a:gs>
              <a:gs pos="82001">
                <a:srgbClr val="777777"/>
              </a:gs>
              <a:gs pos="100000">
                <a:srgbClr val="92D050"/>
              </a:gs>
            </a:gsLst>
            <a:path path="circle">
              <a:fillToRect l="50000" t="50000" r="50000" b="50000"/>
            </a:path>
            <a:tileRect/>
          </a:gradFill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0" cap="none" spc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9" name="Рисунок 8" descr="morze_1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304814">
            <a:off x="241465" y="79882"/>
            <a:ext cx="1508613" cy="159320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</p:sldLayoutIdLst>
  <p:timing>
    <p:tnLst>
      <p:par>
        <p:cTn id="1" dur="indefinite" restart="never" nodeType="tmRoot"/>
      </p:par>
    </p:tnLst>
  </p:timing>
  <p:hf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12.png"/><Relationship Id="rId7" Type="http://schemas.openxmlformats.org/officeDocument/2006/relationships/image" Target="../media/image16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gif"/><Relationship Id="rId4" Type="http://schemas.openxmlformats.org/officeDocument/2006/relationships/image" Target="../media/image13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gif"/><Relationship Id="rId5" Type="http://schemas.openxmlformats.org/officeDocument/2006/relationships/image" Target="../media/image20.gif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http://urok-informatiku.ru/dodatkovi-materiali-do-uroku-6-dlya-6-klasu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hyperlink" Target="http://urok-informatiku.ru/dodatkovi-materiali-do-uroku-6-dlya-6-klasu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microsoft.com/office/2007/relationships/diagramDrawing" Target="../diagrams/drawing6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7.xm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microsoft.com/office/2007/relationships/diagramDrawing" Target="../diagrams/drawing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microsoft.com/office/2007/relationships/diagramDrawing" Target="../diagrams/drawing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8596" y="3714752"/>
            <a:ext cx="2209744" cy="238557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14810" y="357166"/>
            <a:ext cx="2573684" cy="1093768"/>
          </a:xfrm>
          <a:prstGeom prst="star12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FF0000"/>
                </a:solidFill>
              </a:rPr>
              <a:t>Урок 6</a:t>
            </a:r>
            <a:endParaRPr lang="uk-UA" sz="3200" b="1" i="1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357290" y="1785926"/>
            <a:ext cx="671517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Тема уроку:</a:t>
            </a:r>
          </a:p>
          <a:p>
            <a:pPr algn="ctr"/>
            <a:r>
              <a:rPr lang="uk-UA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Складання</a:t>
            </a:r>
          </a:p>
          <a:p>
            <a:pPr algn="ctr"/>
            <a:r>
              <a:rPr lang="uk-UA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та виконання </a:t>
            </a:r>
          </a:p>
          <a:p>
            <a:pPr algn="ctr"/>
            <a:r>
              <a:rPr lang="uk-UA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алгоритмів </a:t>
            </a:r>
            <a:endParaRPr lang="ru-RU" sz="4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519534" y="285728"/>
            <a:ext cx="7624466" cy="1097220"/>
          </a:xfrm>
        </p:spPr>
        <p:txBody>
          <a:bodyPr>
            <a:noAutofit/>
          </a:bodyPr>
          <a:lstStyle/>
          <a:p>
            <a:r>
              <a:rPr lang="uk-UA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Виконавці </a:t>
            </a:r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містяться в галереї, </a:t>
            </a:r>
            <a:b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вони зібрані в групи:</a:t>
            </a:r>
            <a:endParaRPr lang="uk-UA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4" name="Пятиугольник 23"/>
          <p:cNvSpPr/>
          <p:nvPr/>
        </p:nvSpPr>
        <p:spPr>
          <a:xfrm flipH="1">
            <a:off x="2928926" y="1785926"/>
            <a:ext cx="5143536" cy="714380"/>
          </a:xfrm>
          <a:prstGeom prst="homePlat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Animals</a:t>
            </a:r>
            <a:r>
              <a:rPr lang="uk-UA" dirty="0" smtClean="0"/>
              <a:t> (Тварини)</a:t>
            </a:r>
            <a:endParaRPr lang="ru-RU" dirty="0"/>
          </a:p>
        </p:txBody>
      </p:sp>
      <p:pic>
        <p:nvPicPr>
          <p:cNvPr id="19459" name="Picture 3" descr="C:\Program Files (x86)\Scratch\Media\Costumes\Animals\elephant1-a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643050"/>
            <a:ext cx="2103423" cy="1119981"/>
          </a:xfrm>
          <a:prstGeom prst="rect">
            <a:avLst/>
          </a:prstGeom>
          <a:noFill/>
        </p:spPr>
      </p:pic>
      <p:sp>
        <p:nvSpPr>
          <p:cNvPr id="25" name="Пятиугольник 24"/>
          <p:cNvSpPr/>
          <p:nvPr/>
        </p:nvSpPr>
        <p:spPr>
          <a:xfrm flipH="1">
            <a:off x="2928926" y="2571744"/>
            <a:ext cx="5143536" cy="714380"/>
          </a:xfrm>
          <a:prstGeom prst="homePlat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Fantasy</a:t>
            </a:r>
            <a:r>
              <a:rPr lang="uk-UA" dirty="0" smtClean="0"/>
              <a:t> (Фантастичні істоти)</a:t>
            </a:r>
            <a:endParaRPr lang="ru-RU" dirty="0"/>
          </a:p>
        </p:txBody>
      </p:sp>
      <p:pic>
        <p:nvPicPr>
          <p:cNvPr id="19460" name="Picture 4" descr="C:\Program Files (x86)\Scratch\Media\Costumes\Fantasy\ghost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2500306"/>
            <a:ext cx="1194035" cy="928694"/>
          </a:xfrm>
          <a:prstGeom prst="rect">
            <a:avLst/>
          </a:prstGeom>
          <a:noFill/>
        </p:spPr>
      </p:pic>
      <p:sp>
        <p:nvSpPr>
          <p:cNvPr id="27" name="Пятиугольник 26"/>
          <p:cNvSpPr/>
          <p:nvPr/>
        </p:nvSpPr>
        <p:spPr>
          <a:xfrm flipH="1">
            <a:off x="2928926" y="3357562"/>
            <a:ext cx="5143536" cy="714380"/>
          </a:xfrm>
          <a:prstGeom prst="homePlat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Letters</a:t>
            </a:r>
            <a:r>
              <a:rPr lang="uk-UA" dirty="0" smtClean="0"/>
              <a:t> (Літери)</a:t>
            </a:r>
            <a:endParaRPr lang="ru-RU" dirty="0"/>
          </a:p>
        </p:txBody>
      </p:sp>
      <p:pic>
        <p:nvPicPr>
          <p:cNvPr id="19461" name="Picture 5" descr="C:\Program Files (x86)\Scratch\Media\Costumes\Letters\auto\a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7356" y="3500438"/>
            <a:ext cx="1057275" cy="800100"/>
          </a:xfrm>
          <a:prstGeom prst="rect">
            <a:avLst/>
          </a:prstGeom>
          <a:noFill/>
        </p:spPr>
      </p:pic>
      <p:sp>
        <p:nvSpPr>
          <p:cNvPr id="29" name="Пятиугольник 28"/>
          <p:cNvSpPr/>
          <p:nvPr/>
        </p:nvSpPr>
        <p:spPr>
          <a:xfrm flipH="1">
            <a:off x="2928926" y="4143380"/>
            <a:ext cx="5143536" cy="714380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People</a:t>
            </a:r>
            <a:r>
              <a:rPr lang="uk-UA" dirty="0" smtClean="0"/>
              <a:t> (Люди)</a:t>
            </a:r>
            <a:endParaRPr lang="ru-RU" dirty="0"/>
          </a:p>
        </p:txBody>
      </p:sp>
      <p:sp>
        <p:nvSpPr>
          <p:cNvPr id="30" name="Пятиугольник 29"/>
          <p:cNvSpPr/>
          <p:nvPr/>
        </p:nvSpPr>
        <p:spPr>
          <a:xfrm flipH="1">
            <a:off x="2928926" y="4929198"/>
            <a:ext cx="5143536" cy="714380"/>
          </a:xfrm>
          <a:prstGeom prst="homePlat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Things</a:t>
            </a:r>
            <a:r>
              <a:rPr lang="uk-UA" dirty="0" smtClean="0"/>
              <a:t> (Різні предмети)</a:t>
            </a:r>
            <a:endParaRPr lang="ru-RU" dirty="0"/>
          </a:p>
        </p:txBody>
      </p:sp>
      <p:sp>
        <p:nvSpPr>
          <p:cNvPr id="31" name="Пятиугольник 30"/>
          <p:cNvSpPr/>
          <p:nvPr/>
        </p:nvSpPr>
        <p:spPr>
          <a:xfrm flipH="1">
            <a:off x="2928926" y="5715016"/>
            <a:ext cx="5143536" cy="714380"/>
          </a:xfrm>
          <a:prstGeom prst="homePlat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Transportation</a:t>
            </a:r>
            <a:r>
              <a:rPr lang="uk-UA" dirty="0" smtClean="0"/>
              <a:t>  (Транспорт)</a:t>
            </a:r>
            <a:endParaRPr lang="ru-RU" dirty="0"/>
          </a:p>
        </p:txBody>
      </p:sp>
      <p:pic>
        <p:nvPicPr>
          <p:cNvPr id="19462" name="Picture 6" descr="C:\Program Files (x86)\Scratch\Media\Costumes\People\sam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28662" y="3786190"/>
            <a:ext cx="1114425" cy="1714500"/>
          </a:xfrm>
          <a:prstGeom prst="rect">
            <a:avLst/>
          </a:prstGeom>
          <a:noFill/>
        </p:spPr>
      </p:pic>
      <p:pic>
        <p:nvPicPr>
          <p:cNvPr id="19463" name="Picture 7" descr="C:\Program Files (x86)\Scratch\Media\Costumes\Things\laptop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85918" y="4857760"/>
            <a:ext cx="1268394" cy="979482"/>
          </a:xfrm>
          <a:prstGeom prst="rect">
            <a:avLst/>
          </a:prstGeom>
          <a:noFill/>
        </p:spPr>
      </p:pic>
      <p:pic>
        <p:nvPicPr>
          <p:cNvPr id="19464" name="Picture 8" descr="C:\Program Files (x86)\Scratch\Media\Costumes\Transportation\convertible3.g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285852" y="5715016"/>
            <a:ext cx="1697537" cy="7143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486940004"/>
      </p:ext>
    </p:extLst>
  </p:cSld>
  <p:clrMapOvr>
    <a:masterClrMapping/>
  </p:clrMapOvr>
  <p:transition spd="med">
    <p:pull dir="r"/>
    <p:sndAc>
      <p:endSnd/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519534" y="285728"/>
            <a:ext cx="7624466" cy="1097220"/>
          </a:xfrm>
        </p:spPr>
        <p:txBody>
          <a:bodyPr>
            <a:noAutofit/>
          </a:bodyPr>
          <a:lstStyle/>
          <a:p>
            <a:r>
              <a:rPr lang="uk-UA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Виконавці </a:t>
            </a:r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містяться в галереї, </a:t>
            </a:r>
            <a:b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вони зібрані в групи:</a:t>
            </a:r>
            <a:endParaRPr lang="uk-UA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 flipH="1">
            <a:off x="2428860" y="3357562"/>
            <a:ext cx="5143536" cy="71438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Backgrounds</a:t>
            </a:r>
            <a:r>
              <a:rPr lang="uk-UA" dirty="0" smtClean="0"/>
              <a:t> (Фонові малюнки)</a:t>
            </a:r>
            <a:endParaRPr lang="ru-RU" dirty="0"/>
          </a:p>
        </p:txBody>
      </p:sp>
      <p:pic>
        <p:nvPicPr>
          <p:cNvPr id="57346" name="Picture 2" descr="C:\Program Files (x86)\Scratch\Media\Backgrounds\Indoors\room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85926"/>
            <a:ext cx="2286016" cy="1714512"/>
          </a:xfrm>
          <a:prstGeom prst="rect">
            <a:avLst/>
          </a:prstGeom>
          <a:noFill/>
        </p:spPr>
      </p:pic>
      <p:pic>
        <p:nvPicPr>
          <p:cNvPr id="57347" name="Picture 3" descr="C:\Program Files (x86)\Scratch\Media\Backgrounds\Indoors\spotlight-stag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4286256"/>
            <a:ext cx="2724125" cy="2043444"/>
          </a:xfrm>
          <a:prstGeom prst="rect">
            <a:avLst/>
          </a:prstGeom>
          <a:noFill/>
        </p:spPr>
      </p:pic>
      <p:pic>
        <p:nvPicPr>
          <p:cNvPr id="57348" name="Picture 4" descr="C:\Program Files (x86)\Scratch\Media\Backgrounds\Indoors\hal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9" y="1560874"/>
            <a:ext cx="2357454" cy="1768091"/>
          </a:xfrm>
          <a:prstGeom prst="rect">
            <a:avLst/>
          </a:prstGeom>
          <a:noFill/>
        </p:spPr>
      </p:pic>
      <p:pic>
        <p:nvPicPr>
          <p:cNvPr id="57349" name="Picture 5" descr="C:\Program Files (x86)\Scratch\Media\Backgrounds\Nature\underwater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4214818"/>
            <a:ext cx="2786050" cy="2089538"/>
          </a:xfrm>
          <a:prstGeom prst="rect">
            <a:avLst/>
          </a:prstGeom>
          <a:noFill/>
        </p:spPr>
      </p:pic>
      <p:pic>
        <p:nvPicPr>
          <p:cNvPr id="57350" name="Picture 6" descr="C:\Program Files (x86)\Scratch\Media\Backgrounds\Outdoors\school1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43306" y="4572008"/>
            <a:ext cx="1947880" cy="1460910"/>
          </a:xfrm>
          <a:prstGeom prst="rect">
            <a:avLst/>
          </a:prstGeom>
          <a:noFill/>
        </p:spPr>
      </p:pic>
      <p:pic>
        <p:nvPicPr>
          <p:cNvPr id="57351" name="Picture 7" descr="C:\Program Files (x86)\Scratch\Media\Backgrounds\Outdoors\school2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357554" y="1500174"/>
            <a:ext cx="2120936" cy="159070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486940004"/>
      </p:ext>
    </p:extLst>
  </p:cSld>
  <p:clrMapOvr>
    <a:masterClrMapping/>
  </p:clrMapOvr>
  <p:transition spd="med">
    <p:pull dir="r"/>
    <p:sndAc>
      <p:endSnd/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282" y="1571612"/>
            <a:ext cx="8686800" cy="344327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2000" b="1" i="1" dirty="0"/>
              <a:t>Вправа 1. Редагуємо проект Діалог.</a:t>
            </a:r>
            <a:endParaRPr lang="uk-UA" sz="2000" b="1" i="1" dirty="0" smtClean="0">
              <a:effectLst/>
            </a:endParaRPr>
          </a:p>
          <a:p>
            <a:pPr algn="ctr">
              <a:buNone/>
            </a:pPr>
            <a:r>
              <a:rPr lang="uk-UA" sz="2000" b="1" i="1" dirty="0"/>
              <a:t>Завдання. Склади програму, за якою на сцені відбуватимуться такі події.</a:t>
            </a:r>
            <a:endParaRPr lang="uk-UA" sz="2000" b="1" i="1" dirty="0" smtClean="0">
              <a:effectLst/>
            </a:endParaRPr>
          </a:p>
          <a:p>
            <a:pPr algn="ctr">
              <a:buNone/>
            </a:pPr>
            <a:endParaRPr lang="uk-UA" sz="2000" b="1" i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9477"/>
          <a:stretch>
            <a:fillRect/>
          </a:stretch>
        </p:blipFill>
        <p:spPr bwMode="auto">
          <a:xfrm>
            <a:off x="6429388" y="428604"/>
            <a:ext cx="2286016" cy="8379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57356" y="2428868"/>
            <a:ext cx="5357850" cy="278608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857224" y="5237820"/>
            <a:ext cx="7200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/>
              <a:t>Для цього потрібно змінити виконавців, значення параметрів команд і додати команди у проекті Діалог, що міститься в папці Навчальні проекти, та зберегти проект з новим ім'ям.</a:t>
            </a:r>
          </a:p>
          <a:p>
            <a:pPr algn="ctr"/>
            <a:endParaRPr lang="uk-UA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2143108" y="214290"/>
            <a:ext cx="3714776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Працюємо практично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6377959"/>
      </p:ext>
    </p:extLst>
  </p:cSld>
  <p:clrMapOvr>
    <a:masterClrMapping/>
  </p:clrMapOvr>
  <p:transition spd="med">
    <p:pull dir="r"/>
    <p:sndAc>
      <p:endSnd/>
    </p:sndAc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4348" y="1571612"/>
            <a:ext cx="8056160" cy="2728623"/>
          </a:xfrm>
        </p:spPr>
        <p:txBody>
          <a:bodyPr>
            <a:normAutofit/>
          </a:bodyPr>
          <a:lstStyle/>
          <a:p>
            <a:pPr lvl="0"/>
            <a:r>
              <a:rPr lang="uk-UA" sz="2000" dirty="0"/>
              <a:t>Завантаж середовище </a:t>
            </a:r>
            <a:r>
              <a:rPr lang="uk-UA" sz="2000" b="1" dirty="0"/>
              <a:t>Скретч</a:t>
            </a:r>
            <a:r>
              <a:rPr lang="uk-UA" sz="2000" dirty="0"/>
              <a:t>.</a:t>
            </a:r>
            <a:endParaRPr lang="uk-UA" sz="2000" dirty="0" smtClean="0">
              <a:effectLst/>
            </a:endParaRPr>
          </a:p>
          <a:p>
            <a:pPr lvl="0"/>
            <a:r>
              <a:rPr lang="uk-UA" sz="2000" dirty="0"/>
              <a:t>Відкрий проект </a:t>
            </a:r>
            <a:r>
              <a:rPr lang="uk-UA" sz="2000" b="1" dirty="0" smtClean="0"/>
              <a:t>Діалог</a:t>
            </a:r>
            <a:r>
              <a:rPr lang="uk-UA" sz="2000" dirty="0" smtClean="0"/>
              <a:t>. (</a:t>
            </a:r>
            <a:r>
              <a:rPr lang="uk-UA" sz="2000" dirty="0" smtClean="0">
                <a:hlinkClick r:id="rId2"/>
              </a:rPr>
              <a:t>Завантажити можна тут). </a:t>
            </a:r>
            <a:r>
              <a:rPr lang="uk-UA" sz="2000" dirty="0" smtClean="0"/>
              <a:t>Запусти </a:t>
            </a:r>
            <a:r>
              <a:rPr lang="uk-UA" sz="2000" dirty="0"/>
              <a:t>проект на виконання, клацнувши на зеленому прапорці у правому верхньому куті вікна програми .</a:t>
            </a:r>
            <a:endParaRPr lang="uk-UA" sz="2000" dirty="0" smtClean="0">
              <a:effectLst/>
            </a:endParaRPr>
          </a:p>
          <a:p>
            <a:endParaRPr lang="uk-UA" sz="2000" dirty="0"/>
          </a:p>
        </p:txBody>
      </p:sp>
      <p:pic>
        <p:nvPicPr>
          <p:cNvPr id="4" name="Рисунок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75159" y="3143248"/>
            <a:ext cx="4997171" cy="165390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697969" y="4826675"/>
            <a:ext cx="806489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uk-UA" dirty="0"/>
              <a:t>Заміни виконавця </a:t>
            </a:r>
            <a:r>
              <a:rPr lang="uk-UA" i="1" dirty="0"/>
              <a:t>Сірого</a:t>
            </a:r>
            <a:r>
              <a:rPr lang="uk-UA" dirty="0"/>
              <a:t> кота на </a:t>
            </a:r>
            <a:r>
              <a:rPr lang="uk-UA" i="1" dirty="0"/>
              <a:t>Дівчинку</a:t>
            </a:r>
            <a:r>
              <a:rPr lang="uk-UA" dirty="0"/>
              <a:t>.</a:t>
            </a:r>
          </a:p>
          <a:p>
            <a:r>
              <a:rPr lang="uk-UA" dirty="0"/>
              <a:t>До набору образів </a:t>
            </a:r>
            <a:r>
              <a:rPr lang="uk-UA" i="1" dirty="0"/>
              <a:t>Сірого кота</a:t>
            </a:r>
            <a:r>
              <a:rPr lang="uk-UA" dirty="0"/>
              <a:t> додай зображення </a:t>
            </a:r>
            <a:r>
              <a:rPr lang="uk-UA" i="1" dirty="0"/>
              <a:t>школярки</a:t>
            </a:r>
            <a:r>
              <a:rPr lang="uk-UA" dirty="0"/>
              <a:t>. Для цього в наборі об'єктів виділи </a:t>
            </a:r>
            <a:r>
              <a:rPr lang="uk-UA" i="1" dirty="0"/>
              <a:t>Об'єкт 1</a:t>
            </a:r>
            <a:r>
              <a:rPr lang="uk-UA" dirty="0"/>
              <a:t>. У вкладці </a:t>
            </a:r>
            <a:r>
              <a:rPr lang="uk-UA" i="1" dirty="0"/>
              <a:t>Образи</a:t>
            </a:r>
            <a:r>
              <a:rPr lang="uk-UA" dirty="0"/>
              <a:t> обери вказівку </a:t>
            </a:r>
            <a:r>
              <a:rPr lang="uk-UA" i="1" dirty="0"/>
              <a:t>Імпортувати</a:t>
            </a:r>
            <a:r>
              <a:rPr lang="uk-UA" dirty="0"/>
              <a:t>. У вікні, що відкрилось, обери папку </a:t>
            </a:r>
            <a:r>
              <a:rPr lang="uk-UA" i="1" dirty="0"/>
              <a:t>Люди (</a:t>
            </a:r>
            <a:r>
              <a:rPr lang="uk-UA" i="1" dirty="0" err="1"/>
              <a:t>People</a:t>
            </a:r>
            <a:r>
              <a:rPr lang="uk-UA" i="1" dirty="0"/>
              <a:t>).</a:t>
            </a:r>
            <a:r>
              <a:rPr lang="uk-UA" dirty="0"/>
              <a:t> Натисни кнопку </a:t>
            </a:r>
            <a:r>
              <a:rPr lang="uk-UA" i="1" dirty="0"/>
              <a:t>Гаразд</a:t>
            </a:r>
            <a:r>
              <a:rPr lang="uk-UA" dirty="0"/>
              <a:t>. Відшукай та обери зображення школярки, як на малюнку. Натисни кнопку </a:t>
            </a:r>
            <a:r>
              <a:rPr lang="uk-UA" i="1" dirty="0"/>
              <a:t>Гаразд.</a:t>
            </a:r>
            <a:endParaRPr lang="uk-UA" dirty="0"/>
          </a:p>
          <a:p>
            <a:endParaRPr lang="uk-UA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9477"/>
          <a:stretch>
            <a:fillRect/>
          </a:stretch>
        </p:blipFill>
        <p:spPr bwMode="auto">
          <a:xfrm>
            <a:off x="6429388" y="428604"/>
            <a:ext cx="2286016" cy="8379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143108" y="214290"/>
            <a:ext cx="3714776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Працюємо практично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9792730"/>
      </p:ext>
    </p:extLst>
  </p:cSld>
  <p:clrMapOvr>
    <a:masterClrMapping/>
  </p:clrMapOvr>
  <p:transition spd="med">
    <p:pull dir="r"/>
    <p:sndAc>
      <p:endSnd/>
    </p:sndAc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uk-UA" sz="2000" dirty="0"/>
              <a:t>Додай виконавця </a:t>
            </a:r>
            <a:r>
              <a:rPr lang="uk-UA" sz="2000" i="1" dirty="0"/>
              <a:t>Хлопчика</a:t>
            </a:r>
            <a:r>
              <a:rPr lang="uk-UA" sz="2000" dirty="0"/>
              <a:t> замість виконавця </a:t>
            </a:r>
            <a:r>
              <a:rPr lang="uk-UA" sz="2000" i="1" dirty="0"/>
              <a:t>Рудого кота</a:t>
            </a:r>
            <a:r>
              <a:rPr lang="uk-UA" sz="2000" dirty="0"/>
              <a:t>.</a:t>
            </a:r>
            <a:endParaRPr lang="uk-UA" sz="2000" dirty="0" smtClean="0">
              <a:effectLst/>
            </a:endParaRPr>
          </a:p>
          <a:p>
            <a:pPr lvl="0"/>
            <a:r>
              <a:rPr lang="uk-UA" sz="2000" dirty="0"/>
              <a:t>Зміни команди алгоритму, що виконує школярка, так, щоб відбувався діалог, який відображено на </a:t>
            </a:r>
            <a:r>
              <a:rPr lang="uk-UA" sz="2000" i="1" dirty="0"/>
              <a:t>малюнку 1</a:t>
            </a:r>
            <a:r>
              <a:rPr lang="uk-UA" sz="2000" dirty="0"/>
              <a:t>.</a:t>
            </a:r>
            <a:endParaRPr lang="uk-UA" sz="2000" dirty="0" smtClean="0">
              <a:effectLst/>
            </a:endParaRPr>
          </a:p>
          <a:p>
            <a:r>
              <a:rPr lang="uk-UA" sz="2000" dirty="0" err="1"/>
              <a:t>Видли</a:t>
            </a:r>
            <a:r>
              <a:rPr lang="uk-UA" sz="2000" dirty="0"/>
              <a:t> </a:t>
            </a:r>
            <a:r>
              <a:rPr lang="uk-UA" sz="2000" i="1" dirty="0"/>
              <a:t>Об'єкт 1</a:t>
            </a:r>
            <a:r>
              <a:rPr lang="uk-UA" sz="2000" dirty="0"/>
              <a:t>. Перейди у вкладку </a:t>
            </a:r>
            <a:r>
              <a:rPr lang="uk-UA" sz="2000" i="1" dirty="0" err="1"/>
              <a:t>Скрипти</a:t>
            </a:r>
            <a:r>
              <a:rPr lang="uk-UA" sz="2000" dirty="0"/>
              <a:t>. В алгоритмі, який виконуватиме цей об'єкт, зміни команди так, щоб виконавець послідовно говорив речення: </a:t>
            </a:r>
            <a:r>
              <a:rPr lang="uk-UA" sz="2000" i="1" dirty="0"/>
              <a:t>Привіт! Мене — Олеся. А тебе? Так. Згодна!</a:t>
            </a:r>
            <a:endParaRPr lang="uk-UA" sz="2000" dirty="0" smtClean="0">
              <a:effectLst/>
            </a:endParaRPr>
          </a:p>
          <a:p>
            <a:pPr lvl="0"/>
            <a:r>
              <a:rPr lang="uk-UA" sz="2000" dirty="0"/>
              <a:t>Уведи останню репліку діалогу.</a:t>
            </a:r>
            <a:endParaRPr lang="uk-UA" sz="2000" dirty="0" smtClean="0">
              <a:effectLst/>
            </a:endParaRPr>
          </a:p>
          <a:p>
            <a:r>
              <a:rPr lang="uk-UA" sz="2000" dirty="0"/>
              <a:t>Перемісти потрібну команду із групи команд </a:t>
            </a:r>
            <a:r>
              <a:rPr lang="uk-UA" sz="2000" i="1" dirty="0"/>
              <a:t>Вигляд</a:t>
            </a:r>
            <a:r>
              <a:rPr lang="uk-UA" sz="2000" dirty="0"/>
              <a:t> або скопіюй із алгоритму, який ти редагуєш. Зміни значення параметрів команди — текст, що виводиться на екран, та тривалість її виконання</a:t>
            </a:r>
            <a:r>
              <a:rPr lang="uk-UA" sz="2000" dirty="0" smtClean="0"/>
              <a:t>.</a:t>
            </a:r>
            <a:endParaRPr lang="uk-UA" sz="20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9477"/>
          <a:stretch>
            <a:fillRect/>
          </a:stretch>
        </p:blipFill>
        <p:spPr bwMode="auto">
          <a:xfrm>
            <a:off x="6429388" y="428604"/>
            <a:ext cx="2286016" cy="8379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143108" y="214290"/>
            <a:ext cx="3714776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Працюємо практично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2073340"/>
      </p:ext>
    </p:extLst>
  </p:cSld>
  <p:clrMapOvr>
    <a:masterClrMapping/>
  </p:clrMapOvr>
  <p:transition spd="med">
    <p:pull dir="r"/>
    <p:sndAc>
      <p:endSnd/>
    </p:sndAc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285728"/>
            <a:ext cx="5286412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Відеоролик створення </a:t>
            </a:r>
            <a:b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гри в </a:t>
            </a:r>
            <a:r>
              <a:rPr lang="uk-UA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Скретч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Рисунок 3" descr="Youtub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29454" y="-142900"/>
            <a:ext cx="1828804" cy="1828804"/>
          </a:xfrm>
          <a:prstGeom prst="rect">
            <a:avLst/>
          </a:prstGeom>
        </p:spPr>
      </p:pic>
      <p:pic>
        <p:nvPicPr>
          <p:cNvPr id="5" name="Рисунок 4" descr="photo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158" y="1785926"/>
            <a:ext cx="1143008" cy="114300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1406" y="3214686"/>
            <a:ext cx="185735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Відеоролик транслюється з  сайту </a:t>
            </a:r>
            <a:r>
              <a:rPr lang="en-US" dirty="0" smtClean="0">
                <a:solidFill>
                  <a:srgbClr val="0025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youtube.com</a:t>
            </a:r>
            <a:endParaRPr lang="uk-UA" dirty="0" smtClean="0">
              <a:solidFill>
                <a:srgbClr val="0025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uk-UA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перегляду необхідне підключення до мережі Інтернет.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controls>
      <p:control spid="44035" name="ShockwaveFlash1" r:id="rId2" imgW="7053120" imgH="4751280"/>
    </p:controls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/>
            <a:r>
              <a:rPr lang="uk-UA" dirty="0" smtClean="0"/>
              <a:t>Зміни команди, які виконує </a:t>
            </a:r>
            <a:r>
              <a:rPr lang="uk-UA" i="1" dirty="0" smtClean="0"/>
              <a:t>Об'єкт 2</a:t>
            </a:r>
            <a:r>
              <a:rPr lang="uk-UA" dirty="0" smtClean="0"/>
              <a:t> так, щоб хлопчик говорив свої репліки діалогу.</a:t>
            </a:r>
          </a:p>
          <a:p>
            <a:r>
              <a:rPr lang="uk-UA" dirty="0" smtClean="0"/>
              <a:t>Щоб видалити команду </a:t>
            </a:r>
            <a:r>
              <a:rPr lang="uk-UA" i="1" dirty="0" smtClean="0"/>
              <a:t>Подумати</a:t>
            </a:r>
            <a:r>
              <a:rPr lang="uk-UA" dirty="0" smtClean="0"/>
              <a:t> з групи команд, які утворюють алгоритм, відділи її від групи. Виконай вказівку </a:t>
            </a:r>
            <a:r>
              <a:rPr lang="uk-UA" i="1" dirty="0" smtClean="0"/>
              <a:t>Вилучити</a:t>
            </a:r>
            <a:r>
              <a:rPr lang="uk-UA" dirty="0" smtClean="0"/>
              <a:t> контекстного меню команди. Додай потрібну команду з набору команд або продублюй наявну.</a:t>
            </a:r>
          </a:p>
          <a:p>
            <a:pPr lvl="0"/>
            <a:r>
              <a:rPr lang="uk-UA" dirty="0" smtClean="0"/>
              <a:t>Зміни значення параметрів команд так, щоб цей виконавець послідовно говорив такі речення: </a:t>
            </a:r>
            <a:r>
              <a:rPr lang="uk-UA" i="1" dirty="0" smtClean="0"/>
              <a:t>Привіт! Як тебе звати? А мене —Артем</a:t>
            </a:r>
            <a:r>
              <a:rPr lang="uk-UA" dirty="0" smtClean="0"/>
              <a:t>. </a:t>
            </a:r>
            <a:r>
              <a:rPr lang="uk-UA" i="1" dirty="0" smtClean="0"/>
              <a:t>Ти тут живеш? Можна мені з тобою погуляти?</a:t>
            </a:r>
            <a:endParaRPr lang="uk-UA" dirty="0" smtClean="0">
              <a:effectLst/>
            </a:endParaRPr>
          </a:p>
          <a:p>
            <a:pPr lvl="0"/>
            <a:r>
              <a:rPr lang="uk-UA" dirty="0" smtClean="0"/>
              <a:t>Виконай програму ще раз. Переконайся, що значення параметрів команд, що задають час у командах групи </a:t>
            </a:r>
            <a:r>
              <a:rPr lang="uk-UA" i="1" dirty="0" smtClean="0"/>
              <a:t>Вигляд</a:t>
            </a:r>
            <a:r>
              <a:rPr lang="uk-UA" dirty="0" smtClean="0"/>
              <a:t>, достатні, щоб прослідкувати за діалогом виконавців. За потреби внеси змінну тривалість виконання команд.</a:t>
            </a:r>
            <a:endParaRPr lang="uk-UA" dirty="0" smtClean="0">
              <a:effectLst/>
            </a:endParaRPr>
          </a:p>
          <a:p>
            <a:pPr lvl="0"/>
            <a:r>
              <a:rPr lang="uk-UA" dirty="0" smtClean="0"/>
              <a:t>Збережи проект з іменем </a:t>
            </a:r>
            <a:r>
              <a:rPr lang="uk-UA" b="1" dirty="0" smtClean="0"/>
              <a:t>Розмова</a:t>
            </a:r>
            <a:r>
              <a:rPr lang="uk-UA" dirty="0" smtClean="0"/>
              <a:t> в папці Мої проекти обравши вказівку </a:t>
            </a:r>
            <a:r>
              <a:rPr lang="uk-UA" i="1" dirty="0" smtClean="0"/>
              <a:t>Зберегти як</a:t>
            </a:r>
            <a:r>
              <a:rPr lang="uk-UA" dirty="0" smtClean="0"/>
              <a:t> з меню </a:t>
            </a:r>
            <a:r>
              <a:rPr lang="uk-UA" i="1" dirty="0" smtClean="0"/>
              <a:t>Файл</a:t>
            </a:r>
            <a:r>
              <a:rPr lang="uk-UA" dirty="0" smtClean="0"/>
              <a:t>.</a:t>
            </a:r>
          </a:p>
          <a:p>
            <a:endParaRPr lang="uk-UA" dirty="0" smtClean="0"/>
          </a:p>
          <a:p>
            <a:endParaRPr lang="uk-UA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50776"/>
            <a:ext cx="6221491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553656009"/>
      </p:ext>
    </p:extLst>
  </p:cSld>
  <p:clrMapOvr>
    <a:masterClrMapping/>
  </p:clrMapOvr>
  <p:transition spd="med">
    <p:pull dir="r"/>
    <p:sndAc>
      <p:endSnd/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596" y="1760557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2000" b="1" dirty="0"/>
              <a:t>Вправа 2. Акваріум.</a:t>
            </a:r>
            <a:endParaRPr lang="uk-UA" sz="2000" dirty="0" smtClean="0">
              <a:effectLst/>
            </a:endParaRPr>
          </a:p>
          <a:p>
            <a:pPr>
              <a:buNone/>
            </a:pPr>
            <a:r>
              <a:rPr lang="uk-UA" sz="2000" b="1" dirty="0"/>
              <a:t>Завдання</a:t>
            </a:r>
            <a:r>
              <a:rPr lang="uk-UA" sz="2000" dirty="0"/>
              <a:t>. У папці </a:t>
            </a:r>
            <a:r>
              <a:rPr lang="uk-UA" sz="2000" i="1" dirty="0"/>
              <a:t>Навчальні проекти </a:t>
            </a:r>
            <a:r>
              <a:rPr lang="uk-UA" sz="2000" dirty="0"/>
              <a:t>папки </a:t>
            </a:r>
            <a:r>
              <a:rPr lang="uk-UA" sz="2000" i="1" dirty="0"/>
              <a:t>Зразки </a:t>
            </a:r>
            <a:r>
              <a:rPr lang="uk-UA" sz="2000" dirty="0"/>
              <a:t>збережено проект </a:t>
            </a:r>
            <a:r>
              <a:rPr lang="uk-UA" sz="2000" i="1" dirty="0"/>
              <a:t>Рибки. </a:t>
            </a:r>
            <a:r>
              <a:rPr lang="uk-UA" sz="2000" i="1" dirty="0" smtClean="0"/>
              <a:t>(</a:t>
            </a:r>
            <a:r>
              <a:rPr lang="uk-UA" sz="2000" i="1" dirty="0" smtClean="0">
                <a:hlinkClick r:id="rId2"/>
              </a:rPr>
              <a:t>Завантажити можна тут)</a:t>
            </a:r>
            <a:r>
              <a:rPr lang="uk-UA" sz="2000" i="1" dirty="0" smtClean="0"/>
              <a:t>. </a:t>
            </a:r>
            <a:r>
              <a:rPr lang="uk-UA" sz="2000" dirty="0" smtClean="0"/>
              <a:t>У </a:t>
            </a:r>
            <a:r>
              <a:rPr lang="uk-UA" sz="2000" dirty="0"/>
              <a:t>ньому виконавець </a:t>
            </a:r>
            <a:r>
              <a:rPr lang="uk-UA" sz="2000" i="1" dirty="0"/>
              <a:t>Велика рибка </a:t>
            </a:r>
            <a:r>
              <a:rPr lang="uk-UA" sz="2000" dirty="0"/>
              <a:t>самотньо рухається вздовж акваріума і повертається назад. Додай до проекту нового виконавця — </a:t>
            </a:r>
            <a:r>
              <a:rPr lang="uk-UA" sz="2000" i="1" dirty="0"/>
              <a:t>Малу рибку, </a:t>
            </a:r>
            <a:r>
              <a:rPr lang="uk-UA" sz="2000" dirty="0"/>
              <a:t>що також виконує такі самі рухи, але у швидшому темпі.</a:t>
            </a:r>
            <a:endParaRPr lang="uk-UA" sz="2000" dirty="0" smtClean="0">
              <a:effectLst/>
            </a:endParaRPr>
          </a:p>
          <a:p>
            <a:pPr>
              <a:buNone/>
            </a:pPr>
            <a:endParaRPr lang="uk-UA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428596" y="3857628"/>
            <a:ext cx="338437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ctr">
              <a:buFont typeface="Arial" panose="020B0604020202020204" pitchFamily="34" charset="0"/>
              <a:buChar char="•"/>
            </a:pPr>
            <a:r>
              <a:rPr lang="uk-UA" dirty="0"/>
              <a:t>Завантаж середовище </a:t>
            </a:r>
            <a:r>
              <a:rPr lang="uk-UA" b="1" dirty="0"/>
              <a:t>Скретч</a:t>
            </a:r>
            <a:r>
              <a:rPr lang="uk-UA" dirty="0"/>
              <a:t>.</a:t>
            </a:r>
          </a:p>
          <a:p>
            <a:pPr marL="285750" lvl="0" indent="-285750" algn="ctr">
              <a:buFont typeface="Arial" panose="020B0604020202020204" pitchFamily="34" charset="0"/>
              <a:buChar char="•"/>
            </a:pPr>
            <a:r>
              <a:rPr lang="uk-UA" dirty="0"/>
              <a:t>Відкрий проект </a:t>
            </a:r>
            <a:r>
              <a:rPr lang="uk-UA" b="1" dirty="0"/>
              <a:t>Рибки</a:t>
            </a:r>
            <a:r>
              <a:rPr lang="uk-UA" dirty="0"/>
              <a:t>, що міститься в папці </a:t>
            </a:r>
            <a:r>
              <a:rPr lang="uk-UA" i="1" dirty="0"/>
              <a:t>Навчальні проекти</a:t>
            </a:r>
            <a:r>
              <a:rPr lang="uk-UA" dirty="0"/>
              <a:t> папки </a:t>
            </a:r>
            <a:r>
              <a:rPr lang="uk-UA" i="1" dirty="0"/>
              <a:t>Зразки</a:t>
            </a:r>
            <a:r>
              <a:rPr lang="uk-UA" dirty="0"/>
              <a:t>. Двічі клацни на групі команду </a:t>
            </a:r>
            <a:r>
              <a:rPr lang="uk-UA" dirty="0" err="1"/>
              <a:t>вкладді</a:t>
            </a:r>
            <a:r>
              <a:rPr lang="uk-UA" dirty="0"/>
              <a:t> </a:t>
            </a:r>
            <a:r>
              <a:rPr lang="uk-UA" i="1" u="sng" dirty="0" err="1"/>
              <a:t>Скрипти</a:t>
            </a:r>
            <a:r>
              <a:rPr lang="uk-UA" dirty="0"/>
              <a:t>.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uk-UA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501008"/>
            <a:ext cx="4724400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9477"/>
          <a:stretch>
            <a:fillRect/>
          </a:stretch>
        </p:blipFill>
        <p:spPr bwMode="auto">
          <a:xfrm>
            <a:off x="6429388" y="428604"/>
            <a:ext cx="2286016" cy="8379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143108" y="214290"/>
            <a:ext cx="3714776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Працюємо практично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2206823"/>
      </p:ext>
    </p:extLst>
  </p:cSld>
  <p:clrMapOvr>
    <a:masterClrMapping/>
  </p:clrMapOvr>
  <p:transition spd="med">
    <p:pull dir="r"/>
    <p:sndAc>
      <p:endSnd/>
    </p:sndAc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034" y="1928802"/>
            <a:ext cx="8229600" cy="2188840"/>
          </a:xfrm>
        </p:spPr>
        <p:txBody>
          <a:bodyPr>
            <a:normAutofit/>
          </a:bodyPr>
          <a:lstStyle/>
          <a:p>
            <a:pPr lvl="0"/>
            <a:r>
              <a:rPr lang="uk-UA" sz="2000" dirty="0"/>
              <a:t>Призупини виконання програми. Додай ще одного виконавця.</a:t>
            </a:r>
            <a:endParaRPr lang="uk-UA" sz="2000" dirty="0" smtClean="0">
              <a:effectLst/>
            </a:endParaRPr>
          </a:p>
          <a:p>
            <a:r>
              <a:rPr lang="uk-UA" sz="2000" dirty="0"/>
              <a:t>Для цього обери вказівку </a:t>
            </a:r>
            <a:r>
              <a:rPr lang="uk-UA" sz="2000" i="1" dirty="0"/>
              <a:t>Новий об'єкт</a:t>
            </a:r>
            <a:r>
              <a:rPr lang="uk-UA" sz="2000" dirty="0"/>
              <a:t>: </a:t>
            </a:r>
            <a:r>
              <a:rPr lang="uk-UA" sz="2000" i="1" dirty="0"/>
              <a:t>Вибрати із </a:t>
            </a:r>
            <a:r>
              <a:rPr lang="uk-UA" sz="2000" i="1" dirty="0" err="1"/>
              <a:t>файла</a:t>
            </a:r>
            <a:r>
              <a:rPr lang="uk-UA" sz="2000" dirty="0"/>
              <a:t>. Із набору зображень папки </a:t>
            </a:r>
            <a:r>
              <a:rPr lang="uk-UA" sz="2000" i="1" dirty="0"/>
              <a:t>Тварини {</a:t>
            </a:r>
            <a:r>
              <a:rPr lang="uk-UA" sz="2000" i="1" dirty="0" err="1"/>
              <a:t>Animals</a:t>
            </a:r>
            <a:r>
              <a:rPr lang="uk-UA" sz="2000" dirty="0"/>
              <a:t>) обери зображення рибки, наприклад, </a:t>
            </a:r>
            <a:r>
              <a:rPr lang="uk-UA" sz="2000" i="1" dirty="0" err="1"/>
              <a:t>fish</a:t>
            </a:r>
            <a:r>
              <a:rPr lang="uk-UA" sz="2000" i="1" dirty="0"/>
              <a:t> 2</a:t>
            </a:r>
            <a:r>
              <a:rPr lang="uk-UA" sz="2000" dirty="0"/>
              <a:t>. Назвемо її </a:t>
            </a:r>
            <a:r>
              <a:rPr lang="uk-UA" sz="2000" i="1" dirty="0"/>
              <a:t>Малою рибкою</a:t>
            </a:r>
            <a:r>
              <a:rPr lang="uk-UA" sz="2000" dirty="0"/>
              <a:t>.</a:t>
            </a:r>
            <a:endParaRPr lang="uk-UA" sz="2000" dirty="0" smtClean="0">
              <a:effectLst/>
            </a:endParaRPr>
          </a:p>
          <a:p>
            <a:pPr lvl="0"/>
            <a:r>
              <a:rPr lang="uk-UA" sz="2000" dirty="0"/>
              <a:t>Зменш розміри малюнка </a:t>
            </a:r>
            <a:r>
              <a:rPr lang="uk-UA" sz="2000" i="1" dirty="0"/>
              <a:t>Мала рибка</a:t>
            </a:r>
            <a:r>
              <a:rPr lang="uk-UA" sz="2000" dirty="0"/>
              <a:t> в порівнянні з образом </a:t>
            </a:r>
            <a:r>
              <a:rPr lang="uk-UA" sz="2000" i="1" dirty="0"/>
              <a:t>Велика рибка</a:t>
            </a:r>
            <a:r>
              <a:rPr lang="uk-UA" sz="2000" dirty="0"/>
              <a:t>. Скористайся для цього інструментами зміни образу виконавця.</a:t>
            </a:r>
            <a:endParaRPr lang="uk-UA" sz="2000" dirty="0" smtClean="0">
              <a:effectLst/>
            </a:endParaRPr>
          </a:p>
          <a:p>
            <a:endParaRPr lang="uk-UA" sz="14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43174" y="4429132"/>
            <a:ext cx="3876987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9477"/>
          <a:stretch>
            <a:fillRect/>
          </a:stretch>
        </p:blipFill>
        <p:spPr bwMode="auto">
          <a:xfrm>
            <a:off x="6429388" y="428604"/>
            <a:ext cx="2286016" cy="8379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143108" y="214290"/>
            <a:ext cx="3714776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Працюємо практично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0387970"/>
      </p:ext>
    </p:extLst>
  </p:cSld>
  <p:clrMapOvr>
    <a:masterClrMapping/>
  </p:clrMapOvr>
  <p:transition spd="med">
    <p:pull dir="r"/>
    <p:sndAc>
      <p:endSnd/>
    </p:sndAc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uk-UA" sz="2000" dirty="0"/>
              <a:t>Скопіюй командо, які виконує </a:t>
            </a:r>
            <a:r>
              <a:rPr lang="uk-UA" sz="2000" i="1" dirty="0"/>
              <a:t>Велика рибка</a:t>
            </a:r>
            <a:r>
              <a:rPr lang="uk-UA" sz="2000" dirty="0"/>
              <a:t>, для виконання їх </a:t>
            </a:r>
            <a:r>
              <a:rPr lang="uk-UA" sz="2000" i="1" dirty="0"/>
              <a:t>Малою рибкою</a:t>
            </a:r>
            <a:r>
              <a:rPr lang="uk-UA" sz="2000" dirty="0"/>
              <a:t>.</a:t>
            </a:r>
            <a:endParaRPr lang="uk-UA" sz="2000" dirty="0" smtClean="0">
              <a:effectLst/>
            </a:endParaRPr>
          </a:p>
          <a:p>
            <a:r>
              <a:rPr lang="uk-UA" sz="2000" dirty="0"/>
              <a:t>У наборі об'єктів виділи </a:t>
            </a:r>
            <a:r>
              <a:rPr lang="uk-UA" sz="2000" i="1" dirty="0"/>
              <a:t>Об'єкт 1</a:t>
            </a:r>
            <a:r>
              <a:rPr lang="uk-UA" sz="2000" dirty="0"/>
              <a:t>. Перетягни групу команд, які буде виконувати виконавець Велика рибка, на Об'єкт2 в наборі об'єктів.</a:t>
            </a:r>
            <a:endParaRPr lang="uk-UA" sz="2000" dirty="0" smtClean="0">
              <a:effectLst/>
            </a:endParaRPr>
          </a:p>
          <a:p>
            <a:pPr lvl="0"/>
            <a:r>
              <a:rPr lang="uk-UA" sz="2000" dirty="0"/>
              <a:t>Зміни значення параметрів команд які виконує </a:t>
            </a:r>
            <a:r>
              <a:rPr lang="uk-UA" sz="2000" i="1" dirty="0"/>
              <a:t>Мала рибка</a:t>
            </a:r>
            <a:r>
              <a:rPr lang="uk-UA" sz="2000" dirty="0"/>
              <a:t>. Виділи </a:t>
            </a:r>
            <a:r>
              <a:rPr lang="uk-UA" sz="2000" i="1" dirty="0"/>
              <a:t>Об'єкт 2</a:t>
            </a:r>
            <a:r>
              <a:rPr lang="uk-UA" sz="2000" dirty="0"/>
              <a:t> в наборі об'єктів. Переконайся, що у вкладці </a:t>
            </a:r>
            <a:r>
              <a:rPr lang="uk-UA" sz="2000" i="1" dirty="0" err="1"/>
              <a:t>Скрипти</a:t>
            </a:r>
            <a:r>
              <a:rPr lang="uk-UA" sz="2000" dirty="0"/>
              <a:t> є команді, які дублюють алгоритм попереднього виконавця. Зміни значення параметра </a:t>
            </a:r>
            <a:r>
              <a:rPr lang="uk-UA" sz="2000" dirty="0" smtClean="0"/>
              <a:t>команди    </a:t>
            </a:r>
            <a:endParaRPr lang="uk-UA" sz="2000" dirty="0" smtClean="0">
              <a:effectLst/>
            </a:endParaRPr>
          </a:p>
          <a:p>
            <a:pPr marL="0" indent="0">
              <a:buNone/>
            </a:pPr>
            <a:endParaRPr lang="uk-UA" sz="2000" dirty="0" smtClean="0"/>
          </a:p>
          <a:p>
            <a:pPr marL="0" indent="0">
              <a:buNone/>
            </a:pPr>
            <a:r>
              <a:rPr lang="uk-UA" sz="2000" dirty="0" smtClean="0"/>
              <a:t>так</a:t>
            </a:r>
            <a:r>
              <a:rPr lang="uk-UA" sz="2000" dirty="0"/>
              <a:t>, щоб менша рибка рухалася швидше, ні ж більша.</a:t>
            </a:r>
            <a:endParaRPr lang="uk-UA" sz="2000" dirty="0" smtClean="0">
              <a:effectLst/>
            </a:endParaRPr>
          </a:p>
          <a:p>
            <a:endParaRPr lang="uk-UA" sz="2000" dirty="0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933056"/>
            <a:ext cx="2664296" cy="64807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9477"/>
          <a:stretch>
            <a:fillRect/>
          </a:stretch>
        </p:blipFill>
        <p:spPr bwMode="auto">
          <a:xfrm>
            <a:off x="6429388" y="428604"/>
            <a:ext cx="2286016" cy="8379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143108" y="214290"/>
            <a:ext cx="3714776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Працюємо практично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8141521"/>
      </p:ext>
    </p:extLst>
  </p:cSld>
  <p:clrMapOvr>
    <a:masterClrMapping/>
  </p:clrMapOvr>
  <p:transition spd="med">
    <p:pull dir="r"/>
    <p:sndAc>
      <p:endSnd/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Місце для вмісту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965968203"/>
              </p:ext>
            </p:extLst>
          </p:nvPr>
        </p:nvGraphicFramePr>
        <p:xfrm>
          <a:off x="285720" y="1428736"/>
          <a:ext cx="8395866" cy="5019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122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/>
            <a:r>
              <a:rPr lang="uk-UA" altLang="uk-UA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Ти дізнаєшся:</a:t>
            </a:r>
          </a:p>
        </p:txBody>
      </p:sp>
    </p:spTree>
    <p:extLst>
      <p:ext uri="{BB962C8B-B14F-4D97-AF65-F5344CB8AC3E}">
        <p14:creationId xmlns:p14="http://schemas.microsoft.com/office/powerpoint/2010/main" xmlns="" val="23475050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034" y="1857364"/>
            <a:ext cx="8229600" cy="4525963"/>
          </a:xfrm>
        </p:spPr>
        <p:txBody>
          <a:bodyPr>
            <a:normAutofit/>
          </a:bodyPr>
          <a:lstStyle/>
          <a:p>
            <a:pPr lvl="0"/>
            <a:r>
              <a:rPr lang="uk-UA" sz="2000" dirty="0" smtClean="0"/>
              <a:t>Зміни значення властивості об'єкта </a:t>
            </a:r>
            <a:r>
              <a:rPr lang="uk-UA" sz="2000" i="1" dirty="0" smtClean="0"/>
              <a:t>Мала рибка</a:t>
            </a:r>
            <a:r>
              <a:rPr lang="uk-UA" sz="2000" dirty="0" smtClean="0"/>
              <a:t> так, щоб рибка не переверталась при відбиванні від краю Сцени.</a:t>
            </a:r>
            <a:endParaRPr lang="uk-UA" sz="2000" dirty="0" smtClean="0">
              <a:effectLst/>
            </a:endParaRPr>
          </a:p>
          <a:p>
            <a:r>
              <a:rPr lang="uk-UA" sz="2000" dirty="0" smtClean="0"/>
              <a:t>Для цього над вкладкою </a:t>
            </a:r>
            <a:r>
              <a:rPr lang="uk-UA" sz="2000" i="1" dirty="0" err="1" smtClean="0"/>
              <a:t>Скрипти</a:t>
            </a:r>
            <a:r>
              <a:rPr lang="uk-UA" sz="2000" dirty="0" smtClean="0"/>
              <a:t> обери режим руху об'єкта. Поміркуй, який режим слід вибрати:</a:t>
            </a:r>
            <a:endParaRPr lang="uk-UA" sz="2000" dirty="0" smtClean="0">
              <a:effectLst/>
            </a:endParaRPr>
          </a:p>
          <a:p>
            <a:pPr lvl="0"/>
            <a:r>
              <a:rPr lang="uk-UA" sz="2000" dirty="0" smtClean="0"/>
              <a:t>Запусти </a:t>
            </a:r>
            <a:r>
              <a:rPr lang="uk-UA" sz="2000" dirty="0"/>
              <a:t>на виконання весь проект, клацнувши на зеленому прапорці у верхньому правому куті вікна середовища.</a:t>
            </a:r>
            <a:endParaRPr lang="uk-UA" sz="2000" dirty="0" smtClean="0">
              <a:effectLst/>
            </a:endParaRPr>
          </a:p>
          <a:p>
            <a:r>
              <a:rPr lang="uk-UA" sz="2000" dirty="0"/>
              <a:t>Збережи проект з назвою </a:t>
            </a:r>
            <a:r>
              <a:rPr lang="uk-UA" sz="2000" b="1" dirty="0" smtClean="0"/>
              <a:t>Акваріум</a:t>
            </a:r>
            <a:r>
              <a:rPr lang="uk-UA" sz="2000" dirty="0" smtClean="0"/>
              <a:t>. Заверши </a:t>
            </a:r>
            <a:r>
              <a:rPr lang="uk-UA" sz="2000" dirty="0"/>
              <a:t>роботу із середовищем.</a:t>
            </a:r>
            <a:endParaRPr lang="uk-UA" sz="2000" dirty="0" smtClean="0">
              <a:effectLst/>
            </a:endParaRPr>
          </a:p>
          <a:p>
            <a:endParaRPr lang="uk-UA" sz="20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3108" y="4572008"/>
            <a:ext cx="5169463" cy="1680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9477"/>
          <a:stretch>
            <a:fillRect/>
          </a:stretch>
        </p:blipFill>
        <p:spPr bwMode="auto">
          <a:xfrm>
            <a:off x="6429388" y="428604"/>
            <a:ext cx="2286016" cy="8379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143108" y="214290"/>
            <a:ext cx="3714776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Працюємо практично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9598159"/>
      </p:ext>
    </p:extLst>
  </p:cSld>
  <p:clrMapOvr>
    <a:masterClrMapping/>
  </p:clrMapOvr>
  <p:transition spd="med">
    <p:pull dir="r"/>
    <p:sndAc>
      <p:endSnd/>
    </p:sndAc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14488"/>
            <a:ext cx="8229600" cy="4411675"/>
          </a:xfrm>
        </p:spPr>
        <p:txBody>
          <a:bodyPr>
            <a:normAutofit/>
          </a:bodyPr>
          <a:lstStyle/>
          <a:p>
            <a:r>
              <a:rPr lang="uk-UA" sz="2000" b="1" dirty="0"/>
              <a:t>Вправа 3. Автодром.</a:t>
            </a:r>
            <a:endParaRPr lang="uk-UA" sz="2000" dirty="0" smtClean="0">
              <a:effectLst/>
            </a:endParaRPr>
          </a:p>
          <a:p>
            <a:r>
              <a:rPr lang="uk-UA" sz="2000" b="1" dirty="0"/>
              <a:t>Завдання</a:t>
            </a:r>
            <a:r>
              <a:rPr lang="uk-UA" sz="2000" dirty="0"/>
              <a:t>. Намалюй на сцені розмітку для руху виконавця </a:t>
            </a:r>
            <a:r>
              <a:rPr lang="uk-UA" sz="2000" i="1" dirty="0"/>
              <a:t>Автомобіля</a:t>
            </a:r>
            <a:r>
              <a:rPr lang="uk-UA" sz="2000" dirty="0"/>
              <a:t> та. склади програму руху </a:t>
            </a:r>
            <a:r>
              <a:rPr lang="uk-UA" sz="2000" i="1" dirty="0"/>
              <a:t>Автомобіля</a:t>
            </a:r>
            <a:r>
              <a:rPr lang="uk-UA" sz="2000" dirty="0"/>
              <a:t> за нею.</a:t>
            </a:r>
            <a:endParaRPr lang="uk-UA" sz="2000" dirty="0" smtClean="0">
              <a:effectLst/>
            </a:endParaRPr>
          </a:p>
          <a:p>
            <a:pPr marL="0" indent="0">
              <a:buNone/>
            </a:pPr>
            <a:r>
              <a:rPr lang="uk-UA" sz="2000" dirty="0"/>
              <a:t> </a:t>
            </a:r>
            <a:endParaRPr lang="uk-UA" sz="2000" dirty="0" smtClean="0">
              <a:effectLst/>
            </a:endParaRPr>
          </a:p>
          <a:p>
            <a:pPr lvl="0"/>
            <a:r>
              <a:rPr lang="uk-UA" sz="2000" dirty="0"/>
              <a:t>Завантаж середовище </a:t>
            </a:r>
            <a:r>
              <a:rPr lang="uk-UA" sz="2000" b="1" dirty="0"/>
              <a:t>Скретч</a:t>
            </a:r>
            <a:r>
              <a:rPr lang="uk-UA" sz="2000" dirty="0"/>
              <a:t>.</a:t>
            </a:r>
            <a:endParaRPr lang="uk-UA" sz="2000" dirty="0" smtClean="0">
              <a:effectLst/>
            </a:endParaRPr>
          </a:p>
          <a:p>
            <a:pPr lvl="0"/>
            <a:r>
              <a:rPr lang="uk-UA" sz="2000" dirty="0"/>
              <a:t>Видали зі сцени </a:t>
            </a:r>
            <a:r>
              <a:rPr lang="uk-UA" sz="2000" i="1" dirty="0"/>
              <a:t>Рудого кота</a:t>
            </a:r>
            <a:r>
              <a:rPr lang="uk-UA" sz="2000" dirty="0"/>
              <a:t>, скориставшись вказівкою контекстного меню об'єкта.</a:t>
            </a:r>
            <a:endParaRPr lang="uk-UA" sz="2000" dirty="0" smtClean="0">
              <a:effectLst/>
            </a:endParaRPr>
          </a:p>
          <a:p>
            <a:pPr lvl="0"/>
            <a:r>
              <a:rPr lang="uk-UA" sz="2000" dirty="0"/>
              <a:t>Додай виконавця алгоритму – </a:t>
            </a:r>
            <a:r>
              <a:rPr lang="uk-UA" sz="2000" i="1" dirty="0"/>
              <a:t>Автомобіль</a:t>
            </a:r>
            <a:r>
              <a:rPr lang="uk-UA" sz="2000" dirty="0"/>
              <a:t> – зміни його розміри.</a:t>
            </a:r>
            <a:endParaRPr lang="uk-UA" sz="2000" dirty="0" smtClean="0">
              <a:effectLst/>
            </a:endParaRPr>
          </a:p>
          <a:p>
            <a:r>
              <a:rPr lang="uk-UA" sz="2000" dirty="0"/>
              <a:t>Із групи команд </a:t>
            </a:r>
            <a:r>
              <a:rPr lang="uk-UA" sz="2000" i="1" dirty="0"/>
              <a:t>Новий об'єкт</a:t>
            </a:r>
            <a:r>
              <a:rPr lang="uk-UA" sz="2000" dirty="0"/>
              <a:t> обери команду </a:t>
            </a:r>
            <a:r>
              <a:rPr lang="uk-UA" sz="2000" i="1" dirty="0"/>
              <a:t>Вибрати новий об'єктів </a:t>
            </a:r>
            <a:r>
              <a:rPr lang="uk-UA" sz="2000" i="1" dirty="0" err="1"/>
              <a:t>файла</a:t>
            </a:r>
            <a:r>
              <a:rPr lang="uk-UA" sz="2000" dirty="0"/>
              <a:t>. Завантаж із папки </a:t>
            </a:r>
            <a:r>
              <a:rPr lang="uk-UA" sz="2000" i="1" dirty="0"/>
              <a:t>Транспорт (</a:t>
            </a:r>
            <a:r>
              <a:rPr lang="uk-UA" sz="2000" i="1" dirty="0" err="1"/>
              <a:t>Transportatio</a:t>
            </a:r>
            <a:r>
              <a:rPr lang="uk-UA" sz="2000" dirty="0" err="1"/>
              <a:t>n</a:t>
            </a:r>
            <a:r>
              <a:rPr lang="uk-UA" sz="2000" dirty="0"/>
              <a:t>) виконавця свого алгоритму – </a:t>
            </a:r>
            <a:r>
              <a:rPr lang="uk-UA" sz="2000" i="1" dirty="0"/>
              <a:t>Автомобіль</a:t>
            </a:r>
            <a:r>
              <a:rPr lang="uk-UA" sz="2000" dirty="0"/>
              <a:t>. Зменш його розмір удвічі, застосувавши інструмент </a:t>
            </a:r>
            <a:r>
              <a:rPr lang="uk-UA" sz="2000" i="1" dirty="0"/>
              <a:t>Зменшити розміри зображення </a:t>
            </a:r>
            <a:r>
              <a:rPr lang="uk-UA" sz="2000" dirty="0"/>
              <a:t>в декілька разів.</a:t>
            </a:r>
            <a:endParaRPr lang="uk-UA" sz="2000" dirty="0" smtClean="0">
              <a:effectLst/>
            </a:endParaRPr>
          </a:p>
          <a:p>
            <a:pPr marL="0" indent="0">
              <a:buNone/>
            </a:pPr>
            <a:endParaRPr lang="uk-UA" sz="20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9477"/>
          <a:stretch>
            <a:fillRect/>
          </a:stretch>
        </p:blipFill>
        <p:spPr bwMode="auto">
          <a:xfrm>
            <a:off x="6429388" y="428604"/>
            <a:ext cx="2286016" cy="8379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143108" y="214290"/>
            <a:ext cx="3714776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Працюємо практично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8328495"/>
      </p:ext>
    </p:extLst>
  </p:cSld>
  <p:clrMapOvr>
    <a:masterClrMapping/>
  </p:clrMapOvr>
  <p:transition spd="med">
    <p:pull dir="r"/>
    <p:sndAc>
      <p:endSnd/>
    </p:sndAc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596" y="1714488"/>
            <a:ext cx="8229600" cy="2188840"/>
          </a:xfrm>
        </p:spPr>
        <p:txBody>
          <a:bodyPr>
            <a:normAutofit/>
          </a:bodyPr>
          <a:lstStyle/>
          <a:p>
            <a:pPr lvl="0"/>
            <a:r>
              <a:rPr lang="uk-UA" sz="2000" dirty="0"/>
              <a:t>Намалюй розмітку руху </a:t>
            </a:r>
            <a:r>
              <a:rPr lang="uk-UA" sz="2000" i="1" dirty="0"/>
              <a:t>Автомобіля</a:t>
            </a:r>
            <a:r>
              <a:rPr lang="uk-UA" sz="2000" dirty="0"/>
              <a:t>.</a:t>
            </a:r>
            <a:endParaRPr lang="uk-UA" sz="2000" dirty="0" smtClean="0">
              <a:effectLst/>
            </a:endParaRPr>
          </a:p>
          <a:p>
            <a:r>
              <a:rPr lang="uk-UA" sz="2000" dirty="0"/>
              <a:t>У наборі об'єктів виділи об'єкт </a:t>
            </a:r>
            <a:r>
              <a:rPr lang="uk-UA" sz="2000" i="1" dirty="0"/>
              <a:t>Сцена</a:t>
            </a:r>
            <a:r>
              <a:rPr lang="uk-UA" sz="2000" dirty="0"/>
              <a:t>. Перейди у вкладку </a:t>
            </a:r>
            <a:r>
              <a:rPr lang="uk-UA" sz="2000" i="1" dirty="0"/>
              <a:t>Фони</a:t>
            </a:r>
            <a:r>
              <a:rPr lang="uk-UA" sz="2000" dirty="0"/>
              <a:t> і натисни на кнопку </a:t>
            </a:r>
            <a:r>
              <a:rPr lang="uk-UA" sz="2000" i="1" dirty="0"/>
              <a:t>Редагувати</a:t>
            </a:r>
            <a:r>
              <a:rPr lang="uk-UA" sz="2000" dirty="0"/>
              <a:t>.</a:t>
            </a:r>
            <a:endParaRPr lang="uk-UA" sz="2000" dirty="0" smtClean="0">
              <a:effectLst/>
            </a:endParaRPr>
          </a:p>
          <a:p>
            <a:r>
              <a:rPr lang="uk-UA" sz="2000" dirty="0"/>
              <a:t>У графічному редакторі, що відкриється при цьому, обери інструмент </a:t>
            </a:r>
            <a:r>
              <a:rPr lang="uk-UA" sz="2000" i="1" dirty="0"/>
              <a:t>Залити область кольором чи градієнтом</a:t>
            </a:r>
            <a:r>
              <a:rPr lang="uk-UA" sz="2000" dirty="0"/>
              <a:t>. Залий усе полотно сірим кольором. Задай білий колір малюнка.</a:t>
            </a:r>
            <a:endParaRPr lang="uk-UA" sz="2000" dirty="0" smtClean="0">
              <a:effectLst/>
            </a:endParaRPr>
          </a:p>
          <a:p>
            <a:endParaRPr lang="uk-UA" sz="2000" dirty="0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56368" y="3725599"/>
            <a:ext cx="4248472" cy="244827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714348" y="3786190"/>
            <a:ext cx="36004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/>
              <a:t>Обери інструмент </a:t>
            </a:r>
            <a:r>
              <a:rPr lang="uk-UA" i="1" dirty="0"/>
              <a:t>Лінія</a:t>
            </a:r>
            <a:r>
              <a:rPr lang="uk-UA" dirty="0"/>
              <a:t>. Задай другий за величиною розмір пензля. Намалюй розмітку. При цьому враховуй, що ширина сцени становить 480 умовних кроків, а висота — 360. Цей крок є одиницею переміщення виконавця і не пов'язаний з одиницями довжини.</a:t>
            </a:r>
          </a:p>
          <a:p>
            <a:pPr algn="ctr"/>
            <a:endParaRPr lang="uk-UA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9477"/>
          <a:stretch>
            <a:fillRect/>
          </a:stretch>
        </p:blipFill>
        <p:spPr bwMode="auto">
          <a:xfrm>
            <a:off x="6429388" y="428604"/>
            <a:ext cx="2286016" cy="8379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143108" y="214290"/>
            <a:ext cx="3714776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Працюємо практично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405837"/>
      </p:ext>
    </p:extLst>
  </p:cSld>
  <p:clrMapOvr>
    <a:masterClrMapping/>
  </p:clrMapOvr>
  <p:transition spd="med">
    <p:pull dir="r"/>
    <p:sndAc>
      <p:endSnd/>
    </p:sndAc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1714488"/>
            <a:ext cx="8496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Переміщуючи вручну </a:t>
            </a:r>
            <a:r>
              <a:rPr lang="uk-UA" i="1" dirty="0"/>
              <a:t>Автомобіль</a:t>
            </a:r>
            <a:r>
              <a:rPr lang="uk-UA" dirty="0"/>
              <a:t> по сцені, визнач числа, які задають початок, точки повороту і кінець маршруту. Запиши їх. 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03313350"/>
              </p:ext>
            </p:extLst>
          </p:nvPr>
        </p:nvGraphicFramePr>
        <p:xfrm>
          <a:off x="3000364" y="2786058"/>
          <a:ext cx="5688631" cy="338611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29167"/>
                <a:gridCol w="2859464"/>
              </a:tblGrid>
              <a:tr h="26047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Переміститись у: х = -180, у = 145.</a:t>
                      </a:r>
                      <a:endParaRPr lang="uk-UA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rowSpan="9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/>
                </a:tc>
              </a:tr>
              <a:tr h="52094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Повернутися за годинниковою стрілкою на 90 градусів.</a:t>
                      </a:r>
                      <a:endParaRPr lang="uk-UA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26047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Рухатись у:х=-180,у = -100.</a:t>
                      </a:r>
                      <a:endParaRPr lang="uk-UA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52094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Повернутися проти годинникової стрілки на90 градусів.</a:t>
                      </a:r>
                      <a:endParaRPr lang="uk-UA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26047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Рухатись у: х= -40, у = -100.</a:t>
                      </a:r>
                      <a:endParaRPr lang="uk-UA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52094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Повернутись проти годинникової стрілки на 90 градусів.</a:t>
                      </a:r>
                      <a:endParaRPr lang="uk-UA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26047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Рухатись у: х= -40, у = 45.</a:t>
                      </a:r>
                      <a:endParaRPr lang="uk-UA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52094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Повернутися за годинниковою стрілкою на 90 градусів.</a:t>
                      </a:r>
                      <a:endParaRPr lang="uk-UA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26047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Рухатись у: х= 180, у =45.</a:t>
                      </a:r>
                      <a:endParaRPr lang="uk-UA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88560366"/>
              </p:ext>
            </p:extLst>
          </p:nvPr>
        </p:nvGraphicFramePr>
        <p:xfrm>
          <a:off x="5929322" y="3000372"/>
          <a:ext cx="2600325" cy="2952328"/>
        </p:xfrm>
        <a:graphic>
          <a:graphicData uri="http://schemas.openxmlformats.org/presentationml/2006/ole">
            <p:oleObj spid="_x0000_s8200" name="Точечный рисунок" r:id="rId3" imgW="4133333" imgH="3924848" progId="PBrush">
              <p:embed/>
            </p:oleObj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85720" y="2714620"/>
            <a:ext cx="266209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Сплануй, від якої точки буде здійснюватися рух, у якому напрямку, на скільки градусів потрібно повертати </a:t>
            </a:r>
            <a:r>
              <a:rPr lang="uk-UA" i="1" dirty="0"/>
              <a:t>Автомобіль</a:t>
            </a:r>
            <a:r>
              <a:rPr lang="uk-UA" dirty="0"/>
              <a:t> і в який бік. Наприклад, для розмітки, яка намальована на сцені , Петрусь склав програму і використав такі команди:</a:t>
            </a:r>
          </a:p>
          <a:p>
            <a:endParaRPr lang="uk-UA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9477"/>
          <a:stretch>
            <a:fillRect/>
          </a:stretch>
        </p:blipFill>
        <p:spPr bwMode="auto">
          <a:xfrm>
            <a:off x="6000760" y="428604"/>
            <a:ext cx="2286016" cy="8379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714480" y="214290"/>
            <a:ext cx="3714776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Працюємо практично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2032598"/>
      </p:ext>
    </p:extLst>
  </p:cSld>
  <p:clrMapOvr>
    <a:masterClrMapping/>
  </p:clrMapOvr>
  <p:transition spd="med">
    <p:pull dir="r"/>
    <p:sndAc>
      <p:endSnd/>
    </p:sndAc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852" y="1714488"/>
            <a:ext cx="701357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ctr">
              <a:buFont typeface="Arial" panose="020B0604020202020204" pitchFamily="34" charset="0"/>
              <a:buChar char="•"/>
            </a:pPr>
            <a:r>
              <a:rPr lang="uk-UA" sz="2000" dirty="0"/>
              <a:t>Побудуй для </a:t>
            </a:r>
            <a:r>
              <a:rPr lang="uk-UA" sz="2000" i="1" dirty="0"/>
              <a:t>Автомобіля</a:t>
            </a:r>
            <a:r>
              <a:rPr lang="uk-UA" sz="2000" dirty="0"/>
              <a:t> інший маршрут руху. Створи та виконай нову програму для нового марш руту </a:t>
            </a:r>
            <a:r>
              <a:rPr lang="uk-UA" sz="2000" i="1" dirty="0"/>
              <a:t>Автомобіля</a:t>
            </a:r>
            <a:r>
              <a:rPr lang="uk-UA" sz="2000" dirty="0"/>
              <a:t>.</a:t>
            </a:r>
          </a:p>
          <a:p>
            <a:pPr algn="ctr"/>
            <a:r>
              <a:rPr lang="uk-UA" sz="2000" dirty="0"/>
              <a:t>Збережи створений проект з іменем </a:t>
            </a:r>
            <a:r>
              <a:rPr lang="uk-UA" sz="2000" b="1" dirty="0" smtClean="0"/>
              <a:t>Автодром.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uk-UA" sz="2000" b="1" dirty="0" smtClean="0"/>
              <a:t> </a:t>
            </a:r>
            <a:r>
              <a:rPr lang="uk-UA" sz="2000" dirty="0" smtClean="0"/>
              <a:t>Закрий всі відкриті вікна.</a:t>
            </a:r>
          </a:p>
          <a:p>
            <a:pPr lvl="0" algn="ctr"/>
            <a:r>
              <a:rPr lang="uk-UA" sz="2000" dirty="0" smtClean="0"/>
              <a:t>Повідом </a:t>
            </a:r>
            <a:r>
              <a:rPr lang="uk-UA" sz="2000" dirty="0"/>
              <a:t>вчителя про завершення роботи. </a:t>
            </a:r>
          </a:p>
          <a:p>
            <a:pPr algn="ctr"/>
            <a:endParaRPr lang="uk-UA" sz="20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9477"/>
          <a:stretch>
            <a:fillRect/>
          </a:stretch>
        </p:blipFill>
        <p:spPr bwMode="auto">
          <a:xfrm>
            <a:off x="6143636" y="428604"/>
            <a:ext cx="2286016" cy="8379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857356" y="214290"/>
            <a:ext cx="3714776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Працюємо практично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2946" name="Picture 2" descr="C:\Program Files (x86)\Scratch\Media\Costumes\Transportation\car-blue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4143380"/>
            <a:ext cx="4133862" cy="183956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853930482"/>
      </p:ext>
    </p:extLst>
  </p:cSld>
  <p:clrMapOvr>
    <a:masterClrMapping/>
  </p:clrMapOvr>
  <p:transition spd="med">
    <p:pull dir="r"/>
    <p:sndAc>
      <p:endSnd/>
    </p:sndAc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482727745"/>
              </p:ext>
            </p:extLst>
          </p:nvPr>
        </p:nvGraphicFramePr>
        <p:xfrm>
          <a:off x="457200" y="1600200"/>
          <a:ext cx="8229600" cy="48531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86050" y="500042"/>
            <a:ext cx="4142780" cy="8123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815753956"/>
      </p:ext>
    </p:extLst>
  </p:cSld>
  <p:clrMapOvr>
    <a:masterClrMapping/>
  </p:clrMapOvr>
  <p:transition spd="med">
    <p:pull dir="r"/>
    <p:sndAc>
      <p:endSnd/>
    </p:sndAc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1714512" y="428604"/>
            <a:ext cx="7143768" cy="662892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Розглянь </a:t>
            </a:r>
            <a:r>
              <a:rPr lang="uk-UA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схему та поясни зв'язок між указаними </a:t>
            </a: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поняттями   </a:t>
            </a:r>
            <a:r>
              <a:rPr lang="uk-UA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uk-UA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uk-UA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936"/>
          <a:stretch>
            <a:fillRect/>
          </a:stretch>
        </p:blipFill>
        <p:spPr bwMode="auto">
          <a:xfrm>
            <a:off x="2357422" y="1714488"/>
            <a:ext cx="4572032" cy="4614338"/>
          </a:xfrm>
          <a:prstGeom prst="ellipse">
            <a:avLst/>
          </a:prstGeom>
          <a:ln w="190500" cap="rnd">
            <a:solidFill>
              <a:srgbClr val="FFC00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890020086"/>
      </p:ext>
    </p:extLst>
  </p:cSld>
  <p:clrMapOvr>
    <a:masterClrMapping/>
  </p:clrMapOvr>
  <p:transition spd="med">
    <p:pull dir="r"/>
    <p:sndAc>
      <p:endSnd/>
    </p:sndAc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3108" y="428604"/>
            <a:ext cx="5868078" cy="9593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Місце для вмісту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530048639"/>
              </p:ext>
            </p:extLst>
          </p:nvPr>
        </p:nvGraphicFramePr>
        <p:xfrm>
          <a:off x="1034724" y="1772816"/>
          <a:ext cx="7488832" cy="44539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3520072935"/>
      </p:ext>
    </p:extLst>
  </p:cSld>
  <p:clrMapOvr>
    <a:masterClrMapping/>
  </p:clrMapOvr>
  <p:transition spd="med">
    <p:pull dir="r"/>
    <p:sndAc>
      <p:endSnd/>
    </p:sndAc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Домашнє завдання</a:t>
            </a:r>
          </a:p>
        </p:txBody>
      </p:sp>
      <p:sp>
        <p:nvSpPr>
          <p:cNvPr id="12" name="Місце для вмісту 2"/>
          <p:cNvSpPr>
            <a:spLocks noGrp="1"/>
          </p:cNvSpPr>
          <p:nvPr>
            <p:ph idx="1"/>
          </p:nvPr>
        </p:nvSpPr>
        <p:spPr>
          <a:xfrm>
            <a:off x="428596" y="2214554"/>
            <a:ext cx="4857784" cy="2980927"/>
          </a:xfr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452438" indent="-452438" algn="ctr">
              <a:buNone/>
            </a:pPr>
            <a:r>
              <a:rPr lang="uk-UA" sz="2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Читати  </a:t>
            </a:r>
            <a:r>
              <a:rPr lang="uk-UA" sz="24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§6 </a:t>
            </a:r>
            <a:endParaRPr lang="uk-UA" sz="2400" b="1" i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452438" indent="-452438" algn="ctr">
              <a:buNone/>
            </a:pPr>
            <a:endParaRPr lang="uk-UA" sz="24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452438" indent="-452438" algn="ctr">
              <a:buNone/>
            </a:pPr>
            <a:r>
              <a:rPr lang="uk-UA" sz="2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Опрацювати контрольні запитання з рубрик «Обговорюємо» та «Оціни свої знання</a:t>
            </a:r>
            <a:r>
              <a:rPr lang="uk-UA" sz="2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</a:t>
            </a:r>
          </a:p>
          <a:p>
            <a:pPr marL="452438" indent="-452438" algn="ctr">
              <a:buNone/>
            </a:pPr>
            <a:endParaRPr lang="uk-UA" sz="2400" b="1" i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452438" indent="-452438" algn="ctr">
              <a:buNone/>
            </a:pPr>
            <a:r>
              <a:rPr lang="uk-UA" sz="2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Виконати вправи 3, </a:t>
            </a:r>
            <a:r>
              <a:rPr lang="uk-UA" sz="24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r>
              <a:rPr lang="uk-UA" sz="2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рубрики Працюємо в парах</a:t>
            </a:r>
            <a:endParaRPr lang="uk-UA" sz="24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57818" y="2000240"/>
            <a:ext cx="3466656" cy="3975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728767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1" name="WordArt 5"/>
          <p:cNvSpPr>
            <a:spLocks noChangeArrowheads="1" noChangeShapeType="1" noTextEdit="1"/>
          </p:cNvSpPr>
          <p:nvPr/>
        </p:nvSpPr>
        <p:spPr bwMode="gray">
          <a:xfrm>
            <a:off x="2714612" y="500042"/>
            <a:ext cx="3887787" cy="6477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uk-UA" sz="3600" b="1" kern="10" dirty="0" smtClean="0">
                <a:ln w="19050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hlink"/>
                    </a:gs>
                  </a:gsLst>
                  <a:lin ang="0" scaled="1"/>
                </a:gradFill>
                <a:effectLst>
                  <a:outerShdw dist="63500" dir="2212194" algn="ctr" rotWithShape="0">
                    <a:srgbClr val="868686">
                      <a:alpha val="50000"/>
                    </a:srgbClr>
                  </a:outerShdw>
                </a:effectLst>
                <a:cs typeface="Arial" panose="020B0604020202020204" pitchFamily="34" charset="0"/>
              </a:rPr>
              <a:t>Дякую за увагу!</a:t>
            </a:r>
            <a:endParaRPr lang="uk-UA" sz="3600" b="1" kern="10" dirty="0">
              <a:ln w="19050">
                <a:solidFill>
                  <a:schemeClr val="bg1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tx2"/>
                  </a:gs>
                  <a:gs pos="100000">
                    <a:schemeClr val="hlink"/>
                  </a:gs>
                </a:gsLst>
                <a:lin ang="0" scaled="1"/>
              </a:gradFill>
              <a:effectLst>
                <a:outerShdw dist="63500" dir="2212194" algn="ctr" rotWithShape="0">
                  <a:srgbClr val="868686">
                    <a:alpha val="50000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28926" y="2285992"/>
            <a:ext cx="3024336" cy="32649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6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8"/>
            <a:ext cx="8229600" cy="1143000"/>
          </a:xfrm>
        </p:spPr>
        <p:txBody>
          <a:bodyPr>
            <a:noAutofit/>
          </a:bodyPr>
          <a:lstStyle/>
          <a:p>
            <a:r>
              <a:rPr lang="uk-UA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Створення </a:t>
            </a:r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проекту</a:t>
            </a:r>
            <a:b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середовищі Скретч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76377" y="1767779"/>
            <a:ext cx="80280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uk-UA" sz="2000" b="1" dirty="0"/>
              <a:t>У середовищі виконання алгоритмів Скретч можна створювати програми для різних виконавців. Для цього існує два способи: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1373769111"/>
              </p:ext>
            </p:extLst>
          </p:nvPr>
        </p:nvGraphicFramePr>
        <p:xfrm>
          <a:off x="-396552" y="2980872"/>
          <a:ext cx="7848872" cy="33425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8673" name="Picture 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00826" y="2500306"/>
            <a:ext cx="2356999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9979570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Створення проекту </a:t>
            </a:r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</a:t>
            </a:r>
            <a:r>
              <a:rPr lang="uk-UA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середовищі Скретч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3553649210"/>
              </p:ext>
            </p:extLst>
          </p:nvPr>
        </p:nvGraphicFramePr>
        <p:xfrm>
          <a:off x="-324544" y="2204066"/>
          <a:ext cx="7848872" cy="33425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43702" y="1714488"/>
            <a:ext cx="2254956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0616444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Як змінити </a:t>
            </a:r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програму</a:t>
            </a:r>
            <a:b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середовищі Скретч?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5008" y="2786058"/>
            <a:ext cx="8928992" cy="2442270"/>
          </a:xfrm>
          <a:prstGeom prst="roundRect">
            <a:avLst>
              <a:gd name="adj" fmla="val 9736"/>
            </a:avLst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indent="457200" algn="just">
              <a:defRPr sz="2400" b="1" i="1">
                <a:solidFill>
                  <a:schemeClr val="tx1"/>
                </a:solidFill>
              </a:defRPr>
            </a:lvl1pPr>
          </a:lstStyle>
          <a:p>
            <a:r>
              <a:rPr lang="uk-UA" dirty="0" smtClean="0"/>
              <a:t>Всі  команди в проекті поєднуються в блоки. Щоб </a:t>
            </a:r>
            <a:r>
              <a:rPr lang="uk-UA" dirty="0"/>
              <a:t>змінити порядок слідування команд, їх спочатку «від'єднують» від сусідніх, а потім розташовують за встановленим порядком — просто перетягують мишею. Щоб використати нову команду, її переміщують із набору команд в область побудови алгоритму — на вкладку </a:t>
            </a:r>
            <a:r>
              <a:rPr lang="uk-UA" dirty="0" err="1"/>
              <a:t>Скрипти</a:t>
            </a:r>
            <a:r>
              <a:rPr lang="uk-UA" dirty="0"/>
              <a:t> перетягуванням миші.</a:t>
            </a:r>
          </a:p>
        </p:txBody>
      </p:sp>
    </p:spTree>
    <p:extLst>
      <p:ext uri="{BB962C8B-B14F-4D97-AF65-F5344CB8AC3E}">
        <p14:creationId xmlns:p14="http://schemas.microsoft.com/office/powerpoint/2010/main" xmlns="" val="8025373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Як змінити програму в середовищі Скретч?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7504" y="1608670"/>
            <a:ext cx="8928992" cy="1660743"/>
          </a:xfrm>
          <a:prstGeom prst="roundRect">
            <a:avLst>
              <a:gd name="adj" fmla="val 9736"/>
            </a:avLst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indent="457200" algn="just">
              <a:defRPr sz="2400" b="1" i="1">
                <a:solidFill>
                  <a:schemeClr val="tx1"/>
                </a:solidFill>
              </a:defRPr>
            </a:lvl1pPr>
          </a:lstStyle>
          <a:p>
            <a:r>
              <a:rPr lang="uk-UA" dirty="0"/>
              <a:t>Команду у вкладці </a:t>
            </a:r>
            <a:r>
              <a:rPr lang="uk-UA" dirty="0" err="1"/>
              <a:t>Скрипти</a:t>
            </a:r>
            <a:r>
              <a:rPr lang="uk-UA" dirty="0"/>
              <a:t> можна дублювати, видаляти й отримати про неї довідку, обравши відповідні вказівки із контекстного меню. Дублювати можна також і групу команд.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4803" y="5517232"/>
            <a:ext cx="7434393" cy="1082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3767" y="3068960"/>
            <a:ext cx="4020739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780599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357166"/>
            <a:ext cx="8229600" cy="868958"/>
          </a:xfrm>
        </p:spPr>
        <p:txBody>
          <a:bodyPr>
            <a:normAutofit/>
          </a:bodyPr>
          <a:lstStyle/>
          <a:p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Етапи роботи над  проектом</a:t>
            </a:r>
            <a:endParaRPr lang="uk-UA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81195531"/>
              </p:ext>
            </p:extLst>
          </p:nvPr>
        </p:nvGraphicFramePr>
        <p:xfrm>
          <a:off x="1357290" y="1214422"/>
          <a:ext cx="7072330" cy="52149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857102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Як додати виконавця </a:t>
            </a:r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</a:t>
            </a:r>
            <a:r>
              <a:rPr lang="uk-UA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середовищі Скретч</a:t>
            </a:r>
            <a:r>
              <a:rPr lang="uk-UA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1714488"/>
            <a:ext cx="8928992" cy="879217"/>
          </a:xfrm>
          <a:prstGeom prst="roundRect">
            <a:avLst>
              <a:gd name="adj" fmla="val 9736"/>
            </a:avLst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indent="457200" algn="just">
              <a:defRPr sz="2400" b="1" i="1">
                <a:solidFill>
                  <a:schemeClr val="tx1"/>
                </a:solidFill>
              </a:defRPr>
            </a:lvl1pPr>
          </a:lstStyle>
          <a:p>
            <a:r>
              <a:rPr lang="uk-UA" dirty="0"/>
              <a:t>Додати чи змінити виконавця можна за допомогою кнопок, розташованих над вікном сцени: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5760" y="4052866"/>
            <a:ext cx="3867472" cy="106166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73844" y="2858744"/>
            <a:ext cx="3530091" cy="783193"/>
          </a:xfrm>
          <a:prstGeom prst="wedgeRoundRectCallout">
            <a:avLst>
              <a:gd name="adj1" fmla="val 29925"/>
              <a:gd name="adj2" fmla="val 146425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000" b="1" i="1" dirty="0" smtClean="0">
                <a:solidFill>
                  <a:schemeClr val="tx1"/>
                </a:solidFill>
              </a:rPr>
              <a:t>Дублювати  (штамп) – зробити копію виконавця </a:t>
            </a:r>
            <a:endParaRPr lang="uk-UA" sz="2000" b="1" i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2047" y="5661248"/>
            <a:ext cx="3888432" cy="783193"/>
          </a:xfrm>
          <a:prstGeom prst="wedgeRoundRectCallout">
            <a:avLst>
              <a:gd name="adj1" fmla="val 57111"/>
              <a:gd name="adj2" fmla="val -148265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000" b="1" i="1">
                <a:solidFill>
                  <a:schemeClr val="tx1"/>
                </a:solidFill>
              </a:defRPr>
            </a:lvl1pPr>
          </a:lstStyle>
          <a:p>
            <a:r>
              <a:rPr lang="uk-UA" dirty="0"/>
              <a:t>Видалити (</a:t>
            </a:r>
            <a:r>
              <a:rPr lang="uk-UA" dirty="0" err="1"/>
              <a:t>ножниці</a:t>
            </a:r>
            <a:r>
              <a:rPr lang="uk-UA" dirty="0"/>
              <a:t>) – вирізати (видалити) виконавця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693298" y="2802506"/>
            <a:ext cx="3767134" cy="783193"/>
          </a:xfrm>
          <a:prstGeom prst="wedgeRoundRectCallout">
            <a:avLst>
              <a:gd name="adj1" fmla="val -39596"/>
              <a:gd name="adj2" fmla="val 129897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000" b="1" i="1">
                <a:solidFill>
                  <a:schemeClr val="tx1"/>
                </a:solidFill>
              </a:defRPr>
            </a:lvl1pPr>
          </a:lstStyle>
          <a:p>
            <a:r>
              <a:rPr lang="uk-UA" dirty="0"/>
              <a:t>Збільшити  - пропорційно збільшити розміри виконавця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674592" y="5661248"/>
            <a:ext cx="3767134" cy="783193"/>
          </a:xfrm>
          <a:prstGeom prst="wedgeRoundRectCallout">
            <a:avLst>
              <a:gd name="adj1" fmla="val -17972"/>
              <a:gd name="adj2" fmla="val -165150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000" b="1" i="1">
                <a:solidFill>
                  <a:schemeClr val="tx1"/>
                </a:solidFill>
              </a:defRPr>
            </a:lvl1pPr>
          </a:lstStyle>
          <a:p>
            <a:r>
              <a:rPr lang="uk-UA" dirty="0"/>
              <a:t>Зменшити – пропорційно зменшити розміри виконавця</a:t>
            </a:r>
          </a:p>
        </p:txBody>
      </p:sp>
    </p:spTree>
    <p:extLst>
      <p:ext uri="{BB962C8B-B14F-4D97-AF65-F5344CB8AC3E}">
        <p14:creationId xmlns:p14="http://schemas.microsoft.com/office/powerpoint/2010/main" xmlns="" val="10022670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195" y="188640"/>
            <a:ext cx="8229600" cy="1143000"/>
          </a:xfrm>
        </p:spPr>
        <p:txBody>
          <a:bodyPr>
            <a:noAutofit/>
          </a:bodyPr>
          <a:lstStyle/>
          <a:p>
            <a:r>
              <a:rPr lang="uk-UA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Як додати виконавця </a:t>
            </a:r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</a:t>
            </a:r>
            <a:r>
              <a:rPr lang="uk-UA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середовищі Скретч?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14414" y="3643314"/>
            <a:ext cx="6840273" cy="2526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71472" y="1714488"/>
            <a:ext cx="79928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/>
              <a:t>Новий проект завжди містить  одного виконавця Рудого кота. Існує кілька способів створення інших (нових) виконавців:</a:t>
            </a:r>
            <a:endParaRPr lang="uk-UA" sz="20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9631" y="2564904"/>
            <a:ext cx="6305559" cy="10422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832052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Урок 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Урок 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Урок 1</Template>
  <TotalTime>81757</TotalTime>
  <Words>1617</Words>
  <Application>Microsoft Office PowerPoint</Application>
  <PresentationFormat>Экран (4:3)</PresentationFormat>
  <Paragraphs>152</Paragraphs>
  <Slides>29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2" baseType="lpstr">
      <vt:lpstr>Урок 1</vt:lpstr>
      <vt:lpstr>1_Урок 1</vt:lpstr>
      <vt:lpstr>Точечный рисунок</vt:lpstr>
      <vt:lpstr>Слайд 1</vt:lpstr>
      <vt:lpstr>Ти дізнаєшся:</vt:lpstr>
      <vt:lpstr>Створення проекту  в середовищі Скретч</vt:lpstr>
      <vt:lpstr>Створення проекту  в середовищі Скретч</vt:lpstr>
      <vt:lpstr>Як змінити програму  в середовищі Скретч?</vt:lpstr>
      <vt:lpstr>Як змінити програму в середовищі Скретч?</vt:lpstr>
      <vt:lpstr>Етапи роботи над  проектом</vt:lpstr>
      <vt:lpstr>Як додати виконавця  в середовищі Скретч?</vt:lpstr>
      <vt:lpstr>Як додати виконавця  в середовищі Скретч?</vt:lpstr>
      <vt:lpstr>Виконавці містяться в галереї,   вони зібрані в групи:</vt:lpstr>
      <vt:lpstr>Виконавці містяться в галереї,   вони зібрані в групи:</vt:lpstr>
      <vt:lpstr>Слайд 12</vt:lpstr>
      <vt:lpstr>Слайд 13</vt:lpstr>
      <vt:lpstr>Слайд 14</vt:lpstr>
      <vt:lpstr>Відеоролик створення  гри в Скретч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Домашнє завдання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Інформатика 6 клас</dc:title>
  <dc:creator>Сомик А.В.</dc:creator>
  <cp:lastModifiedBy>Администратор</cp:lastModifiedBy>
  <cp:revision>1859</cp:revision>
  <dcterms:created xsi:type="dcterms:W3CDTF">2013-09-01T18:00:33Z</dcterms:created>
  <dcterms:modified xsi:type="dcterms:W3CDTF">2015-01-15T11:16:39Z</dcterms:modified>
</cp:coreProperties>
</file>