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bin" ContentType="application/vnd.ms-office.activeX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Default Extension="vml" ContentType="application/vnd.openxmlformats-officedocument.vmlDrawing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60" r:id="rId2"/>
  </p:sldMasterIdLst>
  <p:notesMasterIdLst>
    <p:notesMasterId r:id="rId28"/>
  </p:notesMasterIdLst>
  <p:sldIdLst>
    <p:sldId id="256" r:id="rId3"/>
    <p:sldId id="311" r:id="rId4"/>
    <p:sldId id="271" r:id="rId5"/>
    <p:sldId id="286" r:id="rId6"/>
    <p:sldId id="298" r:id="rId7"/>
    <p:sldId id="312" r:id="rId8"/>
    <p:sldId id="313" r:id="rId9"/>
    <p:sldId id="299" r:id="rId10"/>
    <p:sldId id="290" r:id="rId11"/>
    <p:sldId id="291" r:id="rId12"/>
    <p:sldId id="302" r:id="rId13"/>
    <p:sldId id="303" r:id="rId14"/>
    <p:sldId id="304" r:id="rId15"/>
    <p:sldId id="305" r:id="rId16"/>
    <p:sldId id="306" r:id="rId17"/>
    <p:sldId id="294" r:id="rId18"/>
    <p:sldId id="295" r:id="rId19"/>
    <p:sldId id="308" r:id="rId20"/>
    <p:sldId id="314" r:id="rId21"/>
    <p:sldId id="296" r:id="rId22"/>
    <p:sldId id="282" r:id="rId23"/>
    <p:sldId id="309" r:id="rId24"/>
    <p:sldId id="310" r:id="rId25"/>
    <p:sldId id="285" r:id="rId26"/>
    <p:sldId id="284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25C0"/>
    <a:srgbClr val="CC3399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Помірний стиль 4 –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Помірний стиль 4 –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BC89EF96-8CEA-46FF-86C4-4CE0E7609802}" styleName="Світлий стиль 3 –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587" autoAdjust="0"/>
    <p:restoredTop sz="94660"/>
  </p:normalViewPr>
  <p:slideViewPr>
    <p:cSldViewPr>
      <p:cViewPr>
        <p:scale>
          <a:sx n="69" d="100"/>
          <a:sy n="69" d="100"/>
        </p:scale>
        <p:origin x="-1074" y="-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F34EFE-8BF4-4037-94D6-FC1CC3419319}" type="doc">
      <dgm:prSet loTypeId="urn:microsoft.com/office/officeart/2009/3/layout/StepUpProcess" loCatId="process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uk-UA"/>
        </a:p>
      </dgm:t>
    </dgm:pt>
    <dgm:pt modelId="{C0E60EA0-30D6-44D3-B979-BEDD31579E79}">
      <dgm:prSet phldrT="[Текст]"/>
      <dgm:spPr/>
      <dgm:t>
        <a:bodyPr/>
        <a:lstStyle/>
        <a:p>
          <a:pPr algn="ctr"/>
          <a:r>
            <a:rPr lang="uk-UA" b="0" i="0" u="none" dirty="0" smtClean="0"/>
            <a:t>Що називають</a:t>
          </a:r>
          <a:endParaRPr lang="uk-UA" dirty="0" smtClean="0"/>
        </a:p>
        <a:p>
          <a:pPr algn="ctr"/>
          <a:r>
            <a:rPr lang="uk-UA" dirty="0" smtClean="0"/>
            <a:t>програмою</a:t>
          </a:r>
          <a:r>
            <a:rPr lang="en-US" dirty="0" smtClean="0"/>
            <a:t>.</a:t>
          </a:r>
          <a:endParaRPr lang="uk-UA" dirty="0"/>
        </a:p>
      </dgm:t>
    </dgm:pt>
    <dgm:pt modelId="{78AE1FC7-59F8-4E45-B503-E26C5EFC66CB}" type="parTrans" cxnId="{46BF4E9B-8C7C-469A-A35D-C7BD0B8F03D8}">
      <dgm:prSet/>
      <dgm:spPr/>
      <dgm:t>
        <a:bodyPr/>
        <a:lstStyle/>
        <a:p>
          <a:endParaRPr lang="uk-UA"/>
        </a:p>
      </dgm:t>
    </dgm:pt>
    <dgm:pt modelId="{CF46377F-5227-4296-9066-9B17989C7515}" type="sibTrans" cxnId="{46BF4E9B-8C7C-469A-A35D-C7BD0B8F03D8}">
      <dgm:prSet/>
      <dgm:spPr/>
      <dgm:t>
        <a:bodyPr/>
        <a:lstStyle/>
        <a:p>
          <a:endParaRPr lang="uk-UA"/>
        </a:p>
      </dgm:t>
    </dgm:pt>
    <dgm:pt modelId="{B5331031-18CD-4418-AF93-9022CAD65C47}">
      <dgm:prSet/>
      <dgm:spPr/>
      <dgm:t>
        <a:bodyPr/>
        <a:lstStyle/>
        <a:p>
          <a:pPr algn="ctr"/>
          <a:r>
            <a:rPr lang="uk-UA" b="0" i="0" u="none" dirty="0" smtClean="0"/>
            <a:t>Які особли­вості режимів</a:t>
          </a:r>
          <a:endParaRPr lang="uk-UA" dirty="0" smtClean="0"/>
        </a:p>
        <a:p>
          <a:pPr algn="ctr"/>
          <a:r>
            <a:rPr lang="uk-UA" dirty="0" smtClean="0"/>
            <a:t>роботи в середовищі </a:t>
          </a:r>
          <a:r>
            <a:rPr lang="uk-UA" b="0" i="1" u="none" dirty="0" err="1" smtClean="0"/>
            <a:t>Скретч</a:t>
          </a:r>
          <a:endParaRPr lang="uk-UA" dirty="0" smtClean="0"/>
        </a:p>
      </dgm:t>
    </dgm:pt>
    <dgm:pt modelId="{4F7A7782-171F-4CDA-B3E9-64DA9EA5AA8C}" type="parTrans" cxnId="{46AF2699-D3BE-4D58-B6FF-B6A5C1E1E7E6}">
      <dgm:prSet/>
      <dgm:spPr/>
      <dgm:t>
        <a:bodyPr/>
        <a:lstStyle/>
        <a:p>
          <a:endParaRPr lang="uk-UA"/>
        </a:p>
      </dgm:t>
    </dgm:pt>
    <dgm:pt modelId="{6E6D2C25-7F8F-410E-81E1-3CDAF8472D91}" type="sibTrans" cxnId="{46AF2699-D3BE-4D58-B6FF-B6A5C1E1E7E6}">
      <dgm:prSet/>
      <dgm:spPr/>
      <dgm:t>
        <a:bodyPr/>
        <a:lstStyle/>
        <a:p>
          <a:endParaRPr lang="uk-UA"/>
        </a:p>
      </dgm:t>
    </dgm:pt>
    <dgm:pt modelId="{565A1FEE-61F0-4F8E-A8BB-32D475E4BF00}">
      <dgm:prSet phldrT="[Текст]"/>
      <dgm:spPr/>
      <dgm:t>
        <a:bodyPr/>
        <a:lstStyle/>
        <a:p>
          <a:pPr algn="ctr"/>
          <a:r>
            <a:rPr lang="uk-UA" dirty="0" smtClean="0"/>
            <a:t>Що називають середовищем виконання алгоритму</a:t>
          </a:r>
          <a:endParaRPr lang="uk-UA" dirty="0"/>
        </a:p>
      </dgm:t>
    </dgm:pt>
    <dgm:pt modelId="{F59BAADF-2DB7-4CA2-A4CB-E5D818F71CA3}" type="parTrans" cxnId="{C24AD96F-2CA9-4E80-8333-C11182249E9C}">
      <dgm:prSet/>
      <dgm:spPr/>
      <dgm:t>
        <a:bodyPr/>
        <a:lstStyle/>
        <a:p>
          <a:endParaRPr lang="uk-UA"/>
        </a:p>
      </dgm:t>
    </dgm:pt>
    <dgm:pt modelId="{380CC3F3-F320-4670-9606-0DF1686474C5}" type="sibTrans" cxnId="{C24AD96F-2CA9-4E80-8333-C11182249E9C}">
      <dgm:prSet/>
      <dgm:spPr/>
      <dgm:t>
        <a:bodyPr/>
        <a:lstStyle/>
        <a:p>
          <a:endParaRPr lang="uk-UA"/>
        </a:p>
      </dgm:t>
    </dgm:pt>
    <dgm:pt modelId="{FDE7D9DB-077B-4B83-B9DE-11D0F15D36C7}">
      <dgm:prSet phldrT="[Текст]"/>
      <dgm:spPr/>
      <dgm:t>
        <a:bodyPr/>
        <a:lstStyle/>
        <a:p>
          <a:pPr algn="ctr"/>
          <a:r>
            <a:rPr lang="uk-UA" dirty="0" smtClean="0"/>
            <a:t>Як заванта­жити проект у середовищі </a:t>
          </a:r>
          <a:r>
            <a:rPr lang="uk-UA" b="0" i="1" u="none" dirty="0" err="1" smtClean="0"/>
            <a:t>Скретч</a:t>
          </a:r>
          <a:r>
            <a:rPr lang="uk-UA" b="0" i="1" u="none" dirty="0" smtClean="0"/>
            <a:t> </a:t>
          </a:r>
          <a:endParaRPr lang="uk-UA" dirty="0"/>
        </a:p>
      </dgm:t>
    </dgm:pt>
    <dgm:pt modelId="{8902119A-CC83-4FED-A508-8F1A7E99B990}" type="parTrans" cxnId="{53FDF572-2666-4CF9-9233-94180ECE230D}">
      <dgm:prSet/>
      <dgm:spPr/>
      <dgm:t>
        <a:bodyPr/>
        <a:lstStyle/>
        <a:p>
          <a:endParaRPr lang="uk-UA"/>
        </a:p>
      </dgm:t>
    </dgm:pt>
    <dgm:pt modelId="{C6F38D04-8694-4F9B-B3DA-29A564200F49}" type="sibTrans" cxnId="{53FDF572-2666-4CF9-9233-94180ECE230D}">
      <dgm:prSet/>
      <dgm:spPr/>
      <dgm:t>
        <a:bodyPr/>
        <a:lstStyle/>
        <a:p>
          <a:endParaRPr lang="uk-UA"/>
        </a:p>
      </dgm:t>
    </dgm:pt>
    <dgm:pt modelId="{494831A3-A65E-4D7E-AA42-11D940CF0148}" type="pres">
      <dgm:prSet presAssocID="{BDF34EFE-8BF4-4037-94D6-FC1CC3419319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uk-UA"/>
        </a:p>
      </dgm:t>
    </dgm:pt>
    <dgm:pt modelId="{0847CADF-DA64-4924-9F6E-407FFCF7E45F}" type="pres">
      <dgm:prSet presAssocID="{C0E60EA0-30D6-44D3-B979-BEDD31579E79}" presName="composite" presStyleCnt="0"/>
      <dgm:spPr/>
    </dgm:pt>
    <dgm:pt modelId="{C1BB2B96-8973-459C-89F6-EDC15FA1E484}" type="pres">
      <dgm:prSet presAssocID="{C0E60EA0-30D6-44D3-B979-BEDD31579E79}" presName="LShape" presStyleLbl="alignNode1" presStyleIdx="0" presStyleCnt="7" custScaleX="110617" custScaleY="136039"/>
      <dgm:spPr>
        <a:prstGeom prst="foldedCorner">
          <a:avLst/>
        </a:prstGeom>
      </dgm:spPr>
      <dgm:t>
        <a:bodyPr/>
        <a:lstStyle/>
        <a:p>
          <a:endParaRPr lang="ru-RU"/>
        </a:p>
      </dgm:t>
    </dgm:pt>
    <dgm:pt modelId="{9790A7A1-B1CE-4C87-A43C-552EA53D25F2}" type="pres">
      <dgm:prSet presAssocID="{C0E60EA0-30D6-44D3-B979-BEDD31579E79}" presName="ParentText" presStyleLbl="revTx" presStyleIdx="0" presStyleCnt="4" custLinFactNeighborY="-221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0F17E2E-F1AC-4DAB-A306-329242FA5D81}" type="pres">
      <dgm:prSet presAssocID="{C0E60EA0-30D6-44D3-B979-BEDD31579E79}" presName="Triangle" presStyleLbl="alignNode1" presStyleIdx="1" presStyleCnt="7" custLinFactNeighborX="57163" custLinFactNeighborY="-35941"/>
      <dgm:spPr/>
    </dgm:pt>
    <dgm:pt modelId="{41FA6AA2-175A-486C-82F3-8766DFF2E601}" type="pres">
      <dgm:prSet presAssocID="{CF46377F-5227-4296-9066-9B17989C7515}" presName="sibTrans" presStyleCnt="0"/>
      <dgm:spPr/>
    </dgm:pt>
    <dgm:pt modelId="{FA7ED9E7-473D-4E4A-9D3F-5F592C7F1234}" type="pres">
      <dgm:prSet presAssocID="{CF46377F-5227-4296-9066-9B17989C7515}" presName="space" presStyleCnt="0"/>
      <dgm:spPr/>
    </dgm:pt>
    <dgm:pt modelId="{4418DDB3-D3A8-450D-90A7-024BEF2D8776}" type="pres">
      <dgm:prSet presAssocID="{565A1FEE-61F0-4F8E-A8BB-32D475E4BF00}" presName="composite" presStyleCnt="0"/>
      <dgm:spPr/>
    </dgm:pt>
    <dgm:pt modelId="{FDF4AA43-D283-469D-AA24-ADE64492683C}" type="pres">
      <dgm:prSet presAssocID="{565A1FEE-61F0-4F8E-A8BB-32D475E4BF00}" presName="LShape" presStyleLbl="alignNode1" presStyleIdx="2" presStyleCnt="7" custScaleX="110617" custScaleY="136039"/>
      <dgm:spPr>
        <a:prstGeom prst="foldedCorner">
          <a:avLst/>
        </a:prstGeom>
      </dgm:spPr>
      <dgm:t>
        <a:bodyPr/>
        <a:lstStyle/>
        <a:p>
          <a:endParaRPr lang="ru-RU"/>
        </a:p>
      </dgm:t>
    </dgm:pt>
    <dgm:pt modelId="{A4B26CD6-7CCA-40DC-9EFA-4B9BDF175D77}" type="pres">
      <dgm:prSet presAssocID="{565A1FEE-61F0-4F8E-A8BB-32D475E4BF00}" presName="ParentText" presStyleLbl="revTx" presStyleIdx="1" presStyleCnt="4" custLinFactNeighborY="-228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3B5FB6A-17B9-4C5A-9E53-0A4A09C246C6}" type="pres">
      <dgm:prSet presAssocID="{565A1FEE-61F0-4F8E-A8BB-32D475E4BF00}" presName="Triangle" presStyleLbl="alignNode1" presStyleIdx="3" presStyleCnt="7" custLinFactNeighborX="57163" custLinFactNeighborY="-35941"/>
      <dgm:spPr/>
    </dgm:pt>
    <dgm:pt modelId="{84720A48-6225-4493-B59E-59E66C399EFC}" type="pres">
      <dgm:prSet presAssocID="{380CC3F3-F320-4670-9606-0DF1686474C5}" presName="sibTrans" presStyleCnt="0"/>
      <dgm:spPr/>
    </dgm:pt>
    <dgm:pt modelId="{C39D2B30-F816-4D4D-9953-E85DE23ACE46}" type="pres">
      <dgm:prSet presAssocID="{380CC3F3-F320-4670-9606-0DF1686474C5}" presName="space" presStyleCnt="0"/>
      <dgm:spPr/>
    </dgm:pt>
    <dgm:pt modelId="{4E7DDBD7-CCF0-479A-A5A3-0896548B882A}" type="pres">
      <dgm:prSet presAssocID="{FDE7D9DB-077B-4B83-B9DE-11D0F15D36C7}" presName="composite" presStyleCnt="0"/>
      <dgm:spPr/>
    </dgm:pt>
    <dgm:pt modelId="{501501C4-EDC6-44F6-BC0E-16E35D141464}" type="pres">
      <dgm:prSet presAssocID="{FDE7D9DB-077B-4B83-B9DE-11D0F15D36C7}" presName="LShape" presStyleLbl="alignNode1" presStyleIdx="4" presStyleCnt="7" custScaleX="110617" custScaleY="136039"/>
      <dgm:spPr>
        <a:prstGeom prst="foldedCorner">
          <a:avLst/>
        </a:prstGeom>
      </dgm:spPr>
      <dgm:t>
        <a:bodyPr/>
        <a:lstStyle/>
        <a:p>
          <a:endParaRPr lang="ru-RU"/>
        </a:p>
      </dgm:t>
    </dgm:pt>
    <dgm:pt modelId="{C2C8805F-3FBB-4AB4-A85D-6F75CDB08B8D}" type="pres">
      <dgm:prSet presAssocID="{FDE7D9DB-077B-4B83-B9DE-11D0F15D36C7}" presName="ParentText" presStyleLbl="revTx" presStyleIdx="2" presStyleCnt="4" custLinFactNeighborY="-221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1712A7A-B495-4983-B809-8CA1302CE523}" type="pres">
      <dgm:prSet presAssocID="{FDE7D9DB-077B-4B83-B9DE-11D0F15D36C7}" presName="Triangle" presStyleLbl="alignNode1" presStyleIdx="5" presStyleCnt="7" custLinFactNeighborX="57163" custLinFactNeighborY="-35941"/>
      <dgm:spPr/>
    </dgm:pt>
    <dgm:pt modelId="{DE129D1B-B96D-487F-AD42-81C5D848C532}" type="pres">
      <dgm:prSet presAssocID="{C6F38D04-8694-4F9B-B3DA-29A564200F49}" presName="sibTrans" presStyleCnt="0"/>
      <dgm:spPr/>
    </dgm:pt>
    <dgm:pt modelId="{FAE4B675-21D7-4D86-B21A-F31A5E8B7928}" type="pres">
      <dgm:prSet presAssocID="{C6F38D04-8694-4F9B-B3DA-29A564200F49}" presName="space" presStyleCnt="0"/>
      <dgm:spPr/>
    </dgm:pt>
    <dgm:pt modelId="{7547E8FB-1938-4DC1-AD13-A71F27B3DDAA}" type="pres">
      <dgm:prSet presAssocID="{B5331031-18CD-4418-AF93-9022CAD65C47}" presName="composite" presStyleCnt="0"/>
      <dgm:spPr/>
    </dgm:pt>
    <dgm:pt modelId="{1E5DA610-B4F5-4DFC-B713-59866D48C960}" type="pres">
      <dgm:prSet presAssocID="{B5331031-18CD-4418-AF93-9022CAD65C47}" presName="LShape" presStyleLbl="alignNode1" presStyleIdx="6" presStyleCnt="7" custScaleX="110617" custScaleY="136039"/>
      <dgm:spPr>
        <a:prstGeom prst="foldedCorner">
          <a:avLst/>
        </a:prstGeom>
      </dgm:spPr>
      <dgm:t>
        <a:bodyPr/>
        <a:lstStyle/>
        <a:p>
          <a:endParaRPr lang="ru-RU"/>
        </a:p>
      </dgm:t>
    </dgm:pt>
    <dgm:pt modelId="{7C91419F-F3B5-40C8-970F-7F4A2C522A02}" type="pres">
      <dgm:prSet presAssocID="{B5331031-18CD-4418-AF93-9022CAD65C47}" presName="ParentText" presStyleLbl="revTx" presStyleIdx="3" presStyleCnt="4" custLinFactNeighborY="-213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53FDF572-2666-4CF9-9233-94180ECE230D}" srcId="{BDF34EFE-8BF4-4037-94D6-FC1CC3419319}" destId="{FDE7D9DB-077B-4B83-B9DE-11D0F15D36C7}" srcOrd="2" destOrd="0" parTransId="{8902119A-CC83-4FED-A508-8F1A7E99B990}" sibTransId="{C6F38D04-8694-4F9B-B3DA-29A564200F49}"/>
    <dgm:cxn modelId="{27F87DB7-C0AA-4255-B258-6BD4E3A9ECBD}" type="presOf" srcId="{B5331031-18CD-4418-AF93-9022CAD65C47}" destId="{7C91419F-F3B5-40C8-970F-7F4A2C522A02}" srcOrd="0" destOrd="0" presId="urn:microsoft.com/office/officeart/2009/3/layout/StepUpProcess"/>
    <dgm:cxn modelId="{C0FE093A-F91B-4D29-8330-B087D0C8FCAF}" type="presOf" srcId="{C0E60EA0-30D6-44D3-B979-BEDD31579E79}" destId="{9790A7A1-B1CE-4C87-A43C-552EA53D25F2}" srcOrd="0" destOrd="0" presId="urn:microsoft.com/office/officeart/2009/3/layout/StepUpProcess"/>
    <dgm:cxn modelId="{46AF2699-D3BE-4D58-B6FF-B6A5C1E1E7E6}" srcId="{BDF34EFE-8BF4-4037-94D6-FC1CC3419319}" destId="{B5331031-18CD-4418-AF93-9022CAD65C47}" srcOrd="3" destOrd="0" parTransId="{4F7A7782-171F-4CDA-B3E9-64DA9EA5AA8C}" sibTransId="{6E6D2C25-7F8F-410E-81E1-3CDAF8472D91}"/>
    <dgm:cxn modelId="{25ECE240-7774-49EC-92AF-DA6D6F30CF73}" type="presOf" srcId="{565A1FEE-61F0-4F8E-A8BB-32D475E4BF00}" destId="{A4B26CD6-7CCA-40DC-9EFA-4B9BDF175D77}" srcOrd="0" destOrd="0" presId="urn:microsoft.com/office/officeart/2009/3/layout/StepUpProcess"/>
    <dgm:cxn modelId="{894428EA-9842-4CEA-B6F4-DDBEB604EF18}" type="presOf" srcId="{FDE7D9DB-077B-4B83-B9DE-11D0F15D36C7}" destId="{C2C8805F-3FBB-4AB4-A85D-6F75CDB08B8D}" srcOrd="0" destOrd="0" presId="urn:microsoft.com/office/officeart/2009/3/layout/StepUpProcess"/>
    <dgm:cxn modelId="{C24AD96F-2CA9-4E80-8333-C11182249E9C}" srcId="{BDF34EFE-8BF4-4037-94D6-FC1CC3419319}" destId="{565A1FEE-61F0-4F8E-A8BB-32D475E4BF00}" srcOrd="1" destOrd="0" parTransId="{F59BAADF-2DB7-4CA2-A4CB-E5D818F71CA3}" sibTransId="{380CC3F3-F320-4670-9606-0DF1686474C5}"/>
    <dgm:cxn modelId="{22F8F952-ACED-489F-93F5-E8DAA9B9E19E}" type="presOf" srcId="{BDF34EFE-8BF4-4037-94D6-FC1CC3419319}" destId="{494831A3-A65E-4D7E-AA42-11D940CF0148}" srcOrd="0" destOrd="0" presId="urn:microsoft.com/office/officeart/2009/3/layout/StepUpProcess"/>
    <dgm:cxn modelId="{46BF4E9B-8C7C-469A-A35D-C7BD0B8F03D8}" srcId="{BDF34EFE-8BF4-4037-94D6-FC1CC3419319}" destId="{C0E60EA0-30D6-44D3-B979-BEDD31579E79}" srcOrd="0" destOrd="0" parTransId="{78AE1FC7-59F8-4E45-B503-E26C5EFC66CB}" sibTransId="{CF46377F-5227-4296-9066-9B17989C7515}"/>
    <dgm:cxn modelId="{A43E0DB1-8AC8-457C-9345-27D679694A0C}" type="presParOf" srcId="{494831A3-A65E-4D7E-AA42-11D940CF0148}" destId="{0847CADF-DA64-4924-9F6E-407FFCF7E45F}" srcOrd="0" destOrd="0" presId="urn:microsoft.com/office/officeart/2009/3/layout/StepUpProcess"/>
    <dgm:cxn modelId="{6DCB8518-F486-4601-9BED-4D46DE8EDA45}" type="presParOf" srcId="{0847CADF-DA64-4924-9F6E-407FFCF7E45F}" destId="{C1BB2B96-8973-459C-89F6-EDC15FA1E484}" srcOrd="0" destOrd="0" presId="urn:microsoft.com/office/officeart/2009/3/layout/StepUpProcess"/>
    <dgm:cxn modelId="{A193B827-F284-400A-A5FB-FB4477B5D8BC}" type="presParOf" srcId="{0847CADF-DA64-4924-9F6E-407FFCF7E45F}" destId="{9790A7A1-B1CE-4C87-A43C-552EA53D25F2}" srcOrd="1" destOrd="0" presId="urn:microsoft.com/office/officeart/2009/3/layout/StepUpProcess"/>
    <dgm:cxn modelId="{1EED0354-F087-44D7-83EC-99BE793BB91C}" type="presParOf" srcId="{0847CADF-DA64-4924-9F6E-407FFCF7E45F}" destId="{20F17E2E-F1AC-4DAB-A306-329242FA5D81}" srcOrd="2" destOrd="0" presId="urn:microsoft.com/office/officeart/2009/3/layout/StepUpProcess"/>
    <dgm:cxn modelId="{47A5BAEB-B7B9-439D-B3DD-1EB9F5CD25D0}" type="presParOf" srcId="{494831A3-A65E-4D7E-AA42-11D940CF0148}" destId="{41FA6AA2-175A-486C-82F3-8766DFF2E601}" srcOrd="1" destOrd="0" presId="urn:microsoft.com/office/officeart/2009/3/layout/StepUpProcess"/>
    <dgm:cxn modelId="{7CAC8831-5939-4969-900C-E8B7EC1F0764}" type="presParOf" srcId="{41FA6AA2-175A-486C-82F3-8766DFF2E601}" destId="{FA7ED9E7-473D-4E4A-9D3F-5F592C7F1234}" srcOrd="0" destOrd="0" presId="urn:microsoft.com/office/officeart/2009/3/layout/StepUpProcess"/>
    <dgm:cxn modelId="{E3663D87-3FE3-4C29-8A16-74B4D6C2346C}" type="presParOf" srcId="{494831A3-A65E-4D7E-AA42-11D940CF0148}" destId="{4418DDB3-D3A8-450D-90A7-024BEF2D8776}" srcOrd="2" destOrd="0" presId="urn:microsoft.com/office/officeart/2009/3/layout/StepUpProcess"/>
    <dgm:cxn modelId="{FAF87A70-6A37-46D4-BAB8-9F17D76B8FCE}" type="presParOf" srcId="{4418DDB3-D3A8-450D-90A7-024BEF2D8776}" destId="{FDF4AA43-D283-469D-AA24-ADE64492683C}" srcOrd="0" destOrd="0" presId="urn:microsoft.com/office/officeart/2009/3/layout/StepUpProcess"/>
    <dgm:cxn modelId="{77D3F724-C0C7-44FE-9D2B-24B1305EA8AE}" type="presParOf" srcId="{4418DDB3-D3A8-450D-90A7-024BEF2D8776}" destId="{A4B26CD6-7CCA-40DC-9EFA-4B9BDF175D77}" srcOrd="1" destOrd="0" presId="urn:microsoft.com/office/officeart/2009/3/layout/StepUpProcess"/>
    <dgm:cxn modelId="{6157E021-4D8B-4FF4-BD6D-5E9FDC6FEF1D}" type="presParOf" srcId="{4418DDB3-D3A8-450D-90A7-024BEF2D8776}" destId="{B3B5FB6A-17B9-4C5A-9E53-0A4A09C246C6}" srcOrd="2" destOrd="0" presId="urn:microsoft.com/office/officeart/2009/3/layout/StepUpProcess"/>
    <dgm:cxn modelId="{09A058DD-D9A4-427D-9B93-13B940908A1E}" type="presParOf" srcId="{494831A3-A65E-4D7E-AA42-11D940CF0148}" destId="{84720A48-6225-4493-B59E-59E66C399EFC}" srcOrd="3" destOrd="0" presId="urn:microsoft.com/office/officeart/2009/3/layout/StepUpProcess"/>
    <dgm:cxn modelId="{EC2DADE2-72B7-4332-AFC3-977FD70DD0AD}" type="presParOf" srcId="{84720A48-6225-4493-B59E-59E66C399EFC}" destId="{C39D2B30-F816-4D4D-9953-E85DE23ACE46}" srcOrd="0" destOrd="0" presId="urn:microsoft.com/office/officeart/2009/3/layout/StepUpProcess"/>
    <dgm:cxn modelId="{23E79155-F932-4013-879C-0B4E3C0372DE}" type="presParOf" srcId="{494831A3-A65E-4D7E-AA42-11D940CF0148}" destId="{4E7DDBD7-CCF0-479A-A5A3-0896548B882A}" srcOrd="4" destOrd="0" presId="urn:microsoft.com/office/officeart/2009/3/layout/StepUpProcess"/>
    <dgm:cxn modelId="{B504F4B5-7642-4098-A428-4D7B65A6BE57}" type="presParOf" srcId="{4E7DDBD7-CCF0-479A-A5A3-0896548B882A}" destId="{501501C4-EDC6-44F6-BC0E-16E35D141464}" srcOrd="0" destOrd="0" presId="urn:microsoft.com/office/officeart/2009/3/layout/StepUpProcess"/>
    <dgm:cxn modelId="{1F59BD6E-416F-4912-8017-89357E2B4BA0}" type="presParOf" srcId="{4E7DDBD7-CCF0-479A-A5A3-0896548B882A}" destId="{C2C8805F-3FBB-4AB4-A85D-6F75CDB08B8D}" srcOrd="1" destOrd="0" presId="urn:microsoft.com/office/officeart/2009/3/layout/StepUpProcess"/>
    <dgm:cxn modelId="{6F25696C-3D3B-4435-A553-CD7F64D9EA36}" type="presParOf" srcId="{4E7DDBD7-CCF0-479A-A5A3-0896548B882A}" destId="{F1712A7A-B495-4983-B809-8CA1302CE523}" srcOrd="2" destOrd="0" presId="urn:microsoft.com/office/officeart/2009/3/layout/StepUpProcess"/>
    <dgm:cxn modelId="{F98074EE-AFC5-4548-9035-611D4C5C227F}" type="presParOf" srcId="{494831A3-A65E-4D7E-AA42-11D940CF0148}" destId="{DE129D1B-B96D-487F-AD42-81C5D848C532}" srcOrd="5" destOrd="0" presId="urn:microsoft.com/office/officeart/2009/3/layout/StepUpProcess"/>
    <dgm:cxn modelId="{3C09477F-FE9B-4166-A3A8-4E94A29E69B8}" type="presParOf" srcId="{DE129D1B-B96D-487F-AD42-81C5D848C532}" destId="{FAE4B675-21D7-4D86-B21A-F31A5E8B7928}" srcOrd="0" destOrd="0" presId="urn:microsoft.com/office/officeart/2009/3/layout/StepUpProcess"/>
    <dgm:cxn modelId="{D9CC5634-4334-42A9-B5CF-0762D705C767}" type="presParOf" srcId="{494831A3-A65E-4D7E-AA42-11D940CF0148}" destId="{7547E8FB-1938-4DC1-AD13-A71F27B3DDAA}" srcOrd="6" destOrd="0" presId="urn:microsoft.com/office/officeart/2009/3/layout/StepUpProcess"/>
    <dgm:cxn modelId="{1A5000E8-F791-4230-961F-6EFEEC951F7F}" type="presParOf" srcId="{7547E8FB-1938-4DC1-AD13-A71F27B3DDAA}" destId="{1E5DA610-B4F5-4DFC-B713-59866D48C960}" srcOrd="0" destOrd="0" presId="urn:microsoft.com/office/officeart/2009/3/layout/StepUpProcess"/>
    <dgm:cxn modelId="{68F677CC-7AF7-466F-8B09-541ACFE43CA5}" type="presParOf" srcId="{7547E8FB-1938-4DC1-AD13-A71F27B3DDAA}" destId="{7C91419F-F3B5-40C8-970F-7F4A2C522A02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60118B-249B-4913-9F1A-6445D33985EF}" type="doc">
      <dgm:prSet loTypeId="urn:microsoft.com/office/officeart/2005/8/layout/chevron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A43A0302-1E60-40E3-98A0-463138071C48}">
      <dgm:prSet phldrT="[Текст]"/>
      <dgm:spPr/>
      <dgm:t>
        <a:bodyPr/>
        <a:lstStyle/>
        <a:p>
          <a:r>
            <a:rPr lang="uk-UA" i="1" smtClean="0"/>
            <a:t>Відкривають існуючий проект за таким алгоритмом:</a:t>
          </a:r>
          <a:endParaRPr lang="uk-UA" dirty="0"/>
        </a:p>
      </dgm:t>
    </dgm:pt>
    <dgm:pt modelId="{37186DA0-A56B-4FA1-83FB-2A3ACA9311B8}" type="parTrans" cxnId="{4252CA5F-E206-4DE1-B7F7-45E4A6B177B7}">
      <dgm:prSet/>
      <dgm:spPr/>
      <dgm:t>
        <a:bodyPr/>
        <a:lstStyle/>
        <a:p>
          <a:endParaRPr lang="uk-UA"/>
        </a:p>
      </dgm:t>
    </dgm:pt>
    <dgm:pt modelId="{337CC941-8AD1-47D4-BE6F-63F65E12C7D0}" type="sibTrans" cxnId="{4252CA5F-E206-4DE1-B7F7-45E4A6B177B7}">
      <dgm:prSet/>
      <dgm:spPr/>
      <dgm:t>
        <a:bodyPr/>
        <a:lstStyle/>
        <a:p>
          <a:endParaRPr lang="uk-UA"/>
        </a:p>
      </dgm:t>
    </dgm:pt>
    <dgm:pt modelId="{50CAFA2C-63FB-4897-8EF6-B1BCD6984E6A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i="1" u="none" dirty="0" smtClean="0"/>
            <a:t>У меню</a:t>
          </a:r>
          <a:r>
            <a:rPr lang="uk-UA" b="1" u="none" dirty="0" smtClean="0"/>
            <a:t> Файл</a:t>
          </a:r>
          <a:r>
            <a:rPr lang="uk-UA" i="1" u="none" dirty="0" smtClean="0"/>
            <a:t> обрати вказівку</a:t>
          </a:r>
          <a:r>
            <a:rPr lang="uk-UA" b="1" u="none" dirty="0" smtClean="0"/>
            <a:t> Відкрити.</a:t>
          </a:r>
          <a:endParaRPr lang="uk-UA" u="none" dirty="0"/>
        </a:p>
      </dgm:t>
    </dgm:pt>
    <dgm:pt modelId="{EB989F11-48AD-440F-A2D3-E9E3989C620D}" type="parTrans" cxnId="{6AFFC4DC-3FBD-42B1-BC26-2A8B38C29072}">
      <dgm:prSet/>
      <dgm:spPr/>
      <dgm:t>
        <a:bodyPr/>
        <a:lstStyle/>
        <a:p>
          <a:endParaRPr lang="uk-UA"/>
        </a:p>
      </dgm:t>
    </dgm:pt>
    <dgm:pt modelId="{79504E8E-A76D-40B5-9694-032DA64960E8}" type="sibTrans" cxnId="{6AFFC4DC-3FBD-42B1-BC26-2A8B38C29072}">
      <dgm:prSet/>
      <dgm:spPr/>
      <dgm:t>
        <a:bodyPr/>
        <a:lstStyle/>
        <a:p>
          <a:endParaRPr lang="uk-UA"/>
        </a:p>
      </dgm:t>
    </dgm:pt>
    <dgm:pt modelId="{337ED481-64E4-4FB5-B53B-0729D5564A43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i="1" u="none" dirty="0" smtClean="0"/>
            <a:t>У вікні</a:t>
          </a:r>
          <a:r>
            <a:rPr lang="uk-UA" b="1" u="none" dirty="0" smtClean="0"/>
            <a:t> Відкрити проект</a:t>
          </a:r>
          <a:r>
            <a:rPr lang="uk-UA" i="1" u="none" dirty="0" smtClean="0"/>
            <a:t> вибрати потрібну папку, напри­клад, папку</a:t>
          </a:r>
          <a:r>
            <a:rPr lang="uk-UA" b="1" u="none" dirty="0" smtClean="0"/>
            <a:t> Навчальні проекти.</a:t>
          </a:r>
          <a:endParaRPr lang="uk-UA" u="none" dirty="0"/>
        </a:p>
      </dgm:t>
    </dgm:pt>
    <dgm:pt modelId="{967DDA0B-B53E-4762-A190-6E83A25C079F}" type="parTrans" cxnId="{0970B7D5-07BA-4435-B45A-D809A00DFF22}">
      <dgm:prSet/>
      <dgm:spPr/>
      <dgm:t>
        <a:bodyPr/>
        <a:lstStyle/>
        <a:p>
          <a:endParaRPr lang="uk-UA"/>
        </a:p>
      </dgm:t>
    </dgm:pt>
    <dgm:pt modelId="{205956E2-171A-4FFD-BC75-F0890886E6CD}" type="sibTrans" cxnId="{0970B7D5-07BA-4435-B45A-D809A00DFF22}">
      <dgm:prSet/>
      <dgm:spPr/>
      <dgm:t>
        <a:bodyPr/>
        <a:lstStyle/>
        <a:p>
          <a:endParaRPr lang="uk-UA"/>
        </a:p>
      </dgm:t>
    </dgm:pt>
    <dgm:pt modelId="{440B06B7-2CB0-4FC1-9878-D8FCB7A297CF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i="1" u="none" smtClean="0"/>
            <a:t>Натиснути кнопку</a:t>
          </a:r>
          <a:r>
            <a:rPr lang="uk-UA" b="1" u="none" smtClean="0"/>
            <a:t> Гаразд.</a:t>
          </a:r>
          <a:endParaRPr lang="uk-UA" u="none"/>
        </a:p>
      </dgm:t>
    </dgm:pt>
    <dgm:pt modelId="{DCB10B67-0433-492C-8000-8D3E80231E8E}" type="parTrans" cxnId="{28904101-6D91-409E-9D3F-A5683D0D4611}">
      <dgm:prSet/>
      <dgm:spPr/>
      <dgm:t>
        <a:bodyPr/>
        <a:lstStyle/>
        <a:p>
          <a:endParaRPr lang="uk-UA"/>
        </a:p>
      </dgm:t>
    </dgm:pt>
    <dgm:pt modelId="{EE6504A4-C7DE-4E7D-A115-B0CF9E859DAC}" type="sibTrans" cxnId="{28904101-6D91-409E-9D3F-A5683D0D4611}">
      <dgm:prSet/>
      <dgm:spPr/>
      <dgm:t>
        <a:bodyPr/>
        <a:lstStyle/>
        <a:p>
          <a:endParaRPr lang="uk-UA"/>
        </a:p>
      </dgm:t>
    </dgm:pt>
    <dgm:pt modelId="{3DFB9FC0-7C56-418D-A80A-291BF5BB6FDD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i="1" u="none" dirty="0" smtClean="0"/>
            <a:t>Вибрати файл проекту. Знову натиснути кнопку</a:t>
          </a:r>
          <a:r>
            <a:rPr lang="uk-UA" b="1" u="none" dirty="0" smtClean="0"/>
            <a:t> Гаразд.</a:t>
          </a:r>
          <a:endParaRPr lang="uk-UA" u="none" dirty="0"/>
        </a:p>
      </dgm:t>
    </dgm:pt>
    <dgm:pt modelId="{DF02FBB4-1403-410D-AA42-731119FAE708}" type="parTrans" cxnId="{C6E230E9-3EF8-4980-BEDC-7E4D6CB7F8E2}">
      <dgm:prSet/>
      <dgm:spPr/>
      <dgm:t>
        <a:bodyPr/>
        <a:lstStyle/>
        <a:p>
          <a:endParaRPr lang="uk-UA"/>
        </a:p>
      </dgm:t>
    </dgm:pt>
    <dgm:pt modelId="{E86E73F4-9556-4EDB-BA98-2AD5E14218B1}" type="sibTrans" cxnId="{C6E230E9-3EF8-4980-BEDC-7E4D6CB7F8E2}">
      <dgm:prSet/>
      <dgm:spPr/>
      <dgm:t>
        <a:bodyPr/>
        <a:lstStyle/>
        <a:p>
          <a:endParaRPr lang="uk-UA"/>
        </a:p>
      </dgm:t>
    </dgm:pt>
    <dgm:pt modelId="{6800F802-11C6-4B81-A8C5-BDF632788C07}" type="pres">
      <dgm:prSet presAssocID="{2B60118B-249B-4913-9F1A-6445D33985E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05958CE9-97D7-4D5F-98FF-8DA8C813017D}" type="pres">
      <dgm:prSet presAssocID="{A43A0302-1E60-40E3-98A0-463138071C48}" presName="composite" presStyleCnt="0"/>
      <dgm:spPr/>
    </dgm:pt>
    <dgm:pt modelId="{7C4B785F-4958-4FA6-879F-1204786106B1}" type="pres">
      <dgm:prSet presAssocID="{A43A0302-1E60-40E3-98A0-463138071C48}" presName="parentText" presStyleLbl="alignNode1" presStyleIdx="0" presStyleCnt="1">
        <dgm:presLayoutVars>
          <dgm:chMax val="1"/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uk-UA"/>
        </a:p>
      </dgm:t>
    </dgm:pt>
    <dgm:pt modelId="{B61B03DF-5B33-4104-A96B-2403479EF20B}" type="pres">
      <dgm:prSet presAssocID="{A43A0302-1E60-40E3-98A0-463138071C48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4252CA5F-E206-4DE1-B7F7-45E4A6B177B7}" srcId="{2B60118B-249B-4913-9F1A-6445D33985EF}" destId="{A43A0302-1E60-40E3-98A0-463138071C48}" srcOrd="0" destOrd="0" parTransId="{37186DA0-A56B-4FA1-83FB-2A3ACA9311B8}" sibTransId="{337CC941-8AD1-47D4-BE6F-63F65E12C7D0}"/>
    <dgm:cxn modelId="{70D4CC5E-0F48-41C8-A54E-C6FADD2A3FE6}" type="presOf" srcId="{440B06B7-2CB0-4FC1-9878-D8FCB7A297CF}" destId="{B61B03DF-5B33-4104-A96B-2403479EF20B}" srcOrd="0" destOrd="2" presId="urn:microsoft.com/office/officeart/2005/8/layout/chevron2"/>
    <dgm:cxn modelId="{C6E230E9-3EF8-4980-BEDC-7E4D6CB7F8E2}" srcId="{A43A0302-1E60-40E3-98A0-463138071C48}" destId="{3DFB9FC0-7C56-418D-A80A-291BF5BB6FDD}" srcOrd="3" destOrd="0" parTransId="{DF02FBB4-1403-410D-AA42-731119FAE708}" sibTransId="{E86E73F4-9556-4EDB-BA98-2AD5E14218B1}"/>
    <dgm:cxn modelId="{709A5733-2E79-4564-82A4-2EA9B5ED886D}" type="presOf" srcId="{50CAFA2C-63FB-4897-8EF6-B1BCD6984E6A}" destId="{B61B03DF-5B33-4104-A96B-2403479EF20B}" srcOrd="0" destOrd="0" presId="urn:microsoft.com/office/officeart/2005/8/layout/chevron2"/>
    <dgm:cxn modelId="{6AFFC4DC-3FBD-42B1-BC26-2A8B38C29072}" srcId="{A43A0302-1E60-40E3-98A0-463138071C48}" destId="{50CAFA2C-63FB-4897-8EF6-B1BCD6984E6A}" srcOrd="0" destOrd="0" parTransId="{EB989F11-48AD-440F-A2D3-E9E3989C620D}" sibTransId="{79504E8E-A76D-40B5-9694-032DA64960E8}"/>
    <dgm:cxn modelId="{E50B7EB3-448D-46DC-AA5B-1B5E1B67A1BC}" type="presOf" srcId="{2B60118B-249B-4913-9F1A-6445D33985EF}" destId="{6800F802-11C6-4B81-A8C5-BDF632788C07}" srcOrd="0" destOrd="0" presId="urn:microsoft.com/office/officeart/2005/8/layout/chevron2"/>
    <dgm:cxn modelId="{0970B7D5-07BA-4435-B45A-D809A00DFF22}" srcId="{A43A0302-1E60-40E3-98A0-463138071C48}" destId="{337ED481-64E4-4FB5-B53B-0729D5564A43}" srcOrd="1" destOrd="0" parTransId="{967DDA0B-B53E-4762-A190-6E83A25C079F}" sibTransId="{205956E2-171A-4FFD-BC75-F0890886E6CD}"/>
    <dgm:cxn modelId="{08CA97AD-2EAC-4F3C-B627-503C1EB3082E}" type="presOf" srcId="{A43A0302-1E60-40E3-98A0-463138071C48}" destId="{7C4B785F-4958-4FA6-879F-1204786106B1}" srcOrd="0" destOrd="0" presId="urn:microsoft.com/office/officeart/2005/8/layout/chevron2"/>
    <dgm:cxn modelId="{28904101-6D91-409E-9D3F-A5683D0D4611}" srcId="{A43A0302-1E60-40E3-98A0-463138071C48}" destId="{440B06B7-2CB0-4FC1-9878-D8FCB7A297CF}" srcOrd="2" destOrd="0" parTransId="{DCB10B67-0433-492C-8000-8D3E80231E8E}" sibTransId="{EE6504A4-C7DE-4E7D-A115-B0CF9E859DAC}"/>
    <dgm:cxn modelId="{C6C0EBF5-A407-45B1-BF1B-F0B920A86470}" type="presOf" srcId="{337ED481-64E4-4FB5-B53B-0729D5564A43}" destId="{B61B03DF-5B33-4104-A96B-2403479EF20B}" srcOrd="0" destOrd="1" presId="urn:microsoft.com/office/officeart/2005/8/layout/chevron2"/>
    <dgm:cxn modelId="{78746C0D-E74D-40DF-9B2F-A09EFDEBDA1F}" type="presOf" srcId="{3DFB9FC0-7C56-418D-A80A-291BF5BB6FDD}" destId="{B61B03DF-5B33-4104-A96B-2403479EF20B}" srcOrd="0" destOrd="3" presId="urn:microsoft.com/office/officeart/2005/8/layout/chevron2"/>
    <dgm:cxn modelId="{B1F963ED-F2B8-489A-B8F1-57EAF003EEFA}" type="presParOf" srcId="{6800F802-11C6-4B81-A8C5-BDF632788C07}" destId="{05958CE9-97D7-4D5F-98FF-8DA8C813017D}" srcOrd="0" destOrd="0" presId="urn:microsoft.com/office/officeart/2005/8/layout/chevron2"/>
    <dgm:cxn modelId="{86F31B97-6C93-4C11-AB6E-A670572B030A}" type="presParOf" srcId="{05958CE9-97D7-4D5F-98FF-8DA8C813017D}" destId="{7C4B785F-4958-4FA6-879F-1204786106B1}" srcOrd="0" destOrd="0" presId="urn:microsoft.com/office/officeart/2005/8/layout/chevron2"/>
    <dgm:cxn modelId="{EB812A47-18FB-4C91-BF18-7196CD46DC5D}" type="presParOf" srcId="{05958CE9-97D7-4D5F-98FF-8DA8C813017D}" destId="{B61B03DF-5B33-4104-A96B-2403479EF20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51D450-1081-4E4B-AED5-343F903851D1}" type="doc">
      <dgm:prSet loTypeId="urn:microsoft.com/office/officeart/2005/8/layout/default#1" loCatId="list" qsTypeId="urn:microsoft.com/office/officeart/2005/8/quickstyle/3d2" qsCatId="3D" csTypeId="urn:microsoft.com/office/officeart/2005/8/colors/colorful1#2" csCatId="colorful" phldr="1"/>
      <dgm:spPr/>
      <dgm:t>
        <a:bodyPr/>
        <a:lstStyle/>
        <a:p>
          <a:endParaRPr lang="uk-UA"/>
        </a:p>
      </dgm:t>
    </dgm:pt>
    <dgm:pt modelId="{7201532F-211A-452E-A034-B36D951669CA}">
      <dgm:prSet phldrT="[Текст]" custT="1"/>
      <dgm:spPr/>
      <dgm:t>
        <a:bodyPr/>
        <a:lstStyle/>
        <a:p>
          <a:r>
            <a:rPr lang="uk-UA" sz="1800" b="1" dirty="0" smtClean="0"/>
            <a:t>Що таке програма? Як пов'язані терміни «програма» й «алгоритм»?</a:t>
          </a:r>
          <a:endParaRPr lang="uk-UA" sz="1800" b="1" dirty="0"/>
        </a:p>
      </dgm:t>
    </dgm:pt>
    <dgm:pt modelId="{05C23397-62F9-45BF-811C-A79BD6CF727C}" type="parTrans" cxnId="{9D68122D-FD8D-4D2C-8A4D-7D2E5753C616}">
      <dgm:prSet/>
      <dgm:spPr/>
      <dgm:t>
        <a:bodyPr/>
        <a:lstStyle/>
        <a:p>
          <a:endParaRPr lang="uk-UA"/>
        </a:p>
      </dgm:t>
    </dgm:pt>
    <dgm:pt modelId="{098AB212-2361-4AEE-BC52-94C1BB50B798}" type="sibTrans" cxnId="{9D68122D-FD8D-4D2C-8A4D-7D2E5753C616}">
      <dgm:prSet/>
      <dgm:spPr/>
      <dgm:t>
        <a:bodyPr/>
        <a:lstStyle/>
        <a:p>
          <a:endParaRPr lang="uk-UA"/>
        </a:p>
      </dgm:t>
    </dgm:pt>
    <dgm:pt modelId="{97DE0217-C2E2-4AC4-86EE-B946608003D6}">
      <dgm:prSet custT="1"/>
      <dgm:spPr/>
      <dgm:t>
        <a:bodyPr/>
        <a:lstStyle/>
        <a:p>
          <a:r>
            <a:rPr lang="uk-UA" sz="1800" b="1" dirty="0" smtClean="0"/>
            <a:t>Що являє собою середовище виконання алгоритму?</a:t>
          </a:r>
          <a:endParaRPr lang="uk-UA" sz="1800" b="1" dirty="0"/>
        </a:p>
      </dgm:t>
    </dgm:pt>
    <dgm:pt modelId="{96B2725A-9D05-4CC8-BE00-EF40EC53FAA1}" type="parTrans" cxnId="{EF45A4F9-19A0-4FA3-9C91-4325069AC105}">
      <dgm:prSet/>
      <dgm:spPr/>
      <dgm:t>
        <a:bodyPr/>
        <a:lstStyle/>
        <a:p>
          <a:endParaRPr lang="uk-UA"/>
        </a:p>
      </dgm:t>
    </dgm:pt>
    <dgm:pt modelId="{D49D336E-2C38-4568-B3A3-6F457C4F2FF9}" type="sibTrans" cxnId="{EF45A4F9-19A0-4FA3-9C91-4325069AC105}">
      <dgm:prSet/>
      <dgm:spPr/>
      <dgm:t>
        <a:bodyPr/>
        <a:lstStyle/>
        <a:p>
          <a:endParaRPr lang="uk-UA"/>
        </a:p>
      </dgm:t>
    </dgm:pt>
    <dgm:pt modelId="{0DCAA965-43DE-4448-AF35-EAD9AE00E48E}">
      <dgm:prSet custT="1"/>
      <dgm:spPr/>
      <dgm:t>
        <a:bodyPr/>
        <a:lstStyle/>
        <a:p>
          <a:r>
            <a:rPr lang="uk-UA" sz="1800" b="1" dirty="0" smtClean="0"/>
            <a:t>Кого називають виконавцем алгоритму в середовищі</a:t>
          </a:r>
          <a:r>
            <a:rPr lang="uk-UA" sz="1800" b="1" i="1" dirty="0" smtClean="0"/>
            <a:t> </a:t>
          </a:r>
          <a:r>
            <a:rPr lang="uk-UA" sz="1800" b="1" i="1" dirty="0" err="1" smtClean="0"/>
            <a:t>Скретч</a:t>
          </a:r>
          <a:r>
            <a:rPr lang="uk-UA" sz="1800" b="1" dirty="0" smtClean="0"/>
            <a:t>? </a:t>
          </a:r>
          <a:r>
            <a:rPr lang="ru-RU" sz="1800" b="1" dirty="0" smtClean="0"/>
            <a:t>Наведи </a:t>
          </a:r>
          <a:r>
            <a:rPr lang="uk-UA" sz="1800" b="1" dirty="0" smtClean="0"/>
            <a:t>приклади таких виконавців.</a:t>
          </a:r>
          <a:endParaRPr lang="uk-UA" sz="1800" b="1" dirty="0"/>
        </a:p>
      </dgm:t>
    </dgm:pt>
    <dgm:pt modelId="{2E0BD26D-9A72-420E-A775-0F85EA7301CD}" type="parTrans" cxnId="{394C5ABC-AEAF-4981-BDF8-A2DD8874BDE8}">
      <dgm:prSet/>
      <dgm:spPr/>
      <dgm:t>
        <a:bodyPr/>
        <a:lstStyle/>
        <a:p>
          <a:endParaRPr lang="uk-UA"/>
        </a:p>
      </dgm:t>
    </dgm:pt>
    <dgm:pt modelId="{F76C0281-65A7-433B-8E34-CCEFEB7CA77B}" type="sibTrans" cxnId="{394C5ABC-AEAF-4981-BDF8-A2DD8874BDE8}">
      <dgm:prSet/>
      <dgm:spPr/>
      <dgm:t>
        <a:bodyPr/>
        <a:lstStyle/>
        <a:p>
          <a:endParaRPr lang="uk-UA"/>
        </a:p>
      </dgm:t>
    </dgm:pt>
    <dgm:pt modelId="{9D8698FD-D817-4793-966B-E276820AF6CD}">
      <dgm:prSet custT="1"/>
      <dgm:spPr/>
      <dgm:t>
        <a:bodyPr/>
        <a:lstStyle/>
        <a:p>
          <a:r>
            <a:rPr lang="uk-UA" sz="1800" b="1" smtClean="0"/>
            <a:t>Чим відрізняється вікно програмного середовища</a:t>
          </a:r>
          <a:r>
            <a:rPr lang="uk-UA" sz="1800" b="1" i="1" smtClean="0"/>
            <a:t> Скретч</a:t>
          </a:r>
          <a:r>
            <a:rPr lang="uk-UA" sz="1800" b="1" smtClean="0"/>
            <a:t> від інших відомих тобі вікон програм? Наведи приклади.</a:t>
          </a:r>
          <a:endParaRPr lang="uk-UA" sz="1800" b="1" dirty="0"/>
        </a:p>
      </dgm:t>
    </dgm:pt>
    <dgm:pt modelId="{56A0D5F8-B2B6-4792-A1FE-33FC7A111BF6}" type="parTrans" cxnId="{C15FE9BF-0D2A-4636-B995-92E948C420DA}">
      <dgm:prSet/>
      <dgm:spPr/>
      <dgm:t>
        <a:bodyPr/>
        <a:lstStyle/>
        <a:p>
          <a:endParaRPr lang="uk-UA"/>
        </a:p>
      </dgm:t>
    </dgm:pt>
    <dgm:pt modelId="{D5F5B3DA-FEB2-4A02-9813-AFD1106FB9F1}" type="sibTrans" cxnId="{C15FE9BF-0D2A-4636-B995-92E948C420DA}">
      <dgm:prSet/>
      <dgm:spPr/>
      <dgm:t>
        <a:bodyPr/>
        <a:lstStyle/>
        <a:p>
          <a:endParaRPr lang="uk-UA"/>
        </a:p>
      </dgm:t>
    </dgm:pt>
    <dgm:pt modelId="{B838D511-2808-4385-8BD0-129E7E1310EF}">
      <dgm:prSet custT="1"/>
      <dgm:spPr/>
      <dgm:t>
        <a:bodyPr/>
        <a:lstStyle/>
        <a:p>
          <a:r>
            <a:rPr lang="uk-UA" sz="1800" b="1" smtClean="0"/>
            <a:t>Як відкрити файл, створений у середовищі</a:t>
          </a:r>
          <a:r>
            <a:rPr lang="uk-UA" sz="1800" b="1" i="1" smtClean="0"/>
            <a:t> Скретч?</a:t>
          </a:r>
          <a:endParaRPr lang="uk-UA" sz="1800" b="1" dirty="0"/>
        </a:p>
      </dgm:t>
    </dgm:pt>
    <dgm:pt modelId="{578C817C-7924-43D5-B4B1-0B82A9EECDAC}" type="parTrans" cxnId="{2206CCD5-A17D-4216-B99C-6B5196B14436}">
      <dgm:prSet/>
      <dgm:spPr/>
      <dgm:t>
        <a:bodyPr/>
        <a:lstStyle/>
        <a:p>
          <a:endParaRPr lang="uk-UA"/>
        </a:p>
      </dgm:t>
    </dgm:pt>
    <dgm:pt modelId="{973733C0-3DD3-4937-B8FC-7B7E4692B75F}" type="sibTrans" cxnId="{2206CCD5-A17D-4216-B99C-6B5196B14436}">
      <dgm:prSet/>
      <dgm:spPr/>
      <dgm:t>
        <a:bodyPr/>
        <a:lstStyle/>
        <a:p>
          <a:endParaRPr lang="uk-UA"/>
        </a:p>
      </dgm:t>
    </dgm:pt>
    <dgm:pt modelId="{7695E1D5-F120-4AF5-AC7D-0BA12E042E79}">
      <dgm:prSet custT="1"/>
      <dgm:spPr/>
      <dgm:t>
        <a:bodyPr/>
        <a:lstStyle/>
        <a:p>
          <a:r>
            <a:rPr lang="uk-UA" sz="1800" b="1" smtClean="0"/>
            <a:t>У яких режимах можна працювати із середовищем</a:t>
          </a:r>
          <a:r>
            <a:rPr lang="uk-UA" sz="1800" b="1" i="1" smtClean="0"/>
            <a:t> Скретч?</a:t>
          </a:r>
          <a:r>
            <a:rPr lang="uk-UA" sz="1800" b="1" smtClean="0"/>
            <a:t> У чому їх особливість?</a:t>
          </a:r>
          <a:endParaRPr lang="uk-UA" sz="1800" b="1" dirty="0"/>
        </a:p>
      </dgm:t>
    </dgm:pt>
    <dgm:pt modelId="{07D57A95-B540-4C6D-8A80-9071E8EE9DC9}" type="parTrans" cxnId="{1AF792F5-C221-45CC-BEB6-AB2300581A98}">
      <dgm:prSet/>
      <dgm:spPr/>
      <dgm:t>
        <a:bodyPr/>
        <a:lstStyle/>
        <a:p>
          <a:endParaRPr lang="uk-UA"/>
        </a:p>
      </dgm:t>
    </dgm:pt>
    <dgm:pt modelId="{61D51C0C-E6FA-41B6-9DC9-32788DB5AD29}" type="sibTrans" cxnId="{1AF792F5-C221-45CC-BEB6-AB2300581A98}">
      <dgm:prSet/>
      <dgm:spPr/>
      <dgm:t>
        <a:bodyPr/>
        <a:lstStyle/>
        <a:p>
          <a:endParaRPr lang="uk-UA"/>
        </a:p>
      </dgm:t>
    </dgm:pt>
    <dgm:pt modelId="{DB9876D0-C70C-4272-9AE2-25F6C9026A70}">
      <dgm:prSet custT="1"/>
      <dgm:spPr/>
      <dgm:t>
        <a:bodyPr/>
        <a:lstStyle/>
        <a:p>
          <a:r>
            <a:rPr lang="uk-UA" sz="1800" b="1" dirty="0" smtClean="0"/>
            <a:t>Як запустити на виконання програму, створену в середовищі</a:t>
          </a:r>
          <a:r>
            <a:rPr lang="uk-UA" sz="1800" b="1" i="1" dirty="0" smtClean="0"/>
            <a:t> </a:t>
          </a:r>
          <a:r>
            <a:rPr lang="uk-UA" sz="1800" b="1" i="1" dirty="0" err="1" smtClean="0"/>
            <a:t>Скретч</a:t>
          </a:r>
          <a:r>
            <a:rPr lang="uk-UA" sz="1800" b="1" i="1" dirty="0" smtClean="0"/>
            <a:t>?</a:t>
          </a:r>
          <a:endParaRPr lang="uk-UA" sz="1800" b="1" dirty="0"/>
        </a:p>
      </dgm:t>
    </dgm:pt>
    <dgm:pt modelId="{BB76DF02-8454-4271-A300-DD076F3AE6FC}" type="parTrans" cxnId="{CA4DFFE0-7C24-4E58-935C-0E7C365370CC}">
      <dgm:prSet/>
      <dgm:spPr/>
      <dgm:t>
        <a:bodyPr/>
        <a:lstStyle/>
        <a:p>
          <a:endParaRPr lang="uk-UA"/>
        </a:p>
      </dgm:t>
    </dgm:pt>
    <dgm:pt modelId="{2AB19D6C-6C81-4AE3-8169-44B7F6096996}" type="sibTrans" cxnId="{CA4DFFE0-7C24-4E58-935C-0E7C365370CC}">
      <dgm:prSet/>
      <dgm:spPr/>
      <dgm:t>
        <a:bodyPr/>
        <a:lstStyle/>
        <a:p>
          <a:endParaRPr lang="uk-UA"/>
        </a:p>
      </dgm:t>
    </dgm:pt>
    <dgm:pt modelId="{FC12111D-B302-4466-A67A-4E5802589CF6}" type="pres">
      <dgm:prSet presAssocID="{9551D450-1081-4E4B-AED5-343F903851D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F3F618DC-2E48-4EA7-839E-70A0B80B508D}" type="pres">
      <dgm:prSet presAssocID="{7201532F-211A-452E-A034-B36D951669CA}" presName="node" presStyleLbl="node1" presStyleIdx="0" presStyleCnt="7" custScaleX="221697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uk-UA"/>
        </a:p>
      </dgm:t>
    </dgm:pt>
    <dgm:pt modelId="{A34A13E9-9100-4957-8E4C-564E52DCA20D}" type="pres">
      <dgm:prSet presAssocID="{098AB212-2361-4AEE-BC52-94C1BB50B798}" presName="sibTrans" presStyleCnt="0"/>
      <dgm:spPr/>
      <dgm:t>
        <a:bodyPr/>
        <a:lstStyle/>
        <a:p>
          <a:endParaRPr lang="ru-RU"/>
        </a:p>
      </dgm:t>
    </dgm:pt>
    <dgm:pt modelId="{AB6DC38F-4C7E-4AC7-909C-9701C9D21BD2}" type="pres">
      <dgm:prSet presAssocID="{97DE0217-C2E2-4AC4-86EE-B946608003D6}" presName="node" presStyleLbl="node1" presStyleIdx="1" presStyleCnt="7" custScaleX="221697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uk-UA"/>
        </a:p>
      </dgm:t>
    </dgm:pt>
    <dgm:pt modelId="{DC74A098-A6E2-4BC8-8C61-C280A41D97F4}" type="pres">
      <dgm:prSet presAssocID="{D49D336E-2C38-4568-B3A3-6F457C4F2FF9}" presName="sibTrans" presStyleCnt="0"/>
      <dgm:spPr/>
      <dgm:t>
        <a:bodyPr/>
        <a:lstStyle/>
        <a:p>
          <a:endParaRPr lang="ru-RU"/>
        </a:p>
      </dgm:t>
    </dgm:pt>
    <dgm:pt modelId="{D215E21A-C36F-40E8-A97B-44945ABA91F7}" type="pres">
      <dgm:prSet presAssocID="{0DCAA965-43DE-4448-AF35-EAD9AE00E48E}" presName="node" presStyleLbl="node1" presStyleIdx="2" presStyleCnt="7" custScaleX="221697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uk-UA"/>
        </a:p>
      </dgm:t>
    </dgm:pt>
    <dgm:pt modelId="{97C7FC72-B6B7-4E7E-B52B-BEB797826CB2}" type="pres">
      <dgm:prSet presAssocID="{F76C0281-65A7-433B-8E34-CCEFEB7CA77B}" presName="sibTrans" presStyleCnt="0"/>
      <dgm:spPr/>
      <dgm:t>
        <a:bodyPr/>
        <a:lstStyle/>
        <a:p>
          <a:endParaRPr lang="ru-RU"/>
        </a:p>
      </dgm:t>
    </dgm:pt>
    <dgm:pt modelId="{BA821A5D-066F-4340-89E7-89FD442871A8}" type="pres">
      <dgm:prSet presAssocID="{9D8698FD-D817-4793-966B-E276820AF6CD}" presName="node" presStyleLbl="node1" presStyleIdx="3" presStyleCnt="7" custScaleX="221697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uk-UA"/>
        </a:p>
      </dgm:t>
    </dgm:pt>
    <dgm:pt modelId="{F904D815-D0C3-4808-BDA9-28CA11F0EBD7}" type="pres">
      <dgm:prSet presAssocID="{D5F5B3DA-FEB2-4A02-9813-AFD1106FB9F1}" presName="sibTrans" presStyleCnt="0"/>
      <dgm:spPr/>
      <dgm:t>
        <a:bodyPr/>
        <a:lstStyle/>
        <a:p>
          <a:endParaRPr lang="ru-RU"/>
        </a:p>
      </dgm:t>
    </dgm:pt>
    <dgm:pt modelId="{20C00ADB-4E9D-4B26-9714-806FE64AE247}" type="pres">
      <dgm:prSet presAssocID="{B838D511-2808-4385-8BD0-129E7E1310EF}" presName="node" presStyleLbl="node1" presStyleIdx="4" presStyleCnt="7" custScaleX="221697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uk-UA"/>
        </a:p>
      </dgm:t>
    </dgm:pt>
    <dgm:pt modelId="{411F4D17-33A4-452D-BBB0-EE55195833A3}" type="pres">
      <dgm:prSet presAssocID="{973733C0-3DD3-4937-B8FC-7B7E4692B75F}" presName="sibTrans" presStyleCnt="0"/>
      <dgm:spPr/>
      <dgm:t>
        <a:bodyPr/>
        <a:lstStyle/>
        <a:p>
          <a:endParaRPr lang="ru-RU"/>
        </a:p>
      </dgm:t>
    </dgm:pt>
    <dgm:pt modelId="{76F0DD7A-3F7E-4A32-9176-BF2776778F74}" type="pres">
      <dgm:prSet presAssocID="{7695E1D5-F120-4AF5-AC7D-0BA12E042E79}" presName="node" presStyleLbl="node1" presStyleIdx="5" presStyleCnt="7" custScaleX="221697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uk-UA"/>
        </a:p>
      </dgm:t>
    </dgm:pt>
    <dgm:pt modelId="{EE1F0BAD-1E8F-4E12-9E78-F70BE6D7159A}" type="pres">
      <dgm:prSet presAssocID="{61D51C0C-E6FA-41B6-9DC9-32788DB5AD29}" presName="sibTrans" presStyleCnt="0"/>
      <dgm:spPr/>
      <dgm:t>
        <a:bodyPr/>
        <a:lstStyle/>
        <a:p>
          <a:endParaRPr lang="ru-RU"/>
        </a:p>
      </dgm:t>
    </dgm:pt>
    <dgm:pt modelId="{272F907C-438E-4FAD-8B77-A7A840AC2E58}" type="pres">
      <dgm:prSet presAssocID="{DB9876D0-C70C-4272-9AE2-25F6C9026A70}" presName="node" presStyleLbl="node1" presStyleIdx="6" presStyleCnt="7" custScaleX="221697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uk-UA"/>
        </a:p>
      </dgm:t>
    </dgm:pt>
  </dgm:ptLst>
  <dgm:cxnLst>
    <dgm:cxn modelId="{D7B9DCAE-AD25-4D83-836F-7DDDF2A5C2C8}" type="presOf" srcId="{B838D511-2808-4385-8BD0-129E7E1310EF}" destId="{20C00ADB-4E9D-4B26-9714-806FE64AE247}" srcOrd="0" destOrd="0" presId="urn:microsoft.com/office/officeart/2005/8/layout/default#1"/>
    <dgm:cxn modelId="{394C5ABC-AEAF-4981-BDF8-A2DD8874BDE8}" srcId="{9551D450-1081-4E4B-AED5-343F903851D1}" destId="{0DCAA965-43DE-4448-AF35-EAD9AE00E48E}" srcOrd="2" destOrd="0" parTransId="{2E0BD26D-9A72-420E-A775-0F85EA7301CD}" sibTransId="{F76C0281-65A7-433B-8E34-CCEFEB7CA77B}"/>
    <dgm:cxn modelId="{1AF792F5-C221-45CC-BEB6-AB2300581A98}" srcId="{9551D450-1081-4E4B-AED5-343F903851D1}" destId="{7695E1D5-F120-4AF5-AC7D-0BA12E042E79}" srcOrd="5" destOrd="0" parTransId="{07D57A95-B540-4C6D-8A80-9071E8EE9DC9}" sibTransId="{61D51C0C-E6FA-41B6-9DC9-32788DB5AD29}"/>
    <dgm:cxn modelId="{D2CD82B9-A4D0-4B94-A3A1-C7A478A14BC7}" type="presOf" srcId="{97DE0217-C2E2-4AC4-86EE-B946608003D6}" destId="{AB6DC38F-4C7E-4AC7-909C-9701C9D21BD2}" srcOrd="0" destOrd="0" presId="urn:microsoft.com/office/officeart/2005/8/layout/default#1"/>
    <dgm:cxn modelId="{CA4DFFE0-7C24-4E58-935C-0E7C365370CC}" srcId="{9551D450-1081-4E4B-AED5-343F903851D1}" destId="{DB9876D0-C70C-4272-9AE2-25F6C9026A70}" srcOrd="6" destOrd="0" parTransId="{BB76DF02-8454-4271-A300-DD076F3AE6FC}" sibTransId="{2AB19D6C-6C81-4AE3-8169-44B7F6096996}"/>
    <dgm:cxn modelId="{AC395B2A-6769-4708-8AC6-1A0AEE861BB5}" type="presOf" srcId="{DB9876D0-C70C-4272-9AE2-25F6C9026A70}" destId="{272F907C-438E-4FAD-8B77-A7A840AC2E58}" srcOrd="0" destOrd="0" presId="urn:microsoft.com/office/officeart/2005/8/layout/default#1"/>
    <dgm:cxn modelId="{DFA7A5EE-DF4F-45DC-80A7-FF72F4F64E4C}" type="presOf" srcId="{9551D450-1081-4E4B-AED5-343F903851D1}" destId="{FC12111D-B302-4466-A67A-4E5802589CF6}" srcOrd="0" destOrd="0" presId="urn:microsoft.com/office/officeart/2005/8/layout/default#1"/>
    <dgm:cxn modelId="{9D68122D-FD8D-4D2C-8A4D-7D2E5753C616}" srcId="{9551D450-1081-4E4B-AED5-343F903851D1}" destId="{7201532F-211A-452E-A034-B36D951669CA}" srcOrd="0" destOrd="0" parTransId="{05C23397-62F9-45BF-811C-A79BD6CF727C}" sibTransId="{098AB212-2361-4AEE-BC52-94C1BB50B798}"/>
    <dgm:cxn modelId="{C15FE9BF-0D2A-4636-B995-92E948C420DA}" srcId="{9551D450-1081-4E4B-AED5-343F903851D1}" destId="{9D8698FD-D817-4793-966B-E276820AF6CD}" srcOrd="3" destOrd="0" parTransId="{56A0D5F8-B2B6-4792-A1FE-33FC7A111BF6}" sibTransId="{D5F5B3DA-FEB2-4A02-9813-AFD1106FB9F1}"/>
    <dgm:cxn modelId="{EF45A4F9-19A0-4FA3-9C91-4325069AC105}" srcId="{9551D450-1081-4E4B-AED5-343F903851D1}" destId="{97DE0217-C2E2-4AC4-86EE-B946608003D6}" srcOrd="1" destOrd="0" parTransId="{96B2725A-9D05-4CC8-BE00-EF40EC53FAA1}" sibTransId="{D49D336E-2C38-4568-B3A3-6F457C4F2FF9}"/>
    <dgm:cxn modelId="{44DFC678-3D05-42BE-BFF7-C9302AB04186}" type="presOf" srcId="{9D8698FD-D817-4793-966B-E276820AF6CD}" destId="{BA821A5D-066F-4340-89E7-89FD442871A8}" srcOrd="0" destOrd="0" presId="urn:microsoft.com/office/officeart/2005/8/layout/default#1"/>
    <dgm:cxn modelId="{2206CCD5-A17D-4216-B99C-6B5196B14436}" srcId="{9551D450-1081-4E4B-AED5-343F903851D1}" destId="{B838D511-2808-4385-8BD0-129E7E1310EF}" srcOrd="4" destOrd="0" parTransId="{578C817C-7924-43D5-B4B1-0B82A9EECDAC}" sibTransId="{973733C0-3DD3-4937-B8FC-7B7E4692B75F}"/>
    <dgm:cxn modelId="{4B75D83F-FD4D-45F4-8187-9735BBA25324}" type="presOf" srcId="{7201532F-211A-452E-A034-B36D951669CA}" destId="{F3F618DC-2E48-4EA7-839E-70A0B80B508D}" srcOrd="0" destOrd="0" presId="urn:microsoft.com/office/officeart/2005/8/layout/default#1"/>
    <dgm:cxn modelId="{EC975EE6-E858-4084-A537-04B93F4E3EFB}" type="presOf" srcId="{7695E1D5-F120-4AF5-AC7D-0BA12E042E79}" destId="{76F0DD7A-3F7E-4A32-9176-BF2776778F74}" srcOrd="0" destOrd="0" presId="urn:microsoft.com/office/officeart/2005/8/layout/default#1"/>
    <dgm:cxn modelId="{950DE935-C8D2-41D0-92EC-873913C07C72}" type="presOf" srcId="{0DCAA965-43DE-4448-AF35-EAD9AE00E48E}" destId="{D215E21A-C36F-40E8-A97B-44945ABA91F7}" srcOrd="0" destOrd="0" presId="urn:microsoft.com/office/officeart/2005/8/layout/default#1"/>
    <dgm:cxn modelId="{024B0140-4A78-4BCA-B906-DE313995EBE5}" type="presParOf" srcId="{FC12111D-B302-4466-A67A-4E5802589CF6}" destId="{F3F618DC-2E48-4EA7-839E-70A0B80B508D}" srcOrd="0" destOrd="0" presId="urn:microsoft.com/office/officeart/2005/8/layout/default#1"/>
    <dgm:cxn modelId="{20D67315-BCD3-4506-AF90-A8781D6DFB2B}" type="presParOf" srcId="{FC12111D-B302-4466-A67A-4E5802589CF6}" destId="{A34A13E9-9100-4957-8E4C-564E52DCA20D}" srcOrd="1" destOrd="0" presId="urn:microsoft.com/office/officeart/2005/8/layout/default#1"/>
    <dgm:cxn modelId="{A5817993-8436-471D-B2A3-A4E8FC04AE1F}" type="presParOf" srcId="{FC12111D-B302-4466-A67A-4E5802589CF6}" destId="{AB6DC38F-4C7E-4AC7-909C-9701C9D21BD2}" srcOrd="2" destOrd="0" presId="urn:microsoft.com/office/officeart/2005/8/layout/default#1"/>
    <dgm:cxn modelId="{51D677D5-83A1-4E39-9666-01EC4F07B85F}" type="presParOf" srcId="{FC12111D-B302-4466-A67A-4E5802589CF6}" destId="{DC74A098-A6E2-4BC8-8C61-C280A41D97F4}" srcOrd="3" destOrd="0" presId="urn:microsoft.com/office/officeart/2005/8/layout/default#1"/>
    <dgm:cxn modelId="{2A0D7D78-CB43-4417-BE1B-0464CA3F9661}" type="presParOf" srcId="{FC12111D-B302-4466-A67A-4E5802589CF6}" destId="{D215E21A-C36F-40E8-A97B-44945ABA91F7}" srcOrd="4" destOrd="0" presId="urn:microsoft.com/office/officeart/2005/8/layout/default#1"/>
    <dgm:cxn modelId="{8DEE782F-F45D-45E9-ACEE-055279452210}" type="presParOf" srcId="{FC12111D-B302-4466-A67A-4E5802589CF6}" destId="{97C7FC72-B6B7-4E7E-B52B-BEB797826CB2}" srcOrd="5" destOrd="0" presId="urn:microsoft.com/office/officeart/2005/8/layout/default#1"/>
    <dgm:cxn modelId="{3653EA1E-AC1A-4B0E-B299-CAA36CF24100}" type="presParOf" srcId="{FC12111D-B302-4466-A67A-4E5802589CF6}" destId="{BA821A5D-066F-4340-89E7-89FD442871A8}" srcOrd="6" destOrd="0" presId="urn:microsoft.com/office/officeart/2005/8/layout/default#1"/>
    <dgm:cxn modelId="{4E7C6F3C-055E-4D1E-B7E3-30E2A8BB3131}" type="presParOf" srcId="{FC12111D-B302-4466-A67A-4E5802589CF6}" destId="{F904D815-D0C3-4808-BDA9-28CA11F0EBD7}" srcOrd="7" destOrd="0" presId="urn:microsoft.com/office/officeart/2005/8/layout/default#1"/>
    <dgm:cxn modelId="{56F78CE0-5375-4C87-B6D1-A4563C8A65CF}" type="presParOf" srcId="{FC12111D-B302-4466-A67A-4E5802589CF6}" destId="{20C00ADB-4E9D-4B26-9714-806FE64AE247}" srcOrd="8" destOrd="0" presId="urn:microsoft.com/office/officeart/2005/8/layout/default#1"/>
    <dgm:cxn modelId="{DAF28496-6CC2-455D-9E2A-A962C82E4F31}" type="presParOf" srcId="{FC12111D-B302-4466-A67A-4E5802589CF6}" destId="{411F4D17-33A4-452D-BBB0-EE55195833A3}" srcOrd="9" destOrd="0" presId="urn:microsoft.com/office/officeart/2005/8/layout/default#1"/>
    <dgm:cxn modelId="{F035C1EB-7FF5-432E-BE9F-BCB4A8BA41A1}" type="presParOf" srcId="{FC12111D-B302-4466-A67A-4E5802589CF6}" destId="{76F0DD7A-3F7E-4A32-9176-BF2776778F74}" srcOrd="10" destOrd="0" presId="urn:microsoft.com/office/officeart/2005/8/layout/default#1"/>
    <dgm:cxn modelId="{30A3EEF3-54F1-4D2A-B9E0-829824B69EBD}" type="presParOf" srcId="{FC12111D-B302-4466-A67A-4E5802589CF6}" destId="{EE1F0BAD-1E8F-4E12-9E78-F70BE6D7159A}" srcOrd="11" destOrd="0" presId="urn:microsoft.com/office/officeart/2005/8/layout/default#1"/>
    <dgm:cxn modelId="{18C6BEBB-C734-469D-862C-16194119350F}" type="presParOf" srcId="{FC12111D-B302-4466-A67A-4E5802589CF6}" destId="{272F907C-438E-4FAD-8B77-A7A840AC2E58}" srcOrd="12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43662DF-08CC-43F0-8839-094FD4D8714A}" type="doc">
      <dgm:prSet loTypeId="urn:microsoft.com/office/officeart/2005/8/layout/hierarchy3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0CC7DBA6-411B-4CDF-BCD3-43B397A53A25}">
      <dgm:prSet phldrT="[Текст]"/>
      <dgm:spPr/>
      <dgm:t>
        <a:bodyPr/>
        <a:lstStyle/>
        <a:p>
          <a:r>
            <a:rPr lang="uk-UA" dirty="0" smtClean="0"/>
            <a:t> Обговоріть, як можна продовжити такі речення:</a:t>
          </a:r>
          <a:endParaRPr lang="uk-UA" dirty="0"/>
        </a:p>
      </dgm:t>
    </dgm:pt>
    <dgm:pt modelId="{4536AB23-8236-4701-846C-E4197CDE4F32}" type="parTrans" cxnId="{80FF9AF1-07BC-4E93-8C6C-095C2BB3DC26}">
      <dgm:prSet/>
      <dgm:spPr/>
      <dgm:t>
        <a:bodyPr/>
        <a:lstStyle/>
        <a:p>
          <a:endParaRPr lang="uk-UA"/>
        </a:p>
      </dgm:t>
    </dgm:pt>
    <dgm:pt modelId="{AC6D2092-4582-42C5-80BF-A33F7C619BF4}" type="sibTrans" cxnId="{80FF9AF1-07BC-4E93-8C6C-095C2BB3DC26}">
      <dgm:prSet/>
      <dgm:spPr/>
      <dgm:t>
        <a:bodyPr/>
        <a:lstStyle/>
        <a:p>
          <a:endParaRPr lang="uk-UA"/>
        </a:p>
      </dgm:t>
    </dgm:pt>
    <dgm:pt modelId="{E86B552A-3C09-4E35-9FBC-E320119068E4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smtClean="0"/>
            <a:t>Щоб запустити на виконання програму в середовищі</a:t>
          </a:r>
          <a:r>
            <a:rPr lang="uk-UA" i="1" dirty="0" smtClean="0"/>
            <a:t> </a:t>
          </a:r>
          <a:r>
            <a:rPr lang="uk-UA" i="1" dirty="0" err="1" smtClean="0"/>
            <a:t>Скретч</a:t>
          </a:r>
          <a:r>
            <a:rPr lang="uk-UA" i="1" dirty="0" smtClean="0"/>
            <a:t>, </a:t>
          </a:r>
          <a:r>
            <a:rPr lang="uk-UA" dirty="0" smtClean="0"/>
            <a:t>потрібно...</a:t>
          </a:r>
          <a:endParaRPr lang="uk-UA" dirty="0"/>
        </a:p>
      </dgm:t>
    </dgm:pt>
    <dgm:pt modelId="{DD0A33D2-9AE3-45AC-B788-A6F768548E48}" type="parTrans" cxnId="{FEE96BE2-B01F-4DFC-B933-4D329C91F972}">
      <dgm:prSet/>
      <dgm:spPr/>
      <dgm:t>
        <a:bodyPr/>
        <a:lstStyle/>
        <a:p>
          <a:endParaRPr lang="uk-UA"/>
        </a:p>
      </dgm:t>
    </dgm:pt>
    <dgm:pt modelId="{A54DCEBF-932E-4DCB-80D6-B19157EB1B14}" type="sibTrans" cxnId="{FEE96BE2-B01F-4DFC-B933-4D329C91F972}">
      <dgm:prSet/>
      <dgm:spPr/>
      <dgm:t>
        <a:bodyPr/>
        <a:lstStyle/>
        <a:p>
          <a:endParaRPr lang="uk-UA"/>
        </a:p>
      </dgm:t>
    </dgm:pt>
    <dgm:pt modelId="{FCFBD3F2-3839-483D-BE06-CA4A63F335A1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smtClean="0"/>
            <a:t>Після натискання кнопки         виконання команд програми буде...</a:t>
          </a:r>
          <a:endParaRPr lang="uk-UA" dirty="0"/>
        </a:p>
      </dgm:t>
    </dgm:pt>
    <dgm:pt modelId="{C490699B-0A43-4596-ACC7-7E8DBDCC4113}" type="parTrans" cxnId="{DD871BE0-F1A9-4B6D-83D8-13A888BCFC4E}">
      <dgm:prSet/>
      <dgm:spPr/>
      <dgm:t>
        <a:bodyPr/>
        <a:lstStyle/>
        <a:p>
          <a:endParaRPr lang="uk-UA"/>
        </a:p>
      </dgm:t>
    </dgm:pt>
    <dgm:pt modelId="{AFB74C15-7876-4BB5-A4DD-A8B12447A1F1}" type="sibTrans" cxnId="{DD871BE0-F1A9-4B6D-83D8-13A888BCFC4E}">
      <dgm:prSet/>
      <dgm:spPr/>
      <dgm:t>
        <a:bodyPr/>
        <a:lstStyle/>
        <a:p>
          <a:endParaRPr lang="uk-UA"/>
        </a:p>
      </dgm:t>
    </dgm:pt>
    <dgm:pt modelId="{A2CB2F58-B909-4521-9C18-2033979EBED3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smtClean="0"/>
            <a:t>Якщо натиснути кнопку          то...</a:t>
          </a:r>
          <a:endParaRPr lang="uk-UA" dirty="0"/>
        </a:p>
      </dgm:t>
    </dgm:pt>
    <dgm:pt modelId="{3ACDD3AC-0BD2-4968-AF96-DE485B2F4C80}" type="parTrans" cxnId="{497CF69E-92F6-48FE-87D9-468FD8D0D759}">
      <dgm:prSet/>
      <dgm:spPr/>
      <dgm:t>
        <a:bodyPr/>
        <a:lstStyle/>
        <a:p>
          <a:endParaRPr lang="uk-UA"/>
        </a:p>
      </dgm:t>
    </dgm:pt>
    <dgm:pt modelId="{345309ED-937C-4491-8491-0767AE6E1150}" type="sibTrans" cxnId="{497CF69E-92F6-48FE-87D9-468FD8D0D759}">
      <dgm:prSet/>
      <dgm:spPr/>
      <dgm:t>
        <a:bodyPr/>
        <a:lstStyle/>
        <a:p>
          <a:endParaRPr lang="uk-UA"/>
        </a:p>
      </dgm:t>
    </dgm:pt>
    <dgm:pt modelId="{2778B883-35AD-44B7-8BBC-2E71CCDE425E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smtClean="0"/>
            <a:t>Якщо двічі клацнути лівою кнопкою миші на команді в контейнері </a:t>
          </a:r>
          <a:r>
            <a:rPr lang="uk-UA" dirty="0" err="1" smtClean="0"/>
            <a:t>скриптів</a:t>
          </a:r>
          <a:r>
            <a:rPr lang="uk-UA" dirty="0" smtClean="0"/>
            <a:t>, то …</a:t>
          </a:r>
          <a:endParaRPr lang="uk-UA" dirty="0"/>
        </a:p>
      </dgm:t>
    </dgm:pt>
    <dgm:pt modelId="{C089BAB1-8EED-41B8-BC07-CFEA8E8EDBA8}" type="parTrans" cxnId="{F43ABF14-7E1F-472A-B226-673373AA015A}">
      <dgm:prSet/>
      <dgm:spPr/>
      <dgm:t>
        <a:bodyPr/>
        <a:lstStyle/>
        <a:p>
          <a:endParaRPr lang="uk-UA"/>
        </a:p>
      </dgm:t>
    </dgm:pt>
    <dgm:pt modelId="{17E49994-CF64-4E4D-AC85-921A62EBA5FF}" type="sibTrans" cxnId="{F43ABF14-7E1F-472A-B226-673373AA015A}">
      <dgm:prSet/>
      <dgm:spPr/>
      <dgm:t>
        <a:bodyPr/>
        <a:lstStyle/>
        <a:p>
          <a:endParaRPr lang="uk-UA"/>
        </a:p>
      </dgm:t>
    </dgm:pt>
    <dgm:pt modelId="{ABAA79C4-6CB0-48BA-B7DD-74A1E6F7D4CD}" type="pres">
      <dgm:prSet presAssocID="{543662DF-08CC-43F0-8839-094FD4D8714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D079B700-D572-4F7C-9F61-6B9375EDE307}" type="pres">
      <dgm:prSet presAssocID="{0CC7DBA6-411B-4CDF-BCD3-43B397A53A25}" presName="root" presStyleCnt="0"/>
      <dgm:spPr/>
      <dgm:t>
        <a:bodyPr/>
        <a:lstStyle/>
        <a:p>
          <a:endParaRPr lang="ru-RU"/>
        </a:p>
      </dgm:t>
    </dgm:pt>
    <dgm:pt modelId="{12E2F5BB-75BA-4BDF-8E60-FE3B3B768604}" type="pres">
      <dgm:prSet presAssocID="{0CC7DBA6-411B-4CDF-BCD3-43B397A53A25}" presName="rootComposite" presStyleCnt="0"/>
      <dgm:spPr/>
      <dgm:t>
        <a:bodyPr/>
        <a:lstStyle/>
        <a:p>
          <a:endParaRPr lang="ru-RU"/>
        </a:p>
      </dgm:t>
    </dgm:pt>
    <dgm:pt modelId="{F111D7DD-B382-4548-AAE4-138D187872B0}" type="pres">
      <dgm:prSet presAssocID="{0CC7DBA6-411B-4CDF-BCD3-43B397A53A25}" presName="rootText" presStyleLbl="node1" presStyleIdx="0" presStyleCnt="1" custScaleX="495781"/>
      <dgm:spPr/>
      <dgm:t>
        <a:bodyPr/>
        <a:lstStyle/>
        <a:p>
          <a:endParaRPr lang="uk-UA"/>
        </a:p>
      </dgm:t>
    </dgm:pt>
    <dgm:pt modelId="{C74B201A-FC56-40AF-895F-61F1B34E832E}" type="pres">
      <dgm:prSet presAssocID="{0CC7DBA6-411B-4CDF-BCD3-43B397A53A25}" presName="rootConnector" presStyleLbl="node1" presStyleIdx="0" presStyleCnt="1"/>
      <dgm:spPr/>
      <dgm:t>
        <a:bodyPr/>
        <a:lstStyle/>
        <a:p>
          <a:endParaRPr lang="uk-UA"/>
        </a:p>
      </dgm:t>
    </dgm:pt>
    <dgm:pt modelId="{6684F510-05F2-44A0-BE24-401DA8343B6A}" type="pres">
      <dgm:prSet presAssocID="{0CC7DBA6-411B-4CDF-BCD3-43B397A53A25}" presName="childShape" presStyleCnt="0"/>
      <dgm:spPr/>
      <dgm:t>
        <a:bodyPr/>
        <a:lstStyle/>
        <a:p>
          <a:endParaRPr lang="ru-RU"/>
        </a:p>
      </dgm:t>
    </dgm:pt>
    <dgm:pt modelId="{808F65E6-FE10-4305-BD0F-108989B84EBC}" type="pres">
      <dgm:prSet presAssocID="{DD0A33D2-9AE3-45AC-B788-A6F768548E48}" presName="Name13" presStyleLbl="parChTrans1D2" presStyleIdx="0" presStyleCnt="4"/>
      <dgm:spPr/>
      <dgm:t>
        <a:bodyPr/>
        <a:lstStyle/>
        <a:p>
          <a:endParaRPr lang="uk-UA"/>
        </a:p>
      </dgm:t>
    </dgm:pt>
    <dgm:pt modelId="{26AB2879-460F-4F0D-BE8F-5987C9FBBC7F}" type="pres">
      <dgm:prSet presAssocID="{E86B552A-3C09-4E35-9FBC-E320119068E4}" presName="childText" presStyleLbl="bgAcc1" presStyleIdx="0" presStyleCnt="4" custScaleX="58164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C25B0BA-8A89-4B38-8C3A-66A1857B2660}" type="pres">
      <dgm:prSet presAssocID="{C490699B-0A43-4596-ACC7-7E8DBDCC4113}" presName="Name13" presStyleLbl="parChTrans1D2" presStyleIdx="1" presStyleCnt="4"/>
      <dgm:spPr/>
      <dgm:t>
        <a:bodyPr/>
        <a:lstStyle/>
        <a:p>
          <a:endParaRPr lang="uk-UA"/>
        </a:p>
      </dgm:t>
    </dgm:pt>
    <dgm:pt modelId="{293EA061-EDB6-4663-A6C8-2177818AE07C}" type="pres">
      <dgm:prSet presAssocID="{FCFBD3F2-3839-483D-BE06-CA4A63F335A1}" presName="childText" presStyleLbl="bgAcc1" presStyleIdx="1" presStyleCnt="4" custScaleX="58164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16B6486-16E2-4BAD-BDC6-70A13AD9D3ED}" type="pres">
      <dgm:prSet presAssocID="{3ACDD3AC-0BD2-4968-AF96-DE485B2F4C80}" presName="Name13" presStyleLbl="parChTrans1D2" presStyleIdx="2" presStyleCnt="4"/>
      <dgm:spPr/>
      <dgm:t>
        <a:bodyPr/>
        <a:lstStyle/>
        <a:p>
          <a:endParaRPr lang="uk-UA"/>
        </a:p>
      </dgm:t>
    </dgm:pt>
    <dgm:pt modelId="{4C65BEB0-DDD4-489B-A4FD-298CBF16F1AC}" type="pres">
      <dgm:prSet presAssocID="{A2CB2F58-B909-4521-9C18-2033979EBED3}" presName="childText" presStyleLbl="bgAcc1" presStyleIdx="2" presStyleCnt="4" custScaleX="58164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C071DE1-1CDE-47EB-8626-8449B73ECC49}" type="pres">
      <dgm:prSet presAssocID="{C089BAB1-8EED-41B8-BC07-CFEA8E8EDBA8}" presName="Name13" presStyleLbl="parChTrans1D2" presStyleIdx="3" presStyleCnt="4"/>
      <dgm:spPr/>
      <dgm:t>
        <a:bodyPr/>
        <a:lstStyle/>
        <a:p>
          <a:endParaRPr lang="uk-UA"/>
        </a:p>
      </dgm:t>
    </dgm:pt>
    <dgm:pt modelId="{6A6CA8C9-C6BC-47F2-9D42-97A595BA23A5}" type="pres">
      <dgm:prSet presAssocID="{2778B883-35AD-44B7-8BBC-2E71CCDE425E}" presName="childText" presStyleLbl="bgAcc1" presStyleIdx="3" presStyleCnt="4" custScaleX="58164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B36D69F2-0E4C-4251-ACB9-2ADAEDC0E8D9}" type="presOf" srcId="{C089BAB1-8EED-41B8-BC07-CFEA8E8EDBA8}" destId="{6C071DE1-1CDE-47EB-8626-8449B73ECC49}" srcOrd="0" destOrd="0" presId="urn:microsoft.com/office/officeart/2005/8/layout/hierarchy3"/>
    <dgm:cxn modelId="{382CCB25-C602-4981-A6BC-BD786C7CE6DF}" type="presOf" srcId="{C490699B-0A43-4596-ACC7-7E8DBDCC4113}" destId="{BC25B0BA-8A89-4B38-8C3A-66A1857B2660}" srcOrd="0" destOrd="0" presId="urn:microsoft.com/office/officeart/2005/8/layout/hierarchy3"/>
    <dgm:cxn modelId="{2718DF86-A6A8-4C42-BA6D-BB5E2EB4684F}" type="presOf" srcId="{DD0A33D2-9AE3-45AC-B788-A6F768548E48}" destId="{808F65E6-FE10-4305-BD0F-108989B84EBC}" srcOrd="0" destOrd="0" presId="urn:microsoft.com/office/officeart/2005/8/layout/hierarchy3"/>
    <dgm:cxn modelId="{FEE96BE2-B01F-4DFC-B933-4D329C91F972}" srcId="{0CC7DBA6-411B-4CDF-BCD3-43B397A53A25}" destId="{E86B552A-3C09-4E35-9FBC-E320119068E4}" srcOrd="0" destOrd="0" parTransId="{DD0A33D2-9AE3-45AC-B788-A6F768548E48}" sibTransId="{A54DCEBF-932E-4DCB-80D6-B19157EB1B14}"/>
    <dgm:cxn modelId="{497CF69E-92F6-48FE-87D9-468FD8D0D759}" srcId="{0CC7DBA6-411B-4CDF-BCD3-43B397A53A25}" destId="{A2CB2F58-B909-4521-9C18-2033979EBED3}" srcOrd="2" destOrd="0" parTransId="{3ACDD3AC-0BD2-4968-AF96-DE485B2F4C80}" sibTransId="{345309ED-937C-4491-8491-0767AE6E1150}"/>
    <dgm:cxn modelId="{14C5EF21-7086-4E23-9B0C-526C260B953C}" type="presOf" srcId="{E86B552A-3C09-4E35-9FBC-E320119068E4}" destId="{26AB2879-460F-4F0D-BE8F-5987C9FBBC7F}" srcOrd="0" destOrd="0" presId="urn:microsoft.com/office/officeart/2005/8/layout/hierarchy3"/>
    <dgm:cxn modelId="{9A6E5D06-7BA3-4509-B952-8F6DEC1F7A42}" type="presOf" srcId="{2778B883-35AD-44B7-8BBC-2E71CCDE425E}" destId="{6A6CA8C9-C6BC-47F2-9D42-97A595BA23A5}" srcOrd="0" destOrd="0" presId="urn:microsoft.com/office/officeart/2005/8/layout/hierarchy3"/>
    <dgm:cxn modelId="{90297BD7-258B-49A9-BE8B-382E2184047E}" type="presOf" srcId="{543662DF-08CC-43F0-8839-094FD4D8714A}" destId="{ABAA79C4-6CB0-48BA-B7DD-74A1E6F7D4CD}" srcOrd="0" destOrd="0" presId="urn:microsoft.com/office/officeart/2005/8/layout/hierarchy3"/>
    <dgm:cxn modelId="{DD871BE0-F1A9-4B6D-83D8-13A888BCFC4E}" srcId="{0CC7DBA6-411B-4CDF-BCD3-43B397A53A25}" destId="{FCFBD3F2-3839-483D-BE06-CA4A63F335A1}" srcOrd="1" destOrd="0" parTransId="{C490699B-0A43-4596-ACC7-7E8DBDCC4113}" sibTransId="{AFB74C15-7876-4BB5-A4DD-A8B12447A1F1}"/>
    <dgm:cxn modelId="{293E3700-5BCD-45AD-9689-199220F7551E}" type="presOf" srcId="{3ACDD3AC-0BD2-4968-AF96-DE485B2F4C80}" destId="{616B6486-16E2-4BAD-BDC6-70A13AD9D3ED}" srcOrd="0" destOrd="0" presId="urn:microsoft.com/office/officeart/2005/8/layout/hierarchy3"/>
    <dgm:cxn modelId="{80FF9AF1-07BC-4E93-8C6C-095C2BB3DC26}" srcId="{543662DF-08CC-43F0-8839-094FD4D8714A}" destId="{0CC7DBA6-411B-4CDF-BCD3-43B397A53A25}" srcOrd="0" destOrd="0" parTransId="{4536AB23-8236-4701-846C-E4197CDE4F32}" sibTransId="{AC6D2092-4582-42C5-80BF-A33F7C619BF4}"/>
    <dgm:cxn modelId="{59982FAD-47AD-4544-9ED6-972E1AC4E9B7}" type="presOf" srcId="{A2CB2F58-B909-4521-9C18-2033979EBED3}" destId="{4C65BEB0-DDD4-489B-A4FD-298CBF16F1AC}" srcOrd="0" destOrd="0" presId="urn:microsoft.com/office/officeart/2005/8/layout/hierarchy3"/>
    <dgm:cxn modelId="{0DCFB4A0-D975-4262-B8FC-90BDE5D95AFE}" type="presOf" srcId="{FCFBD3F2-3839-483D-BE06-CA4A63F335A1}" destId="{293EA061-EDB6-4663-A6C8-2177818AE07C}" srcOrd="0" destOrd="0" presId="urn:microsoft.com/office/officeart/2005/8/layout/hierarchy3"/>
    <dgm:cxn modelId="{D8A6852C-06E4-48A3-B9D3-7E4071C86811}" type="presOf" srcId="{0CC7DBA6-411B-4CDF-BCD3-43B397A53A25}" destId="{C74B201A-FC56-40AF-895F-61F1B34E832E}" srcOrd="1" destOrd="0" presId="urn:microsoft.com/office/officeart/2005/8/layout/hierarchy3"/>
    <dgm:cxn modelId="{D4431F10-95D2-4582-BCB9-7126A70915D2}" type="presOf" srcId="{0CC7DBA6-411B-4CDF-BCD3-43B397A53A25}" destId="{F111D7DD-B382-4548-AAE4-138D187872B0}" srcOrd="0" destOrd="0" presId="urn:microsoft.com/office/officeart/2005/8/layout/hierarchy3"/>
    <dgm:cxn modelId="{F43ABF14-7E1F-472A-B226-673373AA015A}" srcId="{0CC7DBA6-411B-4CDF-BCD3-43B397A53A25}" destId="{2778B883-35AD-44B7-8BBC-2E71CCDE425E}" srcOrd="3" destOrd="0" parTransId="{C089BAB1-8EED-41B8-BC07-CFEA8E8EDBA8}" sibTransId="{17E49994-CF64-4E4D-AC85-921A62EBA5FF}"/>
    <dgm:cxn modelId="{11572B99-72BC-48BB-A8DD-E513400A7934}" type="presParOf" srcId="{ABAA79C4-6CB0-48BA-B7DD-74A1E6F7D4CD}" destId="{D079B700-D572-4F7C-9F61-6B9375EDE307}" srcOrd="0" destOrd="0" presId="urn:microsoft.com/office/officeart/2005/8/layout/hierarchy3"/>
    <dgm:cxn modelId="{B4D706F8-08D9-4C96-AE64-A9CAA773CAB8}" type="presParOf" srcId="{D079B700-D572-4F7C-9F61-6B9375EDE307}" destId="{12E2F5BB-75BA-4BDF-8E60-FE3B3B768604}" srcOrd="0" destOrd="0" presId="urn:microsoft.com/office/officeart/2005/8/layout/hierarchy3"/>
    <dgm:cxn modelId="{687FE4FA-ACC1-41D3-A1B7-C8154B5AE9B6}" type="presParOf" srcId="{12E2F5BB-75BA-4BDF-8E60-FE3B3B768604}" destId="{F111D7DD-B382-4548-AAE4-138D187872B0}" srcOrd="0" destOrd="0" presId="urn:microsoft.com/office/officeart/2005/8/layout/hierarchy3"/>
    <dgm:cxn modelId="{306897D6-36EF-45E9-A531-1A9E72C7A8D6}" type="presParOf" srcId="{12E2F5BB-75BA-4BDF-8E60-FE3B3B768604}" destId="{C74B201A-FC56-40AF-895F-61F1B34E832E}" srcOrd="1" destOrd="0" presId="urn:microsoft.com/office/officeart/2005/8/layout/hierarchy3"/>
    <dgm:cxn modelId="{45CCCBD7-5C84-48A0-9AAE-F038720AE8C3}" type="presParOf" srcId="{D079B700-D572-4F7C-9F61-6B9375EDE307}" destId="{6684F510-05F2-44A0-BE24-401DA8343B6A}" srcOrd="1" destOrd="0" presId="urn:microsoft.com/office/officeart/2005/8/layout/hierarchy3"/>
    <dgm:cxn modelId="{637E0039-E301-4807-A3F6-9A94B27A4884}" type="presParOf" srcId="{6684F510-05F2-44A0-BE24-401DA8343B6A}" destId="{808F65E6-FE10-4305-BD0F-108989B84EBC}" srcOrd="0" destOrd="0" presId="urn:microsoft.com/office/officeart/2005/8/layout/hierarchy3"/>
    <dgm:cxn modelId="{A314B48B-AE43-491B-AB52-1A33AEFB5D7D}" type="presParOf" srcId="{6684F510-05F2-44A0-BE24-401DA8343B6A}" destId="{26AB2879-460F-4F0D-BE8F-5987C9FBBC7F}" srcOrd="1" destOrd="0" presId="urn:microsoft.com/office/officeart/2005/8/layout/hierarchy3"/>
    <dgm:cxn modelId="{2791297E-5A63-4C7A-8E9B-924B407A580C}" type="presParOf" srcId="{6684F510-05F2-44A0-BE24-401DA8343B6A}" destId="{BC25B0BA-8A89-4B38-8C3A-66A1857B2660}" srcOrd="2" destOrd="0" presId="urn:microsoft.com/office/officeart/2005/8/layout/hierarchy3"/>
    <dgm:cxn modelId="{B0F4C5FC-B8E4-44BD-A04F-14AE7D385F4B}" type="presParOf" srcId="{6684F510-05F2-44A0-BE24-401DA8343B6A}" destId="{293EA061-EDB6-4663-A6C8-2177818AE07C}" srcOrd="3" destOrd="0" presId="urn:microsoft.com/office/officeart/2005/8/layout/hierarchy3"/>
    <dgm:cxn modelId="{FCE4D761-20A8-4D90-ADA9-C7805657D679}" type="presParOf" srcId="{6684F510-05F2-44A0-BE24-401DA8343B6A}" destId="{616B6486-16E2-4BAD-BDC6-70A13AD9D3ED}" srcOrd="4" destOrd="0" presId="urn:microsoft.com/office/officeart/2005/8/layout/hierarchy3"/>
    <dgm:cxn modelId="{77C42FDD-05F0-4447-A017-F00441C4174E}" type="presParOf" srcId="{6684F510-05F2-44A0-BE24-401DA8343B6A}" destId="{4C65BEB0-DDD4-489B-A4FD-298CBF16F1AC}" srcOrd="5" destOrd="0" presId="urn:microsoft.com/office/officeart/2005/8/layout/hierarchy3"/>
    <dgm:cxn modelId="{5D2AC2BA-8EF0-4C9F-BB47-16CB46AB1F02}" type="presParOf" srcId="{6684F510-05F2-44A0-BE24-401DA8343B6A}" destId="{6C071DE1-1CDE-47EB-8626-8449B73ECC49}" srcOrd="6" destOrd="0" presId="urn:microsoft.com/office/officeart/2005/8/layout/hierarchy3"/>
    <dgm:cxn modelId="{665B9E21-AA68-4D97-B6B5-D692D7FD8908}" type="presParOf" srcId="{6684F510-05F2-44A0-BE24-401DA8343B6A}" destId="{6A6CA8C9-C6BC-47F2-9D42-97A595BA23A5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D60689E-2C3A-40EC-A598-9EFA5BD2C5E2}" type="doc">
      <dgm:prSet loTypeId="urn:microsoft.com/office/officeart/2005/8/layout/chevron2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E462FF38-C34D-449D-BC5D-CA0392ED8EA6}">
      <dgm:prSet phldrT="[Текст]"/>
      <dgm:spPr/>
      <dgm:t>
        <a:bodyPr/>
        <a:lstStyle/>
        <a:p>
          <a:r>
            <a:rPr lang="uk-UA" dirty="0" smtClean="0"/>
            <a:t>1</a:t>
          </a:r>
          <a:endParaRPr lang="uk-UA" dirty="0"/>
        </a:p>
      </dgm:t>
    </dgm:pt>
    <dgm:pt modelId="{52999F9F-3E9C-40BE-9113-3647AD5F65FF}" type="parTrans" cxnId="{E222CA51-B4F4-4C11-A051-08D9EC375253}">
      <dgm:prSet/>
      <dgm:spPr/>
      <dgm:t>
        <a:bodyPr/>
        <a:lstStyle/>
        <a:p>
          <a:endParaRPr lang="uk-UA"/>
        </a:p>
      </dgm:t>
    </dgm:pt>
    <dgm:pt modelId="{5B9002BD-04F2-48E9-A135-0CB118B2560B}" type="sibTrans" cxnId="{E222CA51-B4F4-4C11-A051-08D9EC375253}">
      <dgm:prSet/>
      <dgm:spPr/>
      <dgm:t>
        <a:bodyPr/>
        <a:lstStyle/>
        <a:p>
          <a:endParaRPr lang="uk-UA"/>
        </a:p>
      </dgm:t>
    </dgm:pt>
    <dgm:pt modelId="{6E8C4325-7A3A-4DCB-AD39-9065A92B1E40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smtClean="0"/>
            <a:t>Я можу навести приклад навчального комп'ютерного середо­вища виконання алгоритмів.</a:t>
          </a:r>
          <a:endParaRPr lang="uk-UA" dirty="0"/>
        </a:p>
      </dgm:t>
    </dgm:pt>
    <dgm:pt modelId="{6AC1A94B-EE29-4DC8-B526-F8A448109F2F}" type="parTrans" cxnId="{FA565D25-994C-4409-9953-0C3B68F59E08}">
      <dgm:prSet/>
      <dgm:spPr/>
      <dgm:t>
        <a:bodyPr/>
        <a:lstStyle/>
        <a:p>
          <a:endParaRPr lang="uk-UA"/>
        </a:p>
      </dgm:t>
    </dgm:pt>
    <dgm:pt modelId="{63A7454A-2515-45AF-BA8A-D0853336C5C4}" type="sibTrans" cxnId="{FA565D25-994C-4409-9953-0C3B68F59E08}">
      <dgm:prSet/>
      <dgm:spPr/>
      <dgm:t>
        <a:bodyPr/>
        <a:lstStyle/>
        <a:p>
          <a:endParaRPr lang="uk-UA"/>
        </a:p>
      </dgm:t>
    </dgm:pt>
    <dgm:pt modelId="{16F50B52-DA7C-45FF-BBBD-C67A2B582C39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smtClean="0"/>
            <a:t>Я розрізняю команди і події, що відбуваються при виконанні алгоритмів у середовищі</a:t>
          </a:r>
          <a:r>
            <a:rPr lang="uk-UA" i="1" dirty="0" smtClean="0"/>
            <a:t> </a:t>
          </a:r>
          <a:r>
            <a:rPr lang="uk-UA" i="1" dirty="0" err="1" smtClean="0"/>
            <a:t>Скретч</a:t>
          </a:r>
          <a:r>
            <a:rPr lang="uk-UA" i="1" dirty="0" smtClean="0"/>
            <a:t>.</a:t>
          </a:r>
          <a:endParaRPr lang="uk-UA" dirty="0"/>
        </a:p>
      </dgm:t>
    </dgm:pt>
    <dgm:pt modelId="{11AE9887-3FE9-438E-A44B-93CB9EC4DA0C}" type="parTrans" cxnId="{B36D8F79-CD4C-4C6A-BE2B-477F5D83C631}">
      <dgm:prSet/>
      <dgm:spPr/>
      <dgm:t>
        <a:bodyPr/>
        <a:lstStyle/>
        <a:p>
          <a:endParaRPr lang="uk-UA"/>
        </a:p>
      </dgm:t>
    </dgm:pt>
    <dgm:pt modelId="{8021706E-30D1-47C2-8CF1-69AB1E28AC84}" type="sibTrans" cxnId="{B36D8F79-CD4C-4C6A-BE2B-477F5D83C631}">
      <dgm:prSet/>
      <dgm:spPr/>
      <dgm:t>
        <a:bodyPr/>
        <a:lstStyle/>
        <a:p>
          <a:endParaRPr lang="uk-UA"/>
        </a:p>
      </dgm:t>
    </dgm:pt>
    <dgm:pt modelId="{AD4ED81C-4224-4248-A1A4-E485F71D86D2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smtClean="0"/>
            <a:t>Я можу назвати виконавців алгоритму та прості команди ви­конавців у навчальному середовищі виконання алгоритмів </a:t>
          </a:r>
          <a:r>
            <a:rPr lang="uk-UA" i="1" dirty="0" err="1" smtClean="0"/>
            <a:t>Скретч</a:t>
          </a:r>
          <a:r>
            <a:rPr lang="uk-UA" i="1" dirty="0" smtClean="0"/>
            <a:t>.</a:t>
          </a:r>
          <a:endParaRPr lang="uk-UA" dirty="0"/>
        </a:p>
      </dgm:t>
    </dgm:pt>
    <dgm:pt modelId="{25C2EE65-053D-49BA-9BE4-C04E4034B3B4}" type="parTrans" cxnId="{64842DA3-15D7-4CA1-8723-D3820CC0E93D}">
      <dgm:prSet/>
      <dgm:spPr/>
      <dgm:t>
        <a:bodyPr/>
        <a:lstStyle/>
        <a:p>
          <a:endParaRPr lang="uk-UA"/>
        </a:p>
      </dgm:t>
    </dgm:pt>
    <dgm:pt modelId="{C91491DB-3049-4814-92C7-0590C11D0311}" type="sibTrans" cxnId="{64842DA3-15D7-4CA1-8723-D3820CC0E93D}">
      <dgm:prSet/>
      <dgm:spPr/>
      <dgm:t>
        <a:bodyPr/>
        <a:lstStyle/>
        <a:p>
          <a:endParaRPr lang="uk-UA"/>
        </a:p>
      </dgm:t>
    </dgm:pt>
    <dgm:pt modelId="{769271AC-AF18-4785-A29F-3F76623978A6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smtClean="0"/>
            <a:t>Я вмію відкривати проект, створений у середовищі</a:t>
          </a:r>
          <a:r>
            <a:rPr lang="uk-UA" i="1" dirty="0" smtClean="0"/>
            <a:t> </a:t>
          </a:r>
          <a:r>
            <a:rPr lang="uk-UA" i="1" dirty="0" err="1" smtClean="0"/>
            <a:t>Скретч</a:t>
          </a:r>
          <a:r>
            <a:rPr lang="uk-UA" i="1" dirty="0" smtClean="0"/>
            <a:t>, </a:t>
          </a:r>
          <a:r>
            <a:rPr lang="uk-UA" dirty="0" smtClean="0"/>
            <a:t>і керувати його виконанням.</a:t>
          </a:r>
          <a:endParaRPr lang="uk-UA" dirty="0"/>
        </a:p>
      </dgm:t>
    </dgm:pt>
    <dgm:pt modelId="{8252F00B-2540-40FA-A1D2-BE3921F39D07}" type="parTrans" cxnId="{C4989359-C6C0-41E2-BFF1-9632EA11435C}">
      <dgm:prSet/>
      <dgm:spPr/>
      <dgm:t>
        <a:bodyPr/>
        <a:lstStyle/>
        <a:p>
          <a:endParaRPr lang="uk-UA"/>
        </a:p>
      </dgm:t>
    </dgm:pt>
    <dgm:pt modelId="{B62AE19D-E191-4E51-951E-29949384A6EE}" type="sibTrans" cxnId="{C4989359-C6C0-41E2-BFF1-9632EA11435C}">
      <dgm:prSet/>
      <dgm:spPr/>
      <dgm:t>
        <a:bodyPr/>
        <a:lstStyle/>
        <a:p>
          <a:endParaRPr lang="uk-UA"/>
        </a:p>
      </dgm:t>
    </dgm:pt>
    <dgm:pt modelId="{17CA2605-B3F3-47FD-90C9-3CD75B0A2E92}">
      <dgm:prSet phldrT="[Текст]"/>
      <dgm:spPr/>
      <dgm:t>
        <a:bodyPr/>
        <a:lstStyle/>
        <a:p>
          <a:r>
            <a:rPr lang="uk-UA" dirty="0" smtClean="0"/>
            <a:t>2</a:t>
          </a:r>
          <a:endParaRPr lang="uk-UA" dirty="0"/>
        </a:p>
      </dgm:t>
    </dgm:pt>
    <dgm:pt modelId="{C67AA4AE-0D57-4CAC-8F50-8ED0EFA28FF4}" type="parTrans" cxnId="{DA9F5767-AF14-4D86-AF96-5AD9E16EA3CC}">
      <dgm:prSet/>
      <dgm:spPr/>
      <dgm:t>
        <a:bodyPr/>
        <a:lstStyle/>
        <a:p>
          <a:endParaRPr lang="uk-UA"/>
        </a:p>
      </dgm:t>
    </dgm:pt>
    <dgm:pt modelId="{A9246F3E-F925-481D-B990-597D054B094C}" type="sibTrans" cxnId="{DA9F5767-AF14-4D86-AF96-5AD9E16EA3CC}">
      <dgm:prSet/>
      <dgm:spPr/>
      <dgm:t>
        <a:bodyPr/>
        <a:lstStyle/>
        <a:p>
          <a:endParaRPr lang="uk-UA"/>
        </a:p>
      </dgm:t>
    </dgm:pt>
    <dgm:pt modelId="{9F2DFA8E-F257-4B8C-8469-7709E8AEA1F2}">
      <dgm:prSet/>
      <dgm:spPr/>
      <dgm:t>
        <a:bodyPr/>
        <a:lstStyle/>
        <a:p>
          <a:r>
            <a:rPr lang="uk-UA" dirty="0" smtClean="0"/>
            <a:t>3</a:t>
          </a:r>
          <a:endParaRPr lang="uk-UA" dirty="0"/>
        </a:p>
      </dgm:t>
    </dgm:pt>
    <dgm:pt modelId="{919550C3-4D20-41E0-A9E5-51405E40D3BA}" type="parTrans" cxnId="{686B0855-681A-4BD8-B6FF-A27BC26AAF04}">
      <dgm:prSet/>
      <dgm:spPr/>
      <dgm:t>
        <a:bodyPr/>
        <a:lstStyle/>
        <a:p>
          <a:endParaRPr lang="uk-UA"/>
        </a:p>
      </dgm:t>
    </dgm:pt>
    <dgm:pt modelId="{5AC7AC35-EE66-4127-AD2A-30AD7393F7FC}" type="sibTrans" cxnId="{686B0855-681A-4BD8-B6FF-A27BC26AAF04}">
      <dgm:prSet/>
      <dgm:spPr/>
      <dgm:t>
        <a:bodyPr/>
        <a:lstStyle/>
        <a:p>
          <a:endParaRPr lang="uk-UA"/>
        </a:p>
      </dgm:t>
    </dgm:pt>
    <dgm:pt modelId="{7747F30A-1231-4570-957A-A240C4982BDD}">
      <dgm:prSet/>
      <dgm:spPr/>
      <dgm:t>
        <a:bodyPr/>
        <a:lstStyle/>
        <a:p>
          <a:r>
            <a:rPr lang="uk-UA" dirty="0" smtClean="0"/>
            <a:t>4</a:t>
          </a:r>
          <a:endParaRPr lang="uk-UA" dirty="0"/>
        </a:p>
      </dgm:t>
    </dgm:pt>
    <dgm:pt modelId="{DBCBA9F0-EDAB-4D58-B488-413BE0A53F08}" type="parTrans" cxnId="{E7DE03F7-2CB4-480E-B699-708DC74C5761}">
      <dgm:prSet/>
      <dgm:spPr/>
      <dgm:t>
        <a:bodyPr/>
        <a:lstStyle/>
        <a:p>
          <a:endParaRPr lang="uk-UA"/>
        </a:p>
      </dgm:t>
    </dgm:pt>
    <dgm:pt modelId="{15C45101-F5A7-4F5A-926F-7BF189F23854}" type="sibTrans" cxnId="{E7DE03F7-2CB4-480E-B699-708DC74C5761}">
      <dgm:prSet/>
      <dgm:spPr/>
      <dgm:t>
        <a:bodyPr/>
        <a:lstStyle/>
        <a:p>
          <a:endParaRPr lang="uk-UA"/>
        </a:p>
      </dgm:t>
    </dgm:pt>
    <dgm:pt modelId="{1CCBE7EC-FE4D-4E18-836F-EDBB69BF6DA4}" type="pres">
      <dgm:prSet presAssocID="{6D60689E-2C3A-40EC-A598-9EFA5BD2C5E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9E6B2DB8-39CB-45D0-8911-DBE78F1A6391}" type="pres">
      <dgm:prSet presAssocID="{E462FF38-C34D-449D-BC5D-CA0392ED8EA6}" presName="composite" presStyleCnt="0"/>
      <dgm:spPr/>
      <dgm:t>
        <a:bodyPr/>
        <a:lstStyle/>
        <a:p>
          <a:endParaRPr lang="ru-RU"/>
        </a:p>
      </dgm:t>
    </dgm:pt>
    <dgm:pt modelId="{919ACFFF-03BA-4596-ABFE-C3A6BA97942B}" type="pres">
      <dgm:prSet presAssocID="{E462FF38-C34D-449D-BC5D-CA0392ED8EA6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9DA5F57-941A-4D84-B307-C589878FE610}" type="pres">
      <dgm:prSet presAssocID="{E462FF38-C34D-449D-BC5D-CA0392ED8EA6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C1D863A-AC2D-4E91-ABBA-F685F45DF025}" type="pres">
      <dgm:prSet presAssocID="{5B9002BD-04F2-48E9-A135-0CB118B2560B}" presName="sp" presStyleCnt="0"/>
      <dgm:spPr/>
      <dgm:t>
        <a:bodyPr/>
        <a:lstStyle/>
        <a:p>
          <a:endParaRPr lang="ru-RU"/>
        </a:p>
      </dgm:t>
    </dgm:pt>
    <dgm:pt modelId="{7C36FB2B-DAAD-46DF-9779-67E3731615A7}" type="pres">
      <dgm:prSet presAssocID="{17CA2605-B3F3-47FD-90C9-3CD75B0A2E92}" presName="composite" presStyleCnt="0"/>
      <dgm:spPr/>
      <dgm:t>
        <a:bodyPr/>
        <a:lstStyle/>
        <a:p>
          <a:endParaRPr lang="ru-RU"/>
        </a:p>
      </dgm:t>
    </dgm:pt>
    <dgm:pt modelId="{2FDF53DD-12FE-4068-933C-E8BFFE91BF29}" type="pres">
      <dgm:prSet presAssocID="{17CA2605-B3F3-47FD-90C9-3CD75B0A2E92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F2E1C29-8AF1-48CB-9652-7740D3CC7F1F}" type="pres">
      <dgm:prSet presAssocID="{17CA2605-B3F3-47FD-90C9-3CD75B0A2E92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6844E58-D782-4F0E-B1D3-35154061160C}" type="pres">
      <dgm:prSet presAssocID="{A9246F3E-F925-481D-B990-597D054B094C}" presName="sp" presStyleCnt="0"/>
      <dgm:spPr/>
      <dgm:t>
        <a:bodyPr/>
        <a:lstStyle/>
        <a:p>
          <a:endParaRPr lang="ru-RU"/>
        </a:p>
      </dgm:t>
    </dgm:pt>
    <dgm:pt modelId="{6760C8DA-FD21-40D2-B4FE-2DB03CA8B339}" type="pres">
      <dgm:prSet presAssocID="{9F2DFA8E-F257-4B8C-8469-7709E8AEA1F2}" presName="composite" presStyleCnt="0"/>
      <dgm:spPr/>
      <dgm:t>
        <a:bodyPr/>
        <a:lstStyle/>
        <a:p>
          <a:endParaRPr lang="ru-RU"/>
        </a:p>
      </dgm:t>
    </dgm:pt>
    <dgm:pt modelId="{E1C52840-DB66-4863-81CB-565BFD040D53}" type="pres">
      <dgm:prSet presAssocID="{9F2DFA8E-F257-4B8C-8469-7709E8AEA1F2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23E7756-A324-4C3C-8157-5DA823DAC17A}" type="pres">
      <dgm:prSet presAssocID="{9F2DFA8E-F257-4B8C-8469-7709E8AEA1F2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5428B6B-8091-448D-BD31-2FB5A1DB331C}" type="pres">
      <dgm:prSet presAssocID="{5AC7AC35-EE66-4127-AD2A-30AD7393F7FC}" presName="sp" presStyleCnt="0"/>
      <dgm:spPr/>
      <dgm:t>
        <a:bodyPr/>
        <a:lstStyle/>
        <a:p>
          <a:endParaRPr lang="ru-RU"/>
        </a:p>
      </dgm:t>
    </dgm:pt>
    <dgm:pt modelId="{4DEE52F9-976A-48FB-A155-9C8D5AF2801E}" type="pres">
      <dgm:prSet presAssocID="{7747F30A-1231-4570-957A-A240C4982BDD}" presName="composite" presStyleCnt="0"/>
      <dgm:spPr/>
      <dgm:t>
        <a:bodyPr/>
        <a:lstStyle/>
        <a:p>
          <a:endParaRPr lang="ru-RU"/>
        </a:p>
      </dgm:t>
    </dgm:pt>
    <dgm:pt modelId="{28C718F9-9E84-4394-95C7-65BFE268FFD4}" type="pres">
      <dgm:prSet presAssocID="{7747F30A-1231-4570-957A-A240C4982BDD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55AC4B8-C129-49BF-B60F-94F78B2426C9}" type="pres">
      <dgm:prSet presAssocID="{7747F30A-1231-4570-957A-A240C4982BDD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72262C86-4AF8-4F54-A4A4-B445B6DB7F68}" type="presOf" srcId="{16F50B52-DA7C-45FF-BBBD-C67A2B582C39}" destId="{AF2E1C29-8AF1-48CB-9652-7740D3CC7F1F}" srcOrd="0" destOrd="0" presId="urn:microsoft.com/office/officeart/2005/8/layout/chevron2"/>
    <dgm:cxn modelId="{A9325CEF-DEFC-4CAC-94D8-33220F8FE99C}" type="presOf" srcId="{6E8C4325-7A3A-4DCB-AD39-9065A92B1E40}" destId="{A9DA5F57-941A-4D84-B307-C589878FE610}" srcOrd="0" destOrd="0" presId="urn:microsoft.com/office/officeart/2005/8/layout/chevron2"/>
    <dgm:cxn modelId="{BE931630-0635-464D-9AC1-0E369DD6ED76}" type="presOf" srcId="{7747F30A-1231-4570-957A-A240C4982BDD}" destId="{28C718F9-9E84-4394-95C7-65BFE268FFD4}" srcOrd="0" destOrd="0" presId="urn:microsoft.com/office/officeart/2005/8/layout/chevron2"/>
    <dgm:cxn modelId="{C4989359-C6C0-41E2-BFF1-9632EA11435C}" srcId="{7747F30A-1231-4570-957A-A240C4982BDD}" destId="{769271AC-AF18-4785-A29F-3F76623978A6}" srcOrd="0" destOrd="0" parTransId="{8252F00B-2540-40FA-A1D2-BE3921F39D07}" sibTransId="{B62AE19D-E191-4E51-951E-29949384A6EE}"/>
    <dgm:cxn modelId="{E58311D6-9A1C-42AC-8CCC-650BACCFB03C}" type="presOf" srcId="{9F2DFA8E-F257-4B8C-8469-7709E8AEA1F2}" destId="{E1C52840-DB66-4863-81CB-565BFD040D53}" srcOrd="0" destOrd="0" presId="urn:microsoft.com/office/officeart/2005/8/layout/chevron2"/>
    <dgm:cxn modelId="{D3FFD503-D240-4635-94C5-B904D0E2A5CA}" type="presOf" srcId="{E462FF38-C34D-449D-BC5D-CA0392ED8EA6}" destId="{919ACFFF-03BA-4596-ABFE-C3A6BA97942B}" srcOrd="0" destOrd="0" presId="urn:microsoft.com/office/officeart/2005/8/layout/chevron2"/>
    <dgm:cxn modelId="{E7DE03F7-2CB4-480E-B699-708DC74C5761}" srcId="{6D60689E-2C3A-40EC-A598-9EFA5BD2C5E2}" destId="{7747F30A-1231-4570-957A-A240C4982BDD}" srcOrd="3" destOrd="0" parTransId="{DBCBA9F0-EDAB-4D58-B488-413BE0A53F08}" sibTransId="{15C45101-F5A7-4F5A-926F-7BF189F23854}"/>
    <dgm:cxn modelId="{E222CA51-B4F4-4C11-A051-08D9EC375253}" srcId="{6D60689E-2C3A-40EC-A598-9EFA5BD2C5E2}" destId="{E462FF38-C34D-449D-BC5D-CA0392ED8EA6}" srcOrd="0" destOrd="0" parTransId="{52999F9F-3E9C-40BE-9113-3647AD5F65FF}" sibTransId="{5B9002BD-04F2-48E9-A135-0CB118B2560B}"/>
    <dgm:cxn modelId="{CCDD454F-52DC-48E1-9E59-352A0B617A62}" type="presOf" srcId="{17CA2605-B3F3-47FD-90C9-3CD75B0A2E92}" destId="{2FDF53DD-12FE-4068-933C-E8BFFE91BF29}" srcOrd="0" destOrd="0" presId="urn:microsoft.com/office/officeart/2005/8/layout/chevron2"/>
    <dgm:cxn modelId="{B36D8F79-CD4C-4C6A-BE2B-477F5D83C631}" srcId="{17CA2605-B3F3-47FD-90C9-3CD75B0A2E92}" destId="{16F50B52-DA7C-45FF-BBBD-C67A2B582C39}" srcOrd="0" destOrd="0" parTransId="{11AE9887-3FE9-438E-A44B-93CB9EC4DA0C}" sibTransId="{8021706E-30D1-47C2-8CF1-69AB1E28AC84}"/>
    <dgm:cxn modelId="{686B0855-681A-4BD8-B6FF-A27BC26AAF04}" srcId="{6D60689E-2C3A-40EC-A598-9EFA5BD2C5E2}" destId="{9F2DFA8E-F257-4B8C-8469-7709E8AEA1F2}" srcOrd="2" destOrd="0" parTransId="{919550C3-4D20-41E0-A9E5-51405E40D3BA}" sibTransId="{5AC7AC35-EE66-4127-AD2A-30AD7393F7FC}"/>
    <dgm:cxn modelId="{DA9F5767-AF14-4D86-AF96-5AD9E16EA3CC}" srcId="{6D60689E-2C3A-40EC-A598-9EFA5BD2C5E2}" destId="{17CA2605-B3F3-47FD-90C9-3CD75B0A2E92}" srcOrd="1" destOrd="0" parTransId="{C67AA4AE-0D57-4CAC-8F50-8ED0EFA28FF4}" sibTransId="{A9246F3E-F925-481D-B990-597D054B094C}"/>
    <dgm:cxn modelId="{6FC1DEB6-1593-491D-ACFA-C2D7290B0FF1}" type="presOf" srcId="{6D60689E-2C3A-40EC-A598-9EFA5BD2C5E2}" destId="{1CCBE7EC-FE4D-4E18-836F-EDBB69BF6DA4}" srcOrd="0" destOrd="0" presId="urn:microsoft.com/office/officeart/2005/8/layout/chevron2"/>
    <dgm:cxn modelId="{F4CB38EE-92CD-4998-A384-B27738ABC316}" type="presOf" srcId="{769271AC-AF18-4785-A29F-3F76623978A6}" destId="{E55AC4B8-C129-49BF-B60F-94F78B2426C9}" srcOrd="0" destOrd="0" presId="urn:microsoft.com/office/officeart/2005/8/layout/chevron2"/>
    <dgm:cxn modelId="{D2A7B98F-602C-4033-ABB5-1EBC1072DCA1}" type="presOf" srcId="{AD4ED81C-4224-4248-A1A4-E485F71D86D2}" destId="{323E7756-A324-4C3C-8157-5DA823DAC17A}" srcOrd="0" destOrd="0" presId="urn:microsoft.com/office/officeart/2005/8/layout/chevron2"/>
    <dgm:cxn modelId="{FA565D25-994C-4409-9953-0C3B68F59E08}" srcId="{E462FF38-C34D-449D-BC5D-CA0392ED8EA6}" destId="{6E8C4325-7A3A-4DCB-AD39-9065A92B1E40}" srcOrd="0" destOrd="0" parTransId="{6AC1A94B-EE29-4DC8-B526-F8A448109F2F}" sibTransId="{63A7454A-2515-45AF-BA8A-D0853336C5C4}"/>
    <dgm:cxn modelId="{64842DA3-15D7-4CA1-8723-D3820CC0E93D}" srcId="{9F2DFA8E-F257-4B8C-8469-7709E8AEA1F2}" destId="{AD4ED81C-4224-4248-A1A4-E485F71D86D2}" srcOrd="0" destOrd="0" parTransId="{25C2EE65-053D-49BA-9BE4-C04E4034B3B4}" sibTransId="{C91491DB-3049-4814-92C7-0590C11D0311}"/>
    <dgm:cxn modelId="{4221BC2E-BE4B-4C63-A1FE-E7AFF522343F}" type="presParOf" srcId="{1CCBE7EC-FE4D-4E18-836F-EDBB69BF6DA4}" destId="{9E6B2DB8-39CB-45D0-8911-DBE78F1A6391}" srcOrd="0" destOrd="0" presId="urn:microsoft.com/office/officeart/2005/8/layout/chevron2"/>
    <dgm:cxn modelId="{B1D3D924-CEBB-4DA1-A002-C4D6AD52FF75}" type="presParOf" srcId="{9E6B2DB8-39CB-45D0-8911-DBE78F1A6391}" destId="{919ACFFF-03BA-4596-ABFE-C3A6BA97942B}" srcOrd="0" destOrd="0" presId="urn:microsoft.com/office/officeart/2005/8/layout/chevron2"/>
    <dgm:cxn modelId="{2C79E3B5-91B2-4F3E-A526-AEDBDCF9C7B5}" type="presParOf" srcId="{9E6B2DB8-39CB-45D0-8911-DBE78F1A6391}" destId="{A9DA5F57-941A-4D84-B307-C589878FE610}" srcOrd="1" destOrd="0" presId="urn:microsoft.com/office/officeart/2005/8/layout/chevron2"/>
    <dgm:cxn modelId="{7AFCE092-2FF1-4DD1-91C6-4A45E85B0C8F}" type="presParOf" srcId="{1CCBE7EC-FE4D-4E18-836F-EDBB69BF6DA4}" destId="{4C1D863A-AC2D-4E91-ABBA-F685F45DF025}" srcOrd="1" destOrd="0" presId="urn:microsoft.com/office/officeart/2005/8/layout/chevron2"/>
    <dgm:cxn modelId="{B08272EE-3145-4CF2-9A9A-CAB13C54BAB6}" type="presParOf" srcId="{1CCBE7EC-FE4D-4E18-836F-EDBB69BF6DA4}" destId="{7C36FB2B-DAAD-46DF-9779-67E3731615A7}" srcOrd="2" destOrd="0" presId="urn:microsoft.com/office/officeart/2005/8/layout/chevron2"/>
    <dgm:cxn modelId="{0780B14C-F1EA-4908-92E4-8D85526FD2F3}" type="presParOf" srcId="{7C36FB2B-DAAD-46DF-9779-67E3731615A7}" destId="{2FDF53DD-12FE-4068-933C-E8BFFE91BF29}" srcOrd="0" destOrd="0" presId="urn:microsoft.com/office/officeart/2005/8/layout/chevron2"/>
    <dgm:cxn modelId="{CD4F1B7A-ED83-40CB-9A50-78546857AC58}" type="presParOf" srcId="{7C36FB2B-DAAD-46DF-9779-67E3731615A7}" destId="{AF2E1C29-8AF1-48CB-9652-7740D3CC7F1F}" srcOrd="1" destOrd="0" presId="urn:microsoft.com/office/officeart/2005/8/layout/chevron2"/>
    <dgm:cxn modelId="{DD249603-DAC6-4710-AB8F-AE74F758F021}" type="presParOf" srcId="{1CCBE7EC-FE4D-4E18-836F-EDBB69BF6DA4}" destId="{D6844E58-D782-4F0E-B1D3-35154061160C}" srcOrd="3" destOrd="0" presId="urn:microsoft.com/office/officeart/2005/8/layout/chevron2"/>
    <dgm:cxn modelId="{3DDE7374-D866-4370-8268-DCA2E4938324}" type="presParOf" srcId="{1CCBE7EC-FE4D-4E18-836F-EDBB69BF6DA4}" destId="{6760C8DA-FD21-40D2-B4FE-2DB03CA8B339}" srcOrd="4" destOrd="0" presId="urn:microsoft.com/office/officeart/2005/8/layout/chevron2"/>
    <dgm:cxn modelId="{F6C66649-D871-4883-AC94-DB939D460D85}" type="presParOf" srcId="{6760C8DA-FD21-40D2-B4FE-2DB03CA8B339}" destId="{E1C52840-DB66-4863-81CB-565BFD040D53}" srcOrd="0" destOrd="0" presId="urn:microsoft.com/office/officeart/2005/8/layout/chevron2"/>
    <dgm:cxn modelId="{C7E09CE3-6D94-4A08-AE8D-7ABD7750F013}" type="presParOf" srcId="{6760C8DA-FD21-40D2-B4FE-2DB03CA8B339}" destId="{323E7756-A324-4C3C-8157-5DA823DAC17A}" srcOrd="1" destOrd="0" presId="urn:microsoft.com/office/officeart/2005/8/layout/chevron2"/>
    <dgm:cxn modelId="{FCFA62AD-02C7-4330-83F4-F3C79762411D}" type="presParOf" srcId="{1CCBE7EC-FE4D-4E18-836F-EDBB69BF6DA4}" destId="{E5428B6B-8091-448D-BD31-2FB5A1DB331C}" srcOrd="5" destOrd="0" presId="urn:microsoft.com/office/officeart/2005/8/layout/chevron2"/>
    <dgm:cxn modelId="{CAE05737-1A13-410B-B247-1E019F9BD5CF}" type="presParOf" srcId="{1CCBE7EC-FE4D-4E18-836F-EDBB69BF6DA4}" destId="{4DEE52F9-976A-48FB-A155-9C8D5AF2801E}" srcOrd="6" destOrd="0" presId="urn:microsoft.com/office/officeart/2005/8/layout/chevron2"/>
    <dgm:cxn modelId="{A99CE228-3F79-4FE3-B3DF-DAF2A6A426DE}" type="presParOf" srcId="{4DEE52F9-976A-48FB-A155-9C8D5AF2801E}" destId="{28C718F9-9E84-4394-95C7-65BFE268FFD4}" srcOrd="0" destOrd="0" presId="urn:microsoft.com/office/officeart/2005/8/layout/chevron2"/>
    <dgm:cxn modelId="{645DDE56-051E-4AE9-BB6D-8EC304709943}" type="presParOf" srcId="{4DEE52F9-976A-48FB-A155-9C8D5AF2801E}" destId="{E55AC4B8-C129-49BF-B60F-94F78B2426C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BB2B96-8973-459C-89F6-EDC15FA1E484}">
      <dsp:nvSpPr>
        <dsp:cNvPr id="0" name=""/>
        <dsp:cNvSpPr/>
      </dsp:nvSpPr>
      <dsp:spPr>
        <a:xfrm rot="5400000">
          <a:off x="440582" y="1264988"/>
          <a:ext cx="1223196" cy="203537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790A7A1-B1CE-4C87-A43C-552EA53D25F2}">
      <dsp:nvSpPr>
        <dsp:cNvPr id="0" name=""/>
        <dsp:cNvSpPr/>
      </dsp:nvSpPr>
      <dsp:spPr>
        <a:xfrm>
          <a:off x="236400" y="1873125"/>
          <a:ext cx="1837545" cy="161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0" i="0" u="none" kern="1200" dirty="0" smtClean="0"/>
            <a:t>Що називають</a:t>
          </a:r>
          <a:endParaRPr lang="uk-UA" sz="1900" kern="1200" dirty="0" smtClean="0"/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програмою</a:t>
          </a:r>
          <a:r>
            <a:rPr lang="en-US" sz="1900" kern="1200" dirty="0" smtClean="0"/>
            <a:t>.</a:t>
          </a:r>
          <a:endParaRPr lang="uk-UA" sz="1900" kern="1200" dirty="0"/>
        </a:p>
      </dsp:txBody>
      <dsp:txXfrm>
        <a:off x="236400" y="1873125"/>
        <a:ext cx="1837545" cy="1610716"/>
      </dsp:txXfrm>
    </dsp:sp>
    <dsp:sp modelId="{20F17E2E-F1AC-4DAB-A306-329242FA5D81}">
      <dsp:nvSpPr>
        <dsp:cNvPr id="0" name=""/>
        <dsp:cNvSpPr/>
      </dsp:nvSpPr>
      <dsp:spPr>
        <a:xfrm>
          <a:off x="1727239" y="1115141"/>
          <a:ext cx="346706" cy="346706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DF4AA43-D283-469D-AA24-ADE64492683C}">
      <dsp:nvSpPr>
        <dsp:cNvPr id="0" name=""/>
        <dsp:cNvSpPr/>
      </dsp:nvSpPr>
      <dsp:spPr>
        <a:xfrm rot="5400000">
          <a:off x="2690097" y="708343"/>
          <a:ext cx="1223196" cy="203537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4B26CD6-7CCA-40DC-9EFA-4B9BDF175D77}">
      <dsp:nvSpPr>
        <dsp:cNvPr id="0" name=""/>
        <dsp:cNvSpPr/>
      </dsp:nvSpPr>
      <dsp:spPr>
        <a:xfrm>
          <a:off x="2485915" y="1316481"/>
          <a:ext cx="1837545" cy="161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Що називають середовищем виконання алгоритму</a:t>
          </a:r>
          <a:endParaRPr lang="uk-UA" sz="1900" kern="1200" dirty="0"/>
        </a:p>
      </dsp:txBody>
      <dsp:txXfrm>
        <a:off x="2485915" y="1316481"/>
        <a:ext cx="1837545" cy="1610716"/>
      </dsp:txXfrm>
    </dsp:sp>
    <dsp:sp modelId="{B3B5FB6A-17B9-4C5A-9E53-0A4A09C246C6}">
      <dsp:nvSpPr>
        <dsp:cNvPr id="0" name=""/>
        <dsp:cNvSpPr/>
      </dsp:nvSpPr>
      <dsp:spPr>
        <a:xfrm>
          <a:off x="3976753" y="558497"/>
          <a:ext cx="346706" cy="346706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01501C4-EDC6-44F6-BC0E-16E35D141464}">
      <dsp:nvSpPr>
        <dsp:cNvPr id="0" name=""/>
        <dsp:cNvSpPr/>
      </dsp:nvSpPr>
      <dsp:spPr>
        <a:xfrm rot="5400000">
          <a:off x="4939611" y="151699"/>
          <a:ext cx="1223196" cy="203537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2C8805F-3FBB-4AB4-A85D-6F75CDB08B8D}">
      <dsp:nvSpPr>
        <dsp:cNvPr id="0" name=""/>
        <dsp:cNvSpPr/>
      </dsp:nvSpPr>
      <dsp:spPr>
        <a:xfrm>
          <a:off x="4735429" y="759836"/>
          <a:ext cx="1837545" cy="161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Як заванта­жити проект у середовищі </a:t>
          </a:r>
          <a:r>
            <a:rPr lang="uk-UA" sz="1900" b="0" i="1" u="none" kern="1200" dirty="0" err="1" smtClean="0"/>
            <a:t>Скретч</a:t>
          </a:r>
          <a:r>
            <a:rPr lang="uk-UA" sz="1900" b="0" i="1" u="none" kern="1200" dirty="0" smtClean="0"/>
            <a:t> </a:t>
          </a:r>
          <a:endParaRPr lang="uk-UA" sz="1900" kern="1200" dirty="0"/>
        </a:p>
      </dsp:txBody>
      <dsp:txXfrm>
        <a:off x="4735429" y="759836"/>
        <a:ext cx="1837545" cy="1610716"/>
      </dsp:txXfrm>
    </dsp:sp>
    <dsp:sp modelId="{F1712A7A-B495-4983-B809-8CA1302CE523}">
      <dsp:nvSpPr>
        <dsp:cNvPr id="0" name=""/>
        <dsp:cNvSpPr/>
      </dsp:nvSpPr>
      <dsp:spPr>
        <a:xfrm>
          <a:off x="6226267" y="1852"/>
          <a:ext cx="346706" cy="346706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E5DA610-B4F5-4DFC-B713-59866D48C960}">
      <dsp:nvSpPr>
        <dsp:cNvPr id="0" name=""/>
        <dsp:cNvSpPr/>
      </dsp:nvSpPr>
      <dsp:spPr>
        <a:xfrm rot="5400000">
          <a:off x="7189125" y="-404945"/>
          <a:ext cx="1223196" cy="203537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C91419F-F3B5-40C8-970F-7F4A2C522A02}">
      <dsp:nvSpPr>
        <dsp:cNvPr id="0" name=""/>
        <dsp:cNvSpPr/>
      </dsp:nvSpPr>
      <dsp:spPr>
        <a:xfrm>
          <a:off x="6984943" y="203192"/>
          <a:ext cx="1837545" cy="161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0" i="0" u="none" kern="1200" dirty="0" smtClean="0"/>
            <a:t>Які особли­вості режимів</a:t>
          </a:r>
          <a:endParaRPr lang="uk-UA" sz="1900" kern="1200" dirty="0" smtClean="0"/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роботи в середовищі </a:t>
          </a:r>
          <a:r>
            <a:rPr lang="uk-UA" sz="1900" b="0" i="1" u="none" kern="1200" dirty="0" err="1" smtClean="0"/>
            <a:t>Скретч</a:t>
          </a:r>
          <a:endParaRPr lang="uk-UA" sz="1900" kern="1200" dirty="0" smtClean="0"/>
        </a:p>
      </dsp:txBody>
      <dsp:txXfrm>
        <a:off x="6984943" y="203192"/>
        <a:ext cx="1837545" cy="16107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4B785F-4958-4FA6-879F-1204786106B1}">
      <dsp:nvSpPr>
        <dsp:cNvPr id="0" name=""/>
        <dsp:cNvSpPr/>
      </dsp:nvSpPr>
      <dsp:spPr>
        <a:xfrm rot="5400000">
          <a:off x="-1023888" y="1023888"/>
          <a:ext cx="4064000" cy="2016224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i="1" kern="1200" smtClean="0"/>
            <a:t>Відкривають існуючий проект за таким алгоритмом:</a:t>
          </a:r>
          <a:endParaRPr lang="uk-UA" sz="2600" kern="1200" dirty="0"/>
        </a:p>
      </dsp:txBody>
      <dsp:txXfrm rot="-5400000">
        <a:off x="0" y="1008112"/>
        <a:ext cx="2016224" cy="2047776"/>
      </dsp:txXfrm>
    </dsp:sp>
    <dsp:sp modelId="{B61B03DF-5B33-4104-A96B-2403479EF20B}">
      <dsp:nvSpPr>
        <dsp:cNvPr id="0" name=""/>
        <dsp:cNvSpPr/>
      </dsp:nvSpPr>
      <dsp:spPr>
        <a:xfrm rot="5400000">
          <a:off x="2000448" y="15776"/>
          <a:ext cx="3055888" cy="302433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700" i="1" u="none" kern="1200" smtClean="0"/>
            <a:t>У меню</a:t>
          </a:r>
          <a:r>
            <a:rPr lang="uk-UA" sz="1700" b="1" u="none" kern="1200" smtClean="0"/>
            <a:t> Файл</a:t>
          </a:r>
          <a:r>
            <a:rPr lang="uk-UA" sz="1700" i="1" u="none" kern="1200" smtClean="0"/>
            <a:t> обрати вказівку</a:t>
          </a:r>
          <a:r>
            <a:rPr lang="uk-UA" sz="1700" b="1" u="none" kern="1200" smtClean="0"/>
            <a:t> Відкрити.</a:t>
          </a:r>
          <a:endParaRPr lang="uk-UA" sz="1700" u="none" kern="120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700" i="1" u="none" kern="1200" dirty="0" smtClean="0"/>
            <a:t>У вікні</a:t>
          </a:r>
          <a:r>
            <a:rPr lang="uk-UA" sz="1700" b="1" u="none" kern="1200" dirty="0" smtClean="0"/>
            <a:t> Відкрити проект</a:t>
          </a:r>
          <a:r>
            <a:rPr lang="uk-UA" sz="1700" i="1" u="none" kern="1200" dirty="0" smtClean="0"/>
            <a:t> вибрати потрібну папку, напри­клад, папку</a:t>
          </a:r>
          <a:r>
            <a:rPr lang="uk-UA" sz="1700" b="1" u="none" kern="1200" dirty="0" smtClean="0"/>
            <a:t> Навчальні проекти.</a:t>
          </a:r>
          <a:endParaRPr lang="uk-UA" sz="1700" u="none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700" i="1" u="none" kern="1200" smtClean="0"/>
            <a:t>Натиснути кнопку</a:t>
          </a:r>
          <a:r>
            <a:rPr lang="uk-UA" sz="1700" b="1" u="none" kern="1200" smtClean="0"/>
            <a:t> Гаразд.</a:t>
          </a:r>
          <a:endParaRPr lang="uk-UA" sz="1700" u="none" kern="120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700" i="1" u="none" kern="1200" dirty="0" smtClean="0"/>
            <a:t>Вибрати файл проекту. Знову натиснути кнопку</a:t>
          </a:r>
          <a:r>
            <a:rPr lang="uk-UA" sz="1700" b="1" u="none" kern="1200" dirty="0" smtClean="0"/>
            <a:t> Гаразд.</a:t>
          </a:r>
          <a:endParaRPr lang="uk-UA" sz="1700" u="none" kern="1200" dirty="0"/>
        </a:p>
      </dsp:txBody>
      <dsp:txXfrm rot="-5400000">
        <a:off x="2016224" y="147636"/>
        <a:ext cx="2876700" cy="27606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F618DC-2E48-4EA7-839E-70A0B80B508D}">
      <dsp:nvSpPr>
        <dsp:cNvPr id="0" name=""/>
        <dsp:cNvSpPr/>
      </dsp:nvSpPr>
      <dsp:spPr>
        <a:xfrm>
          <a:off x="202673" y="1208"/>
          <a:ext cx="3926753" cy="106273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Що таке програма? Як пов'язані терміни «програма» й «алгоритм»?</a:t>
          </a:r>
          <a:endParaRPr lang="uk-UA" sz="1800" b="1" kern="1200" dirty="0"/>
        </a:p>
      </dsp:txBody>
      <dsp:txXfrm>
        <a:off x="202673" y="1208"/>
        <a:ext cx="3926753" cy="1062735"/>
      </dsp:txXfrm>
    </dsp:sp>
    <dsp:sp modelId="{AB6DC38F-4C7E-4AC7-909C-9701C9D21BD2}">
      <dsp:nvSpPr>
        <dsp:cNvPr id="0" name=""/>
        <dsp:cNvSpPr/>
      </dsp:nvSpPr>
      <dsp:spPr>
        <a:xfrm>
          <a:off x="4306548" y="1208"/>
          <a:ext cx="3926753" cy="1062735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Що являє собою середовище виконання алгоритму?</a:t>
          </a:r>
          <a:endParaRPr lang="uk-UA" sz="1800" b="1" kern="1200" dirty="0"/>
        </a:p>
      </dsp:txBody>
      <dsp:txXfrm>
        <a:off x="4306548" y="1208"/>
        <a:ext cx="3926753" cy="1062735"/>
      </dsp:txXfrm>
    </dsp:sp>
    <dsp:sp modelId="{D215E21A-C36F-40E8-A97B-44945ABA91F7}">
      <dsp:nvSpPr>
        <dsp:cNvPr id="0" name=""/>
        <dsp:cNvSpPr/>
      </dsp:nvSpPr>
      <dsp:spPr>
        <a:xfrm>
          <a:off x="202673" y="1241066"/>
          <a:ext cx="3926753" cy="1062735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Кого називають виконавцем алгоритму в середовищі</a:t>
          </a:r>
          <a:r>
            <a:rPr lang="uk-UA" sz="1800" b="1" i="1" kern="1200" dirty="0" smtClean="0"/>
            <a:t> </a:t>
          </a:r>
          <a:r>
            <a:rPr lang="uk-UA" sz="1800" b="1" i="1" kern="1200" dirty="0" err="1" smtClean="0"/>
            <a:t>Скретч</a:t>
          </a:r>
          <a:r>
            <a:rPr lang="uk-UA" sz="1800" b="1" kern="1200" dirty="0" smtClean="0"/>
            <a:t>? </a:t>
          </a:r>
          <a:r>
            <a:rPr lang="ru-RU" sz="1800" b="1" kern="1200" dirty="0" smtClean="0"/>
            <a:t>Наведи </a:t>
          </a:r>
          <a:r>
            <a:rPr lang="uk-UA" sz="1800" b="1" kern="1200" dirty="0" smtClean="0"/>
            <a:t>приклади таких виконавців.</a:t>
          </a:r>
          <a:endParaRPr lang="uk-UA" sz="1800" b="1" kern="1200" dirty="0"/>
        </a:p>
      </dsp:txBody>
      <dsp:txXfrm>
        <a:off x="202673" y="1241066"/>
        <a:ext cx="3926753" cy="1062735"/>
      </dsp:txXfrm>
    </dsp:sp>
    <dsp:sp modelId="{BA821A5D-066F-4340-89E7-89FD442871A8}">
      <dsp:nvSpPr>
        <dsp:cNvPr id="0" name=""/>
        <dsp:cNvSpPr/>
      </dsp:nvSpPr>
      <dsp:spPr>
        <a:xfrm>
          <a:off x="4306548" y="1241066"/>
          <a:ext cx="3926753" cy="106273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smtClean="0"/>
            <a:t>Чим відрізняється вікно програмного середовища</a:t>
          </a:r>
          <a:r>
            <a:rPr lang="uk-UA" sz="1800" b="1" i="1" kern="1200" smtClean="0"/>
            <a:t> Скретч</a:t>
          </a:r>
          <a:r>
            <a:rPr lang="uk-UA" sz="1800" b="1" kern="1200" smtClean="0"/>
            <a:t> від інших відомих тобі вікон програм? Наведи приклади.</a:t>
          </a:r>
          <a:endParaRPr lang="uk-UA" sz="1800" b="1" kern="1200" dirty="0"/>
        </a:p>
      </dsp:txBody>
      <dsp:txXfrm>
        <a:off x="4306548" y="1241066"/>
        <a:ext cx="3926753" cy="1062735"/>
      </dsp:txXfrm>
    </dsp:sp>
    <dsp:sp modelId="{20C00ADB-4E9D-4B26-9714-806FE64AE247}">
      <dsp:nvSpPr>
        <dsp:cNvPr id="0" name=""/>
        <dsp:cNvSpPr/>
      </dsp:nvSpPr>
      <dsp:spPr>
        <a:xfrm>
          <a:off x="202673" y="2480923"/>
          <a:ext cx="3926753" cy="1062735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smtClean="0"/>
            <a:t>Як відкрити файл, створений у середовищі</a:t>
          </a:r>
          <a:r>
            <a:rPr lang="uk-UA" sz="1800" b="1" i="1" kern="1200" smtClean="0"/>
            <a:t> Скретч?</a:t>
          </a:r>
          <a:endParaRPr lang="uk-UA" sz="1800" b="1" kern="1200" dirty="0"/>
        </a:p>
      </dsp:txBody>
      <dsp:txXfrm>
        <a:off x="202673" y="2480923"/>
        <a:ext cx="3926753" cy="1062735"/>
      </dsp:txXfrm>
    </dsp:sp>
    <dsp:sp modelId="{76F0DD7A-3F7E-4A32-9176-BF2776778F74}">
      <dsp:nvSpPr>
        <dsp:cNvPr id="0" name=""/>
        <dsp:cNvSpPr/>
      </dsp:nvSpPr>
      <dsp:spPr>
        <a:xfrm>
          <a:off x="4306548" y="2480923"/>
          <a:ext cx="3926753" cy="106273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smtClean="0"/>
            <a:t>У яких режимах можна працювати із середовищем</a:t>
          </a:r>
          <a:r>
            <a:rPr lang="uk-UA" sz="1800" b="1" i="1" kern="1200" smtClean="0"/>
            <a:t> Скретч?</a:t>
          </a:r>
          <a:r>
            <a:rPr lang="uk-UA" sz="1800" b="1" kern="1200" smtClean="0"/>
            <a:t> У чому їх особливість?</a:t>
          </a:r>
          <a:endParaRPr lang="uk-UA" sz="1800" b="1" kern="1200" dirty="0"/>
        </a:p>
      </dsp:txBody>
      <dsp:txXfrm>
        <a:off x="4306548" y="2480923"/>
        <a:ext cx="3926753" cy="1062735"/>
      </dsp:txXfrm>
    </dsp:sp>
    <dsp:sp modelId="{272F907C-438E-4FAD-8B77-A7A840AC2E58}">
      <dsp:nvSpPr>
        <dsp:cNvPr id="0" name=""/>
        <dsp:cNvSpPr/>
      </dsp:nvSpPr>
      <dsp:spPr>
        <a:xfrm>
          <a:off x="2254610" y="3720781"/>
          <a:ext cx="3926753" cy="1062735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Як запустити на виконання програму, створену в середовищі</a:t>
          </a:r>
          <a:r>
            <a:rPr lang="uk-UA" sz="1800" b="1" i="1" kern="1200" dirty="0" smtClean="0"/>
            <a:t> </a:t>
          </a:r>
          <a:r>
            <a:rPr lang="uk-UA" sz="1800" b="1" i="1" kern="1200" dirty="0" err="1" smtClean="0"/>
            <a:t>Скретч</a:t>
          </a:r>
          <a:r>
            <a:rPr lang="uk-UA" sz="1800" b="1" i="1" kern="1200" dirty="0" smtClean="0"/>
            <a:t>?</a:t>
          </a:r>
          <a:endParaRPr lang="uk-UA" sz="1800" b="1" kern="1200" dirty="0"/>
        </a:p>
      </dsp:txBody>
      <dsp:txXfrm>
        <a:off x="2254610" y="3720781"/>
        <a:ext cx="3926753" cy="106273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11D7DD-B382-4548-AAE4-138D187872B0}">
      <dsp:nvSpPr>
        <dsp:cNvPr id="0" name=""/>
        <dsp:cNvSpPr/>
      </dsp:nvSpPr>
      <dsp:spPr>
        <a:xfrm>
          <a:off x="836132" y="2512"/>
          <a:ext cx="5750297" cy="5799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1. Обговоріть, як можна продовжити такі речення:</a:t>
          </a:r>
          <a:endParaRPr lang="uk-UA" sz="2000" kern="1200" dirty="0"/>
        </a:p>
      </dsp:txBody>
      <dsp:txXfrm>
        <a:off x="853117" y="19497"/>
        <a:ext cx="5716327" cy="545953"/>
      </dsp:txXfrm>
    </dsp:sp>
    <dsp:sp modelId="{808F65E6-FE10-4305-BD0F-108989B84EBC}">
      <dsp:nvSpPr>
        <dsp:cNvPr id="0" name=""/>
        <dsp:cNvSpPr/>
      </dsp:nvSpPr>
      <dsp:spPr>
        <a:xfrm>
          <a:off x="1411162" y="582435"/>
          <a:ext cx="575029" cy="4349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4942"/>
              </a:lnTo>
              <a:lnTo>
                <a:pt x="575029" y="43494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AB2879-460F-4F0D-BE8F-5987C9FBBC7F}">
      <dsp:nvSpPr>
        <dsp:cNvPr id="0" name=""/>
        <dsp:cNvSpPr/>
      </dsp:nvSpPr>
      <dsp:spPr>
        <a:xfrm>
          <a:off x="1986192" y="727416"/>
          <a:ext cx="5396931" cy="5799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/>
            <a:t>Щоб запустити на виконання програму в середовищі</a:t>
          </a:r>
          <a:r>
            <a:rPr lang="uk-UA" sz="1700" i="1" kern="1200" dirty="0" smtClean="0"/>
            <a:t> </a:t>
          </a:r>
          <a:r>
            <a:rPr lang="uk-UA" sz="1700" i="1" kern="1200" dirty="0" err="1" smtClean="0"/>
            <a:t>Скретч</a:t>
          </a:r>
          <a:r>
            <a:rPr lang="uk-UA" sz="1700" i="1" kern="1200" dirty="0" smtClean="0"/>
            <a:t>, </a:t>
          </a:r>
          <a:r>
            <a:rPr lang="uk-UA" sz="1700" kern="1200" dirty="0" smtClean="0"/>
            <a:t>потрібно...</a:t>
          </a:r>
          <a:endParaRPr lang="uk-UA" sz="1700" kern="1200" dirty="0"/>
        </a:p>
      </dsp:txBody>
      <dsp:txXfrm>
        <a:off x="2003177" y="744401"/>
        <a:ext cx="5362961" cy="545953"/>
      </dsp:txXfrm>
    </dsp:sp>
    <dsp:sp modelId="{BC25B0BA-8A89-4B38-8C3A-66A1857B2660}">
      <dsp:nvSpPr>
        <dsp:cNvPr id="0" name=""/>
        <dsp:cNvSpPr/>
      </dsp:nvSpPr>
      <dsp:spPr>
        <a:xfrm>
          <a:off x="1411162" y="582435"/>
          <a:ext cx="575029" cy="1159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59846"/>
              </a:lnTo>
              <a:lnTo>
                <a:pt x="575029" y="11598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3EA061-EDB6-4663-A6C8-2177818AE07C}">
      <dsp:nvSpPr>
        <dsp:cNvPr id="0" name=""/>
        <dsp:cNvSpPr/>
      </dsp:nvSpPr>
      <dsp:spPr>
        <a:xfrm>
          <a:off x="1986192" y="1452319"/>
          <a:ext cx="5396931" cy="5799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/>
            <a:t>Після натискання кнопки         виконання команд програми буде...</a:t>
          </a:r>
          <a:endParaRPr lang="uk-UA" sz="1700" kern="1200" dirty="0"/>
        </a:p>
      </dsp:txBody>
      <dsp:txXfrm>
        <a:off x="2003177" y="1469304"/>
        <a:ext cx="5362961" cy="545953"/>
      </dsp:txXfrm>
    </dsp:sp>
    <dsp:sp modelId="{616B6486-16E2-4BAD-BDC6-70A13AD9D3ED}">
      <dsp:nvSpPr>
        <dsp:cNvPr id="0" name=""/>
        <dsp:cNvSpPr/>
      </dsp:nvSpPr>
      <dsp:spPr>
        <a:xfrm>
          <a:off x="1411162" y="582435"/>
          <a:ext cx="575029" cy="18847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84750"/>
              </a:lnTo>
              <a:lnTo>
                <a:pt x="575029" y="188475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65BEB0-DDD4-489B-A4FD-298CBF16F1AC}">
      <dsp:nvSpPr>
        <dsp:cNvPr id="0" name=""/>
        <dsp:cNvSpPr/>
      </dsp:nvSpPr>
      <dsp:spPr>
        <a:xfrm>
          <a:off x="1986192" y="2177223"/>
          <a:ext cx="5396931" cy="5799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/>
            <a:t>Якщо натиснути кнопку          то...</a:t>
          </a:r>
          <a:endParaRPr lang="uk-UA" sz="1700" kern="1200" dirty="0"/>
        </a:p>
      </dsp:txBody>
      <dsp:txXfrm>
        <a:off x="2003177" y="2194208"/>
        <a:ext cx="5362961" cy="545953"/>
      </dsp:txXfrm>
    </dsp:sp>
    <dsp:sp modelId="{6C071DE1-1CDE-47EB-8626-8449B73ECC49}">
      <dsp:nvSpPr>
        <dsp:cNvPr id="0" name=""/>
        <dsp:cNvSpPr/>
      </dsp:nvSpPr>
      <dsp:spPr>
        <a:xfrm>
          <a:off x="1411162" y="582435"/>
          <a:ext cx="575029" cy="26096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09653"/>
              </a:lnTo>
              <a:lnTo>
                <a:pt x="575029" y="26096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6CA8C9-C6BC-47F2-9D42-97A595BA23A5}">
      <dsp:nvSpPr>
        <dsp:cNvPr id="0" name=""/>
        <dsp:cNvSpPr/>
      </dsp:nvSpPr>
      <dsp:spPr>
        <a:xfrm>
          <a:off x="1986192" y="2902127"/>
          <a:ext cx="5396931" cy="5799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/>
            <a:t>Якщо двічі клацнути лівою кнопкою миші на команді в контейнері </a:t>
          </a:r>
          <a:r>
            <a:rPr lang="uk-UA" sz="1700" kern="1200" dirty="0" err="1" smtClean="0"/>
            <a:t>скриптів</a:t>
          </a:r>
          <a:r>
            <a:rPr lang="uk-UA" sz="1700" kern="1200" dirty="0" smtClean="0"/>
            <a:t>, то …</a:t>
          </a:r>
          <a:endParaRPr lang="uk-UA" sz="1700" kern="1200" dirty="0"/>
        </a:p>
      </dsp:txBody>
      <dsp:txXfrm>
        <a:off x="2003177" y="2919112"/>
        <a:ext cx="5362961" cy="54595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9ACFFF-03BA-4596-ABFE-C3A6BA97942B}">
      <dsp:nvSpPr>
        <dsp:cNvPr id="0" name=""/>
        <dsp:cNvSpPr/>
      </dsp:nvSpPr>
      <dsp:spPr>
        <a:xfrm rot="5400000">
          <a:off x="-156702" y="159087"/>
          <a:ext cx="1044682" cy="731277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1</a:t>
          </a:r>
          <a:endParaRPr lang="uk-UA" sz="2000" kern="1200" dirty="0"/>
        </a:p>
      </dsp:txBody>
      <dsp:txXfrm rot="-5400000">
        <a:off x="1" y="368024"/>
        <a:ext cx="731277" cy="313405"/>
      </dsp:txXfrm>
    </dsp:sp>
    <dsp:sp modelId="{A9DA5F57-941A-4D84-B307-C589878FE610}">
      <dsp:nvSpPr>
        <dsp:cNvPr id="0" name=""/>
        <dsp:cNvSpPr/>
      </dsp:nvSpPr>
      <dsp:spPr>
        <a:xfrm rot="5400000">
          <a:off x="4022561" y="-3288898"/>
          <a:ext cx="679043" cy="72616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 smtClean="0"/>
            <a:t>Я можу навести приклад навчального комп'ютерного середо­вища виконання алгоритмів.</a:t>
          </a:r>
          <a:endParaRPr lang="uk-UA" sz="1800" kern="1200" dirty="0"/>
        </a:p>
      </dsp:txBody>
      <dsp:txXfrm rot="-5400000">
        <a:off x="731278" y="35533"/>
        <a:ext cx="7228462" cy="612747"/>
      </dsp:txXfrm>
    </dsp:sp>
    <dsp:sp modelId="{2FDF53DD-12FE-4068-933C-E8BFFE91BF29}">
      <dsp:nvSpPr>
        <dsp:cNvPr id="0" name=""/>
        <dsp:cNvSpPr/>
      </dsp:nvSpPr>
      <dsp:spPr>
        <a:xfrm rot="5400000">
          <a:off x="-156702" y="1053894"/>
          <a:ext cx="1044682" cy="731277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2</a:t>
          </a:r>
          <a:endParaRPr lang="uk-UA" sz="2000" kern="1200" dirty="0"/>
        </a:p>
      </dsp:txBody>
      <dsp:txXfrm rot="-5400000">
        <a:off x="1" y="1262831"/>
        <a:ext cx="731277" cy="313405"/>
      </dsp:txXfrm>
    </dsp:sp>
    <dsp:sp modelId="{AF2E1C29-8AF1-48CB-9652-7740D3CC7F1F}">
      <dsp:nvSpPr>
        <dsp:cNvPr id="0" name=""/>
        <dsp:cNvSpPr/>
      </dsp:nvSpPr>
      <dsp:spPr>
        <a:xfrm rot="5400000">
          <a:off x="4022561" y="-2394090"/>
          <a:ext cx="679043" cy="72616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 smtClean="0"/>
            <a:t>Я розрізняю команди і події, що відбуваються при виконанні алгоритмів у середовищі</a:t>
          </a:r>
          <a:r>
            <a:rPr lang="uk-UA" sz="1800" i="1" kern="1200" dirty="0" smtClean="0"/>
            <a:t> </a:t>
          </a:r>
          <a:r>
            <a:rPr lang="uk-UA" sz="1800" i="1" kern="1200" dirty="0" err="1" smtClean="0"/>
            <a:t>Скретч</a:t>
          </a:r>
          <a:r>
            <a:rPr lang="uk-UA" sz="1800" i="1" kern="1200" dirty="0" smtClean="0"/>
            <a:t>.</a:t>
          </a:r>
          <a:endParaRPr lang="uk-UA" sz="1800" kern="1200" dirty="0"/>
        </a:p>
      </dsp:txBody>
      <dsp:txXfrm rot="-5400000">
        <a:off x="731278" y="930341"/>
        <a:ext cx="7228462" cy="612747"/>
      </dsp:txXfrm>
    </dsp:sp>
    <dsp:sp modelId="{E1C52840-DB66-4863-81CB-565BFD040D53}">
      <dsp:nvSpPr>
        <dsp:cNvPr id="0" name=""/>
        <dsp:cNvSpPr/>
      </dsp:nvSpPr>
      <dsp:spPr>
        <a:xfrm rot="5400000">
          <a:off x="-156702" y="1948702"/>
          <a:ext cx="1044682" cy="731277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3</a:t>
          </a:r>
          <a:endParaRPr lang="uk-UA" sz="2000" kern="1200" dirty="0"/>
        </a:p>
      </dsp:txBody>
      <dsp:txXfrm rot="-5400000">
        <a:off x="1" y="2157639"/>
        <a:ext cx="731277" cy="313405"/>
      </dsp:txXfrm>
    </dsp:sp>
    <dsp:sp modelId="{323E7756-A324-4C3C-8157-5DA823DAC17A}">
      <dsp:nvSpPr>
        <dsp:cNvPr id="0" name=""/>
        <dsp:cNvSpPr/>
      </dsp:nvSpPr>
      <dsp:spPr>
        <a:xfrm rot="5400000">
          <a:off x="4022561" y="-1499283"/>
          <a:ext cx="679043" cy="72616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 smtClean="0"/>
            <a:t>Я можу назвати виконавців алгоритму та прості команди ви­конавців у навчальному середовищі виконання алгоритмів </a:t>
          </a:r>
          <a:r>
            <a:rPr lang="uk-UA" sz="1800" i="1" kern="1200" dirty="0" err="1" smtClean="0"/>
            <a:t>Скретч</a:t>
          </a:r>
          <a:r>
            <a:rPr lang="uk-UA" sz="1800" i="1" kern="1200" dirty="0" smtClean="0"/>
            <a:t>.</a:t>
          </a:r>
          <a:endParaRPr lang="uk-UA" sz="1800" kern="1200" dirty="0"/>
        </a:p>
      </dsp:txBody>
      <dsp:txXfrm rot="-5400000">
        <a:off x="731278" y="1825148"/>
        <a:ext cx="7228462" cy="612747"/>
      </dsp:txXfrm>
    </dsp:sp>
    <dsp:sp modelId="{28C718F9-9E84-4394-95C7-65BFE268FFD4}">
      <dsp:nvSpPr>
        <dsp:cNvPr id="0" name=""/>
        <dsp:cNvSpPr/>
      </dsp:nvSpPr>
      <dsp:spPr>
        <a:xfrm rot="5400000">
          <a:off x="-156702" y="2843509"/>
          <a:ext cx="1044682" cy="731277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4</a:t>
          </a:r>
          <a:endParaRPr lang="uk-UA" sz="2000" kern="1200" dirty="0"/>
        </a:p>
      </dsp:txBody>
      <dsp:txXfrm rot="-5400000">
        <a:off x="1" y="3052446"/>
        <a:ext cx="731277" cy="313405"/>
      </dsp:txXfrm>
    </dsp:sp>
    <dsp:sp modelId="{E55AC4B8-C129-49BF-B60F-94F78B2426C9}">
      <dsp:nvSpPr>
        <dsp:cNvPr id="0" name=""/>
        <dsp:cNvSpPr/>
      </dsp:nvSpPr>
      <dsp:spPr>
        <a:xfrm rot="5400000">
          <a:off x="4022561" y="-604475"/>
          <a:ext cx="679043" cy="72616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 smtClean="0"/>
            <a:t>Я вмію відкривати проект, створений у середовищі</a:t>
          </a:r>
          <a:r>
            <a:rPr lang="uk-UA" sz="1800" i="1" kern="1200" dirty="0" smtClean="0"/>
            <a:t> </a:t>
          </a:r>
          <a:r>
            <a:rPr lang="uk-UA" sz="1800" i="1" kern="1200" dirty="0" err="1" smtClean="0"/>
            <a:t>Скретч</a:t>
          </a:r>
          <a:r>
            <a:rPr lang="uk-UA" sz="1800" i="1" kern="1200" dirty="0" smtClean="0"/>
            <a:t>, </a:t>
          </a:r>
          <a:r>
            <a:rPr lang="uk-UA" sz="1800" kern="1200" dirty="0" smtClean="0"/>
            <a:t>і керувати його виконанням.</a:t>
          </a:r>
          <a:endParaRPr lang="uk-UA" sz="1800" kern="1200" dirty="0"/>
        </a:p>
      </dsp:txBody>
      <dsp:txXfrm rot="-5400000">
        <a:off x="731278" y="2719956"/>
        <a:ext cx="7228462" cy="6127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114BB-CB28-440F-9BE2-614F5228B7BF}" type="datetimeFigureOut">
              <a:rPr lang="uk-UA" smtClean="0"/>
              <a:pPr/>
              <a:t>11.01.2015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F503B-FD48-4D05-AA13-597E5974C61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089771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uk-UA" smtClean="0"/>
              <a:t>Перечень используемых терминов. 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D49101-B41A-41A6-A75B-091E54EE2D5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uk-UA" smtClean="0"/>
              <a:t>Перечень используемых терминов. 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456C42-CA5B-4CB0-A1CE-DC89907018F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hf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357166"/>
            <a:ext cx="5857916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1714488"/>
            <a:ext cx="5111750" cy="4411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785926"/>
            <a:ext cx="3008313" cy="434023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47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1406" y="6478809"/>
            <a:ext cx="8858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b="1" dirty="0" smtClean="0">
                <a:solidFill>
                  <a:srgbClr val="0000FF"/>
                </a:solidFill>
              </a:rPr>
              <a:t>© Інформатика в школі                                                                                                                            </a:t>
            </a:r>
            <a:r>
              <a:rPr lang="en-US" sz="1400" b="1" dirty="0" smtClean="0">
                <a:solidFill>
                  <a:srgbClr val="0000FF"/>
                </a:solidFill>
              </a:rPr>
              <a:t>www.info-school.ck.ua</a:t>
            </a:r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1500166" y="285728"/>
            <a:ext cx="7500990" cy="1214446"/>
          </a:xfrm>
          <a:custGeom>
            <a:avLst/>
            <a:gdLst>
              <a:gd name="connsiteX0" fmla="*/ 0 w 8358246"/>
              <a:gd name="connsiteY0" fmla="*/ 0 h 1285884"/>
              <a:gd name="connsiteX1" fmla="*/ 4179123 w 8358246"/>
              <a:gd name="connsiteY1" fmla="*/ 0 h 1285884"/>
              <a:gd name="connsiteX2" fmla="*/ 5255186 w 8358246"/>
              <a:gd name="connsiteY2" fmla="*/ 21679 h 1285884"/>
              <a:gd name="connsiteX3" fmla="*/ 5255179 w 8358246"/>
              <a:gd name="connsiteY3" fmla="*/ 1264206 h 1285884"/>
              <a:gd name="connsiteX4" fmla="*/ 4179122 w 8358246"/>
              <a:gd name="connsiteY4" fmla="*/ 1285884 h 1285884"/>
              <a:gd name="connsiteX5" fmla="*/ 0 w 8358246"/>
              <a:gd name="connsiteY5" fmla="*/ 1285884 h 1285884"/>
              <a:gd name="connsiteX6" fmla="*/ 0 w 8358246"/>
              <a:gd name="connsiteY6" fmla="*/ 0 h 1285884"/>
              <a:gd name="connsiteX0" fmla="*/ 0 w 8357866"/>
              <a:gd name="connsiteY0" fmla="*/ 0 h 1285884"/>
              <a:gd name="connsiteX1" fmla="*/ 4179123 w 8357866"/>
              <a:gd name="connsiteY1" fmla="*/ 0 h 1285884"/>
              <a:gd name="connsiteX2" fmla="*/ 5255186 w 8357866"/>
              <a:gd name="connsiteY2" fmla="*/ 21679 h 1285884"/>
              <a:gd name="connsiteX3" fmla="*/ 8357865 w 8357866"/>
              <a:gd name="connsiteY3" fmla="*/ 645501 h 1285884"/>
              <a:gd name="connsiteX4" fmla="*/ 5255179 w 8357866"/>
              <a:gd name="connsiteY4" fmla="*/ 1264206 h 1285884"/>
              <a:gd name="connsiteX5" fmla="*/ 4179122 w 8357866"/>
              <a:gd name="connsiteY5" fmla="*/ 1285884 h 1285884"/>
              <a:gd name="connsiteX6" fmla="*/ 0 w 8357866"/>
              <a:gd name="connsiteY6" fmla="*/ 1285884 h 1285884"/>
              <a:gd name="connsiteX7" fmla="*/ 0 w 8357866"/>
              <a:gd name="connsiteY7" fmla="*/ 0 h 1285884"/>
              <a:gd name="connsiteX0" fmla="*/ 0 w 6071818"/>
              <a:gd name="connsiteY0" fmla="*/ 0 h 1285884"/>
              <a:gd name="connsiteX1" fmla="*/ 4179123 w 6071818"/>
              <a:gd name="connsiteY1" fmla="*/ 0 h 1285884"/>
              <a:gd name="connsiteX2" fmla="*/ 5255186 w 6071818"/>
              <a:gd name="connsiteY2" fmla="*/ 21679 h 1285884"/>
              <a:gd name="connsiteX3" fmla="*/ 6071817 w 6071818"/>
              <a:gd name="connsiteY3" fmla="*/ 645501 h 1285884"/>
              <a:gd name="connsiteX4" fmla="*/ 5255179 w 6071818"/>
              <a:gd name="connsiteY4" fmla="*/ 1264206 h 1285884"/>
              <a:gd name="connsiteX5" fmla="*/ 4179122 w 6071818"/>
              <a:gd name="connsiteY5" fmla="*/ 1285884 h 1285884"/>
              <a:gd name="connsiteX6" fmla="*/ 0 w 6071818"/>
              <a:gd name="connsiteY6" fmla="*/ 1285884 h 1285884"/>
              <a:gd name="connsiteX7" fmla="*/ 0 w 6071818"/>
              <a:gd name="connsiteY7" fmla="*/ 0 h 1285884"/>
              <a:gd name="connsiteX0" fmla="*/ 0 w 5951643"/>
              <a:gd name="connsiteY0" fmla="*/ 0 h 1285884"/>
              <a:gd name="connsiteX1" fmla="*/ 4179123 w 5951643"/>
              <a:gd name="connsiteY1" fmla="*/ 0 h 1285884"/>
              <a:gd name="connsiteX2" fmla="*/ 5255186 w 5951643"/>
              <a:gd name="connsiteY2" fmla="*/ 21679 h 1285884"/>
              <a:gd name="connsiteX3" fmla="*/ 5918723 w 5951643"/>
              <a:gd name="connsiteY3" fmla="*/ 645501 h 1285884"/>
              <a:gd name="connsiteX4" fmla="*/ 5255179 w 5951643"/>
              <a:gd name="connsiteY4" fmla="*/ 1264206 h 1285884"/>
              <a:gd name="connsiteX5" fmla="*/ 4179122 w 5951643"/>
              <a:gd name="connsiteY5" fmla="*/ 1285884 h 1285884"/>
              <a:gd name="connsiteX6" fmla="*/ 0 w 5951643"/>
              <a:gd name="connsiteY6" fmla="*/ 1285884 h 1285884"/>
              <a:gd name="connsiteX7" fmla="*/ 0 w 5951643"/>
              <a:gd name="connsiteY7" fmla="*/ 0 h 1285884"/>
              <a:gd name="connsiteX0" fmla="*/ 0 w 6016270"/>
              <a:gd name="connsiteY0" fmla="*/ 0 h 1285884"/>
              <a:gd name="connsiteX1" fmla="*/ 4179123 w 6016270"/>
              <a:gd name="connsiteY1" fmla="*/ 0 h 1285884"/>
              <a:gd name="connsiteX2" fmla="*/ 5255186 w 6016270"/>
              <a:gd name="connsiteY2" fmla="*/ 21679 h 1285884"/>
              <a:gd name="connsiteX3" fmla="*/ 6016269 w 6016270"/>
              <a:gd name="connsiteY3" fmla="*/ 645501 h 1285884"/>
              <a:gd name="connsiteX4" fmla="*/ 5255179 w 6016270"/>
              <a:gd name="connsiteY4" fmla="*/ 1264206 h 1285884"/>
              <a:gd name="connsiteX5" fmla="*/ 4179122 w 6016270"/>
              <a:gd name="connsiteY5" fmla="*/ 1285884 h 1285884"/>
              <a:gd name="connsiteX6" fmla="*/ 0 w 6016270"/>
              <a:gd name="connsiteY6" fmla="*/ 1285884 h 1285884"/>
              <a:gd name="connsiteX7" fmla="*/ 0 w 6016270"/>
              <a:gd name="connsiteY7" fmla="*/ 0 h 1285884"/>
              <a:gd name="connsiteX0" fmla="*/ 2046 w 6018316"/>
              <a:gd name="connsiteY0" fmla="*/ 0 h 1285884"/>
              <a:gd name="connsiteX1" fmla="*/ 4181169 w 6018316"/>
              <a:gd name="connsiteY1" fmla="*/ 0 h 1285884"/>
              <a:gd name="connsiteX2" fmla="*/ 5257232 w 6018316"/>
              <a:gd name="connsiteY2" fmla="*/ 21679 h 1285884"/>
              <a:gd name="connsiteX3" fmla="*/ 6018315 w 6018316"/>
              <a:gd name="connsiteY3" fmla="*/ 645501 h 1285884"/>
              <a:gd name="connsiteX4" fmla="*/ 5257225 w 6018316"/>
              <a:gd name="connsiteY4" fmla="*/ 1264206 h 1285884"/>
              <a:gd name="connsiteX5" fmla="*/ 4181168 w 6018316"/>
              <a:gd name="connsiteY5" fmla="*/ 1285884 h 1285884"/>
              <a:gd name="connsiteX6" fmla="*/ 2046 w 6018316"/>
              <a:gd name="connsiteY6" fmla="*/ 1285884 h 1285884"/>
              <a:gd name="connsiteX7" fmla="*/ 196428 w 6018316"/>
              <a:gd name="connsiteY7" fmla="*/ 748042 h 1285884"/>
              <a:gd name="connsiteX8" fmla="*/ 2046 w 6018316"/>
              <a:gd name="connsiteY8" fmla="*/ 0 h 1285884"/>
              <a:gd name="connsiteX0" fmla="*/ 703924 w 6018316"/>
              <a:gd name="connsiteY0" fmla="*/ 0 h 1285884"/>
              <a:gd name="connsiteX1" fmla="*/ 4181169 w 6018316"/>
              <a:gd name="connsiteY1" fmla="*/ 0 h 1285884"/>
              <a:gd name="connsiteX2" fmla="*/ 5257232 w 6018316"/>
              <a:gd name="connsiteY2" fmla="*/ 21679 h 1285884"/>
              <a:gd name="connsiteX3" fmla="*/ 6018315 w 6018316"/>
              <a:gd name="connsiteY3" fmla="*/ 645501 h 1285884"/>
              <a:gd name="connsiteX4" fmla="*/ 5257225 w 6018316"/>
              <a:gd name="connsiteY4" fmla="*/ 1264206 h 1285884"/>
              <a:gd name="connsiteX5" fmla="*/ 4181168 w 6018316"/>
              <a:gd name="connsiteY5" fmla="*/ 1285884 h 1285884"/>
              <a:gd name="connsiteX6" fmla="*/ 2046 w 6018316"/>
              <a:gd name="connsiteY6" fmla="*/ 1285884 h 1285884"/>
              <a:gd name="connsiteX7" fmla="*/ 196428 w 6018316"/>
              <a:gd name="connsiteY7" fmla="*/ 748042 h 1285884"/>
              <a:gd name="connsiteX8" fmla="*/ 703924 w 6018316"/>
              <a:gd name="connsiteY8" fmla="*/ 0 h 1285884"/>
              <a:gd name="connsiteX0" fmla="*/ 507496 w 5821888"/>
              <a:gd name="connsiteY0" fmla="*/ 0 h 1285884"/>
              <a:gd name="connsiteX1" fmla="*/ 3984741 w 5821888"/>
              <a:gd name="connsiteY1" fmla="*/ 0 h 1285884"/>
              <a:gd name="connsiteX2" fmla="*/ 5060804 w 5821888"/>
              <a:gd name="connsiteY2" fmla="*/ 21679 h 1285884"/>
              <a:gd name="connsiteX3" fmla="*/ 5821887 w 5821888"/>
              <a:gd name="connsiteY3" fmla="*/ 645501 h 1285884"/>
              <a:gd name="connsiteX4" fmla="*/ 5060797 w 5821888"/>
              <a:gd name="connsiteY4" fmla="*/ 1264206 h 1285884"/>
              <a:gd name="connsiteX5" fmla="*/ 3984740 w 5821888"/>
              <a:gd name="connsiteY5" fmla="*/ 1285884 h 1285884"/>
              <a:gd name="connsiteX6" fmla="*/ 507496 w 5821888"/>
              <a:gd name="connsiteY6" fmla="*/ 1285884 h 1285884"/>
              <a:gd name="connsiteX7" fmla="*/ 0 w 5821888"/>
              <a:gd name="connsiteY7" fmla="*/ 748042 h 1285884"/>
              <a:gd name="connsiteX8" fmla="*/ 507496 w 5821888"/>
              <a:gd name="connsiteY8" fmla="*/ 0 h 1285884"/>
              <a:gd name="connsiteX0" fmla="*/ 2046 w 5316438"/>
              <a:gd name="connsiteY0" fmla="*/ 0 h 1285884"/>
              <a:gd name="connsiteX1" fmla="*/ 3479291 w 5316438"/>
              <a:gd name="connsiteY1" fmla="*/ 0 h 1285884"/>
              <a:gd name="connsiteX2" fmla="*/ 4555354 w 5316438"/>
              <a:gd name="connsiteY2" fmla="*/ 21679 h 1285884"/>
              <a:gd name="connsiteX3" fmla="*/ 5316437 w 5316438"/>
              <a:gd name="connsiteY3" fmla="*/ 645501 h 1285884"/>
              <a:gd name="connsiteX4" fmla="*/ 4555347 w 5316438"/>
              <a:gd name="connsiteY4" fmla="*/ 1264206 h 1285884"/>
              <a:gd name="connsiteX5" fmla="*/ 3479290 w 5316438"/>
              <a:gd name="connsiteY5" fmla="*/ 1285884 h 1285884"/>
              <a:gd name="connsiteX6" fmla="*/ 2046 w 5316438"/>
              <a:gd name="connsiteY6" fmla="*/ 1285884 h 1285884"/>
              <a:gd name="connsiteX7" fmla="*/ 146293 w 5316438"/>
              <a:gd name="connsiteY7" fmla="*/ 748042 h 1285884"/>
              <a:gd name="connsiteX8" fmla="*/ 2046 w 5316438"/>
              <a:gd name="connsiteY8" fmla="*/ 0 h 1285884"/>
              <a:gd name="connsiteX0" fmla="*/ 202566 w 5316438"/>
              <a:gd name="connsiteY0" fmla="*/ 0 h 1285884"/>
              <a:gd name="connsiteX1" fmla="*/ 3479291 w 5316438"/>
              <a:gd name="connsiteY1" fmla="*/ 0 h 1285884"/>
              <a:gd name="connsiteX2" fmla="*/ 4555354 w 5316438"/>
              <a:gd name="connsiteY2" fmla="*/ 21679 h 1285884"/>
              <a:gd name="connsiteX3" fmla="*/ 5316437 w 5316438"/>
              <a:gd name="connsiteY3" fmla="*/ 645501 h 1285884"/>
              <a:gd name="connsiteX4" fmla="*/ 4555347 w 5316438"/>
              <a:gd name="connsiteY4" fmla="*/ 1264206 h 1285884"/>
              <a:gd name="connsiteX5" fmla="*/ 3479290 w 5316438"/>
              <a:gd name="connsiteY5" fmla="*/ 1285884 h 1285884"/>
              <a:gd name="connsiteX6" fmla="*/ 2046 w 5316438"/>
              <a:gd name="connsiteY6" fmla="*/ 1285884 h 1285884"/>
              <a:gd name="connsiteX7" fmla="*/ 146293 w 5316438"/>
              <a:gd name="connsiteY7" fmla="*/ 748042 h 1285884"/>
              <a:gd name="connsiteX8" fmla="*/ 202566 w 5316438"/>
              <a:gd name="connsiteY8" fmla="*/ 0 h 1285884"/>
              <a:gd name="connsiteX0" fmla="*/ 202566 w 5316438"/>
              <a:gd name="connsiteY0" fmla="*/ 0 h 1285884"/>
              <a:gd name="connsiteX1" fmla="*/ 3479291 w 5316438"/>
              <a:gd name="connsiteY1" fmla="*/ 0 h 1285884"/>
              <a:gd name="connsiteX2" fmla="*/ 4555354 w 5316438"/>
              <a:gd name="connsiteY2" fmla="*/ 21679 h 1285884"/>
              <a:gd name="connsiteX3" fmla="*/ 5316437 w 5316438"/>
              <a:gd name="connsiteY3" fmla="*/ 645501 h 1285884"/>
              <a:gd name="connsiteX4" fmla="*/ 4555347 w 5316438"/>
              <a:gd name="connsiteY4" fmla="*/ 1264206 h 1285884"/>
              <a:gd name="connsiteX5" fmla="*/ 3479290 w 5316438"/>
              <a:gd name="connsiteY5" fmla="*/ 1285884 h 1285884"/>
              <a:gd name="connsiteX6" fmla="*/ 2046 w 5316438"/>
              <a:gd name="connsiteY6" fmla="*/ 1285884 h 1285884"/>
              <a:gd name="connsiteX7" fmla="*/ 146293 w 5316438"/>
              <a:gd name="connsiteY7" fmla="*/ 748042 h 1285884"/>
              <a:gd name="connsiteX8" fmla="*/ 202566 w 5316438"/>
              <a:gd name="connsiteY8" fmla="*/ 0 h 1285884"/>
              <a:gd name="connsiteX0" fmla="*/ 56273 w 5170145"/>
              <a:gd name="connsiteY0" fmla="*/ 0 h 1285884"/>
              <a:gd name="connsiteX1" fmla="*/ 3332998 w 5170145"/>
              <a:gd name="connsiteY1" fmla="*/ 0 h 1285884"/>
              <a:gd name="connsiteX2" fmla="*/ 4409061 w 5170145"/>
              <a:gd name="connsiteY2" fmla="*/ 21679 h 1285884"/>
              <a:gd name="connsiteX3" fmla="*/ 5170144 w 5170145"/>
              <a:gd name="connsiteY3" fmla="*/ 645501 h 1285884"/>
              <a:gd name="connsiteX4" fmla="*/ 4409054 w 5170145"/>
              <a:gd name="connsiteY4" fmla="*/ 1264206 h 1285884"/>
              <a:gd name="connsiteX5" fmla="*/ 3332997 w 5170145"/>
              <a:gd name="connsiteY5" fmla="*/ 1285884 h 1285884"/>
              <a:gd name="connsiteX6" fmla="*/ 56273 w 5170145"/>
              <a:gd name="connsiteY6" fmla="*/ 1285884 h 1285884"/>
              <a:gd name="connsiteX7" fmla="*/ 0 w 5170145"/>
              <a:gd name="connsiteY7" fmla="*/ 748042 h 1285884"/>
              <a:gd name="connsiteX8" fmla="*/ 56273 w 5170145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196407 w 5115918"/>
              <a:gd name="connsiteY7" fmla="*/ 596736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296656 w 5115918"/>
              <a:gd name="connsiteY7" fmla="*/ 596736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091 w 5115918"/>
              <a:gd name="connsiteY7" fmla="*/ 596736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091 w 5115918"/>
              <a:gd name="connsiteY7" fmla="*/ 747991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091 w 5115918"/>
              <a:gd name="connsiteY7" fmla="*/ 672325 h 1285884"/>
              <a:gd name="connsiteX8" fmla="*/ 2046 w 5115918"/>
              <a:gd name="connsiteY8" fmla="*/ 0 h 1285884"/>
              <a:gd name="connsiteX0" fmla="*/ 102340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196385 w 5216212"/>
              <a:gd name="connsiteY7" fmla="*/ 672325 h 1285884"/>
              <a:gd name="connsiteX8" fmla="*/ 102340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196385 w 5216212"/>
              <a:gd name="connsiteY7" fmla="*/ 672325 h 1285884"/>
              <a:gd name="connsiteX8" fmla="*/ 2046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96091 w 5216212"/>
              <a:gd name="connsiteY7" fmla="*/ 672325 h 1285884"/>
              <a:gd name="connsiteX8" fmla="*/ 2046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96091 w 5216212"/>
              <a:gd name="connsiteY7" fmla="*/ 672325 h 1285884"/>
              <a:gd name="connsiteX8" fmla="*/ 2046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96091 w 5216212"/>
              <a:gd name="connsiteY7" fmla="*/ 672325 h 1285884"/>
              <a:gd name="connsiteX8" fmla="*/ 2046 w 5216212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144158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144158 w 5214166"/>
              <a:gd name="connsiteY7" fmla="*/ 672325 h 1285884"/>
              <a:gd name="connsiteX8" fmla="*/ 0 w 5214166"/>
              <a:gd name="connsiteY8" fmla="*/ 0 h 1285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4166" h="1285884">
                <a:moveTo>
                  <a:pt x="0" y="0"/>
                </a:moveTo>
                <a:lnTo>
                  <a:pt x="3377019" y="0"/>
                </a:lnTo>
                <a:cubicBezTo>
                  <a:pt x="3740307" y="0"/>
                  <a:pt x="4102043" y="7288"/>
                  <a:pt x="4453082" y="21679"/>
                </a:cubicBezTo>
                <a:cubicBezTo>
                  <a:pt x="5149539" y="129263"/>
                  <a:pt x="5214166" y="438413"/>
                  <a:pt x="5214165" y="645501"/>
                </a:cubicBezTo>
                <a:cubicBezTo>
                  <a:pt x="5214164" y="852589"/>
                  <a:pt x="5149532" y="1157476"/>
                  <a:pt x="4453075" y="1264206"/>
                </a:cubicBezTo>
                <a:cubicBezTo>
                  <a:pt x="4102039" y="1278597"/>
                  <a:pt x="3740304" y="1285884"/>
                  <a:pt x="3377018" y="1285884"/>
                </a:cubicBezTo>
                <a:lnTo>
                  <a:pt x="0" y="1285884"/>
                </a:lnTo>
                <a:cubicBezTo>
                  <a:pt x="54584" y="987609"/>
                  <a:pt x="144158" y="886639"/>
                  <a:pt x="144158" y="672325"/>
                </a:cubicBezTo>
                <a:cubicBezTo>
                  <a:pt x="144158" y="458011"/>
                  <a:pt x="80378" y="276368"/>
                  <a:pt x="0" y="0"/>
                </a:cubicBezTo>
                <a:close/>
              </a:path>
            </a:pathLst>
          </a:custGeom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олилиния 13"/>
          <p:cNvSpPr/>
          <p:nvPr/>
        </p:nvSpPr>
        <p:spPr>
          <a:xfrm>
            <a:off x="142844" y="71414"/>
            <a:ext cx="1643074" cy="1643074"/>
          </a:xfrm>
          <a:custGeom>
            <a:avLst/>
            <a:gdLst>
              <a:gd name="connsiteX0" fmla="*/ 0 w 1643074"/>
              <a:gd name="connsiteY0" fmla="*/ 821537 h 1643074"/>
              <a:gd name="connsiteX1" fmla="*/ 240623 w 1643074"/>
              <a:gd name="connsiteY1" fmla="*/ 240623 h 1643074"/>
              <a:gd name="connsiteX2" fmla="*/ 821538 w 1643074"/>
              <a:gd name="connsiteY2" fmla="*/ 1 h 1643074"/>
              <a:gd name="connsiteX3" fmla="*/ 1402452 w 1643074"/>
              <a:gd name="connsiteY3" fmla="*/ 240624 h 1643074"/>
              <a:gd name="connsiteX4" fmla="*/ 1643074 w 1643074"/>
              <a:gd name="connsiteY4" fmla="*/ 821539 h 1643074"/>
              <a:gd name="connsiteX5" fmla="*/ 1402451 w 1643074"/>
              <a:gd name="connsiteY5" fmla="*/ 1402454 h 1643074"/>
              <a:gd name="connsiteX6" fmla="*/ 821536 w 1643074"/>
              <a:gd name="connsiteY6" fmla="*/ 1643076 h 1643074"/>
              <a:gd name="connsiteX7" fmla="*/ 240622 w 1643074"/>
              <a:gd name="connsiteY7" fmla="*/ 1402453 h 1643074"/>
              <a:gd name="connsiteX8" fmla="*/ 0 w 1643074"/>
              <a:gd name="connsiteY8" fmla="*/ 821538 h 1643074"/>
              <a:gd name="connsiteX9" fmla="*/ 0 w 1643074"/>
              <a:gd name="connsiteY9" fmla="*/ 821537 h 164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3074" h="1643074">
                <a:moveTo>
                  <a:pt x="0" y="821537"/>
                </a:moveTo>
                <a:cubicBezTo>
                  <a:pt x="0" y="603652"/>
                  <a:pt x="86555" y="394691"/>
                  <a:pt x="240623" y="240623"/>
                </a:cubicBezTo>
                <a:cubicBezTo>
                  <a:pt x="394691" y="86555"/>
                  <a:pt x="603653" y="1"/>
                  <a:pt x="821538" y="1"/>
                </a:cubicBezTo>
                <a:cubicBezTo>
                  <a:pt x="1039423" y="1"/>
                  <a:pt x="1248384" y="86556"/>
                  <a:pt x="1402452" y="240624"/>
                </a:cubicBezTo>
                <a:cubicBezTo>
                  <a:pt x="1556520" y="394692"/>
                  <a:pt x="1643074" y="603654"/>
                  <a:pt x="1643074" y="821539"/>
                </a:cubicBezTo>
                <a:cubicBezTo>
                  <a:pt x="1643074" y="1039424"/>
                  <a:pt x="1556519" y="1248385"/>
                  <a:pt x="1402451" y="1402454"/>
                </a:cubicBezTo>
                <a:cubicBezTo>
                  <a:pt x="1248383" y="1556522"/>
                  <a:pt x="1039422" y="1643077"/>
                  <a:pt x="821536" y="1643076"/>
                </a:cubicBezTo>
                <a:cubicBezTo>
                  <a:pt x="603651" y="1643076"/>
                  <a:pt x="394690" y="1556521"/>
                  <a:pt x="240622" y="1402453"/>
                </a:cubicBezTo>
                <a:cubicBezTo>
                  <a:pt x="86554" y="1248385"/>
                  <a:pt x="0" y="1039423"/>
                  <a:pt x="0" y="821538"/>
                </a:cubicBezTo>
                <a:lnTo>
                  <a:pt x="0" y="82153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21001">
                <a:srgbClr val="5F5F5F"/>
              </a:gs>
              <a:gs pos="63000">
                <a:schemeClr val="bg1"/>
              </a:gs>
              <a:gs pos="82001">
                <a:srgbClr val="777777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0" cap="none" spc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Рисунок 8" descr="morze_1_2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304814">
            <a:off x="241465" y="79882"/>
            <a:ext cx="1508613" cy="15932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39.png"/><Relationship Id="rId12" Type="http://schemas.microsoft.com/office/2007/relationships/diagramDrawing" Target="../diagrams/drawing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png"/><Relationship Id="rId11" Type="http://schemas.openxmlformats.org/officeDocument/2006/relationships/image" Target="../media/image15.png"/><Relationship Id="rId5" Type="http://schemas.openxmlformats.org/officeDocument/2006/relationships/diagramColors" Target="../diagrams/colors4.xml"/><Relationship Id="rId10" Type="http://schemas.openxmlformats.org/officeDocument/2006/relationships/image" Target="../media/image42.pn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1785926"/>
            <a:ext cx="7772400" cy="147002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Тема </a:t>
            </a: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Алгоритми та їх виконавці 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910" y="3214686"/>
            <a:ext cx="7920880" cy="1752600"/>
          </a:xfrm>
          <a:noFill/>
        </p:spPr>
        <p:txBody>
          <a:bodyPr>
            <a:normAutofit/>
          </a:bodyPr>
          <a:lstStyle/>
          <a:p>
            <a:r>
              <a:rPr lang="uk-UA" b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Тема уроку: </a:t>
            </a:r>
            <a:r>
              <a:rPr lang="uk-UA" b="1" cap="all" dirty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Середовище виконання алгоритму</a:t>
            </a:r>
          </a:p>
        </p:txBody>
      </p:sp>
      <p:sp>
        <p:nvSpPr>
          <p:cNvPr id="4" name="10-конечная звезда 3"/>
          <p:cNvSpPr/>
          <p:nvPr/>
        </p:nvSpPr>
        <p:spPr>
          <a:xfrm>
            <a:off x="3143240" y="428604"/>
            <a:ext cx="3714776" cy="1000132"/>
          </a:xfrm>
          <a:prstGeom prst="star10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Урок 4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Program Files (x86)\Scratch\Media\Costumes\Animals\cat1-b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357694"/>
            <a:ext cx="1714512" cy="2003272"/>
          </a:xfrm>
          <a:prstGeom prst="rect">
            <a:avLst/>
          </a:prstGeom>
          <a:noFill/>
        </p:spPr>
      </p:pic>
      <p:pic>
        <p:nvPicPr>
          <p:cNvPr id="1027" name="Picture 3" descr="C:\Program Files (x86)\Scratch\Media\Costumes\Animals\cat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143768" y="4429132"/>
            <a:ext cx="1661713" cy="2047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Середовище </a:t>
            </a:r>
            <a:r>
              <a:rPr lang="uk-UA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Скретч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Місце для вмісту 1"/>
          <p:cNvSpPr>
            <a:spLocks noGrp="1"/>
          </p:cNvSpPr>
          <p:nvPr>
            <p:ph sz="half" idx="2"/>
          </p:nvPr>
        </p:nvSpPr>
        <p:spPr>
          <a:xfrm>
            <a:off x="4572000" y="1714488"/>
            <a:ext cx="4572000" cy="396044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uk-UA" dirty="0" smtClean="0"/>
              <a:t>Програма</a:t>
            </a:r>
            <a:r>
              <a:rPr lang="uk-UA" dirty="0"/>
              <a:t>, що виконується в середовищі</a:t>
            </a:r>
            <a:r>
              <a:rPr lang="uk-UA" b="1" i="1" dirty="0"/>
              <a:t> </a:t>
            </a:r>
            <a:r>
              <a:rPr lang="uk-UA" b="1" i="1" dirty="0" err="1" smtClean="0"/>
              <a:t>Скретч</a:t>
            </a:r>
            <a:r>
              <a:rPr lang="uk-UA" b="1" i="1" dirty="0" smtClean="0"/>
              <a:t>, </a:t>
            </a:r>
            <a:r>
              <a:rPr lang="uk-UA" i="1" dirty="0" smtClean="0"/>
              <a:t>називається </a:t>
            </a:r>
            <a:r>
              <a:rPr lang="uk-UA" b="1" i="1" dirty="0" err="1" smtClean="0"/>
              <a:t>Скрипт</a:t>
            </a:r>
            <a:r>
              <a:rPr lang="uk-UA" b="1" i="1" dirty="0" smtClean="0"/>
              <a:t> </a:t>
            </a:r>
            <a:r>
              <a:rPr lang="uk-UA" i="1" dirty="0" smtClean="0"/>
              <a:t> він  </a:t>
            </a:r>
            <a:r>
              <a:rPr lang="uk-UA" dirty="0" smtClean="0"/>
              <a:t>складається </a:t>
            </a:r>
            <a:r>
              <a:rPr lang="uk-UA" dirty="0"/>
              <a:t>з команд, які можна обрати в</a:t>
            </a:r>
            <a:r>
              <a:rPr lang="uk-UA" b="1" dirty="0"/>
              <a:t> </a:t>
            </a:r>
            <a:r>
              <a:rPr lang="uk-UA" b="1" dirty="0" smtClean="0"/>
              <a:t>контейнері. </a:t>
            </a:r>
            <a:r>
              <a:rPr lang="uk-UA" dirty="0" smtClean="0"/>
              <a:t> </a:t>
            </a:r>
            <a:r>
              <a:rPr lang="uk-UA" dirty="0"/>
              <a:t>Вони реалізують </a:t>
            </a:r>
            <a:r>
              <a:rPr lang="uk-UA" dirty="0" smtClean="0"/>
              <a:t>команди </a:t>
            </a:r>
            <a:r>
              <a:rPr lang="uk-UA" dirty="0"/>
              <a:t>із системи команд виконавця алгоритмів у середовищі, </a:t>
            </a:r>
            <a:r>
              <a:rPr lang="uk-UA" dirty="0" smtClean="0"/>
              <a:t>які </a:t>
            </a:r>
            <a:r>
              <a:rPr lang="uk-UA" dirty="0"/>
              <a:t/>
            </a:r>
            <a:br>
              <a:rPr lang="uk-UA" dirty="0"/>
            </a:br>
            <a:r>
              <a:rPr lang="uk-UA" dirty="0"/>
              <a:t>об'єднані в групи</a:t>
            </a:r>
            <a:r>
              <a:rPr lang="uk-UA" i="1" dirty="0"/>
              <a:t>: </a:t>
            </a:r>
            <a:endParaRPr lang="uk-UA" i="1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uk-UA" i="1" dirty="0" smtClean="0"/>
              <a:t>руху</a:t>
            </a:r>
            <a:r>
              <a:rPr lang="uk-UA" i="1" dirty="0"/>
              <a:t>, </a:t>
            </a:r>
            <a:endParaRPr lang="uk-UA" i="1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uk-UA" i="1" dirty="0" smtClean="0"/>
              <a:t>зміни </a:t>
            </a:r>
            <a:r>
              <a:rPr lang="uk-UA" i="1" dirty="0"/>
              <a:t>вигляду, </a:t>
            </a:r>
            <a:endParaRPr lang="uk-UA" i="1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uk-UA" i="1" dirty="0" smtClean="0"/>
              <a:t>малювання</a:t>
            </a:r>
            <a:r>
              <a:rPr lang="uk-UA" i="1" dirty="0"/>
              <a:t>, </a:t>
            </a:r>
            <a:endParaRPr lang="uk-UA" i="1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uk-UA" i="1" dirty="0" smtClean="0"/>
              <a:t>відтворення </a:t>
            </a:r>
            <a:r>
              <a:rPr lang="uk-UA" i="1" dirty="0"/>
              <a:t>звуку тощо.</a:t>
            </a:r>
            <a:endParaRPr lang="uk-U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857364"/>
            <a:ext cx="3000396" cy="2341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4429132"/>
            <a:ext cx="338700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82035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Завантаження проекту</a:t>
            </a:r>
            <a:br>
              <a:rPr lang="uk-UA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середовищі </a:t>
            </a:r>
            <a:r>
              <a:rPr lang="uk-UA" sz="32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Скретч</a:t>
            </a:r>
            <a:r>
              <a:rPr lang="uk-UA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uk-UA" sz="32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23528" y="1781229"/>
            <a:ext cx="3672408" cy="292814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uk-UA" i="1" dirty="0"/>
              <a:t>Зображення вигляду виконавця, фон сцени і програму </a:t>
            </a:r>
            <a:r>
              <a:rPr lang="uk-UA" i="1" dirty="0" smtClean="0"/>
              <a:t>можна </a:t>
            </a:r>
            <a:r>
              <a:rPr lang="uk-UA" i="1" dirty="0"/>
              <a:t>зберегти у файлі. Файл, створений у середовищі</a:t>
            </a:r>
            <a:r>
              <a:rPr lang="uk-UA" b="1" dirty="0"/>
              <a:t> </a:t>
            </a:r>
            <a:r>
              <a:rPr lang="uk-UA" b="1" dirty="0" err="1"/>
              <a:t>Скретч</a:t>
            </a:r>
            <a:r>
              <a:rPr lang="uk-UA" b="1" dirty="0"/>
              <a:t>, </a:t>
            </a:r>
            <a:r>
              <a:rPr lang="uk-UA" i="1" dirty="0"/>
              <a:t>називають проектом. </a:t>
            </a:r>
            <a:endParaRPr lang="uk-UA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21268546"/>
              </p:ext>
            </p:extLst>
          </p:nvPr>
        </p:nvGraphicFramePr>
        <p:xfrm>
          <a:off x="3923928" y="1669256"/>
          <a:ext cx="504056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715008" y="4857760"/>
            <a:ext cx="321471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Програма має велику базу готових проектів різної тематики. Познайомившись з ними стане зрозуміло, як працювати в </a:t>
            </a:r>
            <a:r>
              <a:rPr lang="uk-UA" sz="2000" b="1" dirty="0" err="1" smtClean="0"/>
              <a:t>Скретч</a:t>
            </a:r>
            <a:endParaRPr lang="ru-RU" sz="20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4429131"/>
            <a:ext cx="3643338" cy="206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89014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76643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Відкриття проекту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1802" y="1500174"/>
            <a:ext cx="5143536" cy="2625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Місце для дати 3"/>
          <p:cNvSpPr>
            <a:spLocks noGrp="1"/>
          </p:cNvSpPr>
          <p:nvPr>
            <p:ph type="dt" sz="half" idx="4294967295"/>
          </p:nvPr>
        </p:nvSpPr>
        <p:spPr>
          <a:xfrm>
            <a:off x="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EBF3F70-FFBE-40AC-A356-3B918FED3743}" type="datetime1">
              <a:rPr lang="uk-UA" smtClean="0"/>
              <a:pPr/>
              <a:t>11.01.2015</a:t>
            </a:fld>
            <a:endParaRPr lang="en-US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1857157-A18D-4EDB-B7B6-7D5ABFCD4308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6650" y="4071942"/>
            <a:ext cx="4911344" cy="2524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Image 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4143380"/>
            <a:ext cx="3054295" cy="2000264"/>
          </a:xfrm>
          <a:prstGeom prst="rect">
            <a:avLst/>
          </a:prstGeom>
        </p:spPr>
      </p:pic>
      <p:pic>
        <p:nvPicPr>
          <p:cNvPr id="9219" name="Picture 3" descr="C:\Program Files (x86)\Scratch\Media\Costumes\Animals\rabbit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1857364"/>
            <a:ext cx="1727200" cy="2286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1765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571480"/>
            <a:ext cx="6900882" cy="84615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Режими роботи в середовищі </a:t>
            </a:r>
            <a:r>
              <a:rPr lang="uk-UA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Скретч</a:t>
            </a: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uk-UA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uk-UA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Під кнопками управління вікном середовища розміщено кноп­ки перемикання його режимів роботи</a:t>
            </a: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4000504"/>
            <a:ext cx="21431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Округлена прямокутна виноска 9"/>
          <p:cNvSpPr/>
          <p:nvPr/>
        </p:nvSpPr>
        <p:spPr>
          <a:xfrm>
            <a:off x="1428728" y="3929066"/>
            <a:ext cx="1916286" cy="110187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У зменшений розмір</a:t>
            </a:r>
            <a:endParaRPr lang="uk-UA" dirty="0"/>
          </a:p>
        </p:txBody>
      </p:sp>
      <p:sp>
        <p:nvSpPr>
          <p:cNvPr id="11" name="Округлена прямокутна виноска 10"/>
          <p:cNvSpPr/>
          <p:nvPr/>
        </p:nvSpPr>
        <p:spPr>
          <a:xfrm>
            <a:off x="4173296" y="3084940"/>
            <a:ext cx="1328725" cy="648072"/>
          </a:xfrm>
          <a:prstGeom prst="wedgeRoundRectCallout">
            <a:avLst>
              <a:gd name="adj1" fmla="val -33148"/>
              <a:gd name="adj2" fmla="val 115968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У повний розмір</a:t>
            </a:r>
            <a:endParaRPr lang="uk-UA" dirty="0"/>
          </a:p>
        </p:txBody>
      </p:sp>
      <p:sp>
        <p:nvSpPr>
          <p:cNvPr id="12" name="Округлена прямокутна виноска 11"/>
          <p:cNvSpPr/>
          <p:nvPr/>
        </p:nvSpPr>
        <p:spPr>
          <a:xfrm flipH="1">
            <a:off x="5500694" y="3857628"/>
            <a:ext cx="2000264" cy="1143008"/>
          </a:xfrm>
          <a:prstGeom prst="homePlate">
            <a:avLst>
              <a:gd name="adj" fmla="val 4351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Режим перегляду</a:t>
            </a:r>
          </a:p>
          <a:p>
            <a:pPr algn="ctr"/>
            <a:r>
              <a:rPr lang="uk-UA" dirty="0" smtClean="0"/>
              <a:t>на весь екран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421568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Запуск</a:t>
            </a:r>
            <a:b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проекту на виконання</a:t>
            </a:r>
            <a:endParaRPr lang="uk-UA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14282" y="1785926"/>
            <a:ext cx="4680520" cy="3571900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uk-UA" sz="4200" dirty="0"/>
              <a:t>У режимі перегляду</a:t>
            </a:r>
            <a:r>
              <a:rPr lang="uk-UA" sz="4200" i="1" dirty="0"/>
              <a:t> </a:t>
            </a:r>
            <a:r>
              <a:rPr lang="uk-UA" sz="4200" i="1" dirty="0" smtClean="0"/>
              <a:t>ми бачимо </a:t>
            </a:r>
            <a:r>
              <a:rPr lang="uk-UA" sz="4200" i="1" dirty="0"/>
              <a:t>тільки сцену виконання </a:t>
            </a:r>
            <a:r>
              <a:rPr lang="uk-UA" sz="4200" i="1" dirty="0" smtClean="0"/>
              <a:t>алгоритму</a:t>
            </a:r>
            <a:r>
              <a:rPr lang="uk-UA" sz="4200" i="1" dirty="0"/>
              <a:t>, що займає весь екран. Вийти з нього можна, натиснувши кнопку повернення у верхньому правому кутку екрана Щоб виконавець алгоритму розпочав виконувати команди на сцені, натискають на </a:t>
            </a:r>
            <a:r>
              <a:rPr lang="uk-UA" sz="4200" i="1" dirty="0">
                <a:solidFill>
                  <a:srgbClr val="00B050"/>
                </a:solidFill>
              </a:rPr>
              <a:t>зелений </a:t>
            </a:r>
            <a:r>
              <a:rPr lang="uk-UA" sz="4200" i="1" dirty="0" smtClean="0">
                <a:solidFill>
                  <a:srgbClr val="00B050"/>
                </a:solidFill>
              </a:rPr>
              <a:t>прапорець</a:t>
            </a:r>
            <a:r>
              <a:rPr lang="uk-UA" sz="4200" dirty="0" smtClean="0"/>
              <a:t>.</a:t>
            </a:r>
            <a:r>
              <a:rPr lang="uk-UA" sz="4200" i="1" dirty="0" smtClean="0"/>
              <a:t> </a:t>
            </a:r>
          </a:p>
          <a:p>
            <a:pPr marL="0" indent="0" algn="ctr">
              <a:buNone/>
            </a:pPr>
            <a:r>
              <a:rPr lang="uk-UA" sz="4200" i="1" dirty="0" smtClean="0"/>
              <a:t>Кнопка</a:t>
            </a:r>
            <a:r>
              <a:rPr lang="uk-UA" sz="4200" dirty="0" smtClean="0"/>
              <a:t> </a:t>
            </a:r>
            <a:r>
              <a:rPr lang="uk-UA" sz="4200" dirty="0">
                <a:solidFill>
                  <a:srgbClr val="C00000"/>
                </a:solidFill>
              </a:rPr>
              <a:t>Зупинити все</a:t>
            </a:r>
            <a:r>
              <a:rPr lang="uk-UA" sz="4200" i="1" dirty="0">
                <a:solidFill>
                  <a:srgbClr val="C00000"/>
                </a:solidFill>
              </a:rPr>
              <a:t> </a:t>
            </a:r>
            <a:r>
              <a:rPr lang="uk-UA" sz="4200" i="1" dirty="0"/>
              <a:t>припиняє виконання алгоритму</a:t>
            </a:r>
            <a:r>
              <a:rPr lang="uk-UA" i="1" dirty="0" smtClean="0"/>
              <a:t>.</a:t>
            </a:r>
            <a:endParaRPr lang="uk-U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7554" y="5715016"/>
            <a:ext cx="2311536" cy="760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Округлена прямокутна виноска 9"/>
          <p:cNvSpPr/>
          <p:nvPr/>
        </p:nvSpPr>
        <p:spPr>
          <a:xfrm>
            <a:off x="1285852" y="5500702"/>
            <a:ext cx="1512168" cy="761519"/>
          </a:xfrm>
          <a:prstGeom prst="wedgeRoundRectCallout">
            <a:avLst>
              <a:gd name="adj1" fmla="val 123021"/>
              <a:gd name="adj2" fmla="val 35765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Запуск програми</a:t>
            </a:r>
            <a:endParaRPr lang="uk-UA" dirty="0"/>
          </a:p>
        </p:txBody>
      </p:sp>
      <p:sp>
        <p:nvSpPr>
          <p:cNvPr id="12" name="Округлена прямокутна виноска 11"/>
          <p:cNvSpPr/>
          <p:nvPr/>
        </p:nvSpPr>
        <p:spPr>
          <a:xfrm>
            <a:off x="5857884" y="5572140"/>
            <a:ext cx="1656184" cy="792088"/>
          </a:xfrm>
          <a:prstGeom prst="wedgeRoundRectCallout">
            <a:avLst>
              <a:gd name="adj1" fmla="val -95279"/>
              <a:gd name="adj2" fmla="val 18320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Зупинити все</a:t>
            </a:r>
            <a:endParaRPr lang="uk-UA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500174"/>
            <a:ext cx="3886227" cy="3145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85114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000240"/>
            <a:ext cx="4214842" cy="3346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Режими роботи в 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середовищі </a:t>
            </a:r>
            <a:r>
              <a:rPr lang="uk-UA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Скретч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Місце для тексту 6"/>
          <p:cNvSpPr>
            <a:spLocks noGrp="1"/>
          </p:cNvSpPr>
          <p:nvPr>
            <p:ph type="body" idx="1"/>
          </p:nvPr>
        </p:nvSpPr>
        <p:spPr>
          <a:xfrm>
            <a:off x="214282" y="1785926"/>
            <a:ext cx="4040188" cy="639762"/>
          </a:xfrm>
        </p:spPr>
        <p:txBody>
          <a:bodyPr/>
          <a:lstStyle/>
          <a:p>
            <a:r>
              <a:rPr lang="uk-UA" dirty="0" smtClean="0"/>
              <a:t>Режим </a:t>
            </a:r>
            <a:r>
              <a:rPr lang="uk-UA" i="1" dirty="0" smtClean="0"/>
              <a:t>Зменшений розмір</a:t>
            </a:r>
            <a:endParaRPr lang="uk-UA" i="1" dirty="0"/>
          </a:p>
        </p:txBody>
      </p:sp>
      <p:sp>
        <p:nvSpPr>
          <p:cNvPr id="8" name="Місце для тексту 7"/>
          <p:cNvSpPr>
            <a:spLocks noGrp="1"/>
          </p:cNvSpPr>
          <p:nvPr>
            <p:ph type="body" sz="quarter" idx="3"/>
          </p:nvPr>
        </p:nvSpPr>
        <p:spPr>
          <a:xfrm>
            <a:off x="4643438" y="1428736"/>
            <a:ext cx="4041775" cy="639762"/>
          </a:xfrm>
        </p:spPr>
        <p:txBody>
          <a:bodyPr/>
          <a:lstStyle/>
          <a:p>
            <a:r>
              <a:rPr lang="uk-UA" dirty="0" smtClean="0"/>
              <a:t>Режим </a:t>
            </a:r>
            <a:r>
              <a:rPr lang="uk-UA" i="1" dirty="0" smtClean="0"/>
              <a:t>У повний розмір</a:t>
            </a:r>
            <a:endParaRPr lang="uk-UA" i="1" dirty="0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240" y="4700587"/>
            <a:ext cx="4164013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428868"/>
            <a:ext cx="4218035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52200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Практичні завдання</a:t>
            </a:r>
            <a:b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Вправа </a:t>
            </a:r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</a:t>
            </a:r>
            <a:r>
              <a:rPr lang="uk-UA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Кіт-музикант</a:t>
            </a:r>
            <a:r>
              <a:rPr lang="uk-UA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uk-UA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9024" y="1797283"/>
            <a:ext cx="8784976" cy="2989039"/>
          </a:xfrm>
          <a:noFill/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uk-UA" b="1" i="1" dirty="0" smtClean="0"/>
              <a:t>Завдання</a:t>
            </a:r>
            <a:r>
              <a:rPr lang="uk-UA" b="1" i="1" dirty="0"/>
              <a:t>. Відкрий проект</a:t>
            </a:r>
            <a:r>
              <a:rPr lang="uk-UA" b="1" dirty="0"/>
              <a:t> Кіт-музикант</a:t>
            </a:r>
            <a:r>
              <a:rPr lang="uk-UA" b="1" i="1" dirty="0"/>
              <a:t>, що </a:t>
            </a:r>
            <a:r>
              <a:rPr lang="uk-UA" b="1" i="1" dirty="0" smtClean="0"/>
              <a:t>міститься</a:t>
            </a:r>
            <a:r>
              <a:rPr lang="uk-UA" sz="1600" b="1" dirty="0"/>
              <a:t> </a:t>
            </a:r>
            <a:r>
              <a:rPr lang="uk-UA" b="1" i="1" dirty="0" smtClean="0"/>
              <a:t>в </a:t>
            </a:r>
            <a:r>
              <a:rPr lang="uk-UA" b="1" i="1" dirty="0"/>
              <a:t>папці</a:t>
            </a:r>
            <a:r>
              <a:rPr lang="uk-UA" b="1" dirty="0"/>
              <a:t> Навчальні проекти.</a:t>
            </a:r>
            <a:r>
              <a:rPr lang="uk-UA" b="1" i="1" dirty="0"/>
              <a:t> </a:t>
            </a:r>
            <a:endParaRPr lang="uk-UA" sz="1600" b="1" dirty="0"/>
          </a:p>
          <a:p>
            <a:pPr marL="514350" indent="-514350">
              <a:buFont typeface="+mj-lt"/>
              <a:buAutoNum type="arabicParenR"/>
            </a:pPr>
            <a:r>
              <a:rPr lang="uk-UA" dirty="0" smtClean="0"/>
              <a:t>Завантаж </a:t>
            </a:r>
            <a:r>
              <a:rPr lang="uk-UA" dirty="0"/>
              <a:t>середовище</a:t>
            </a:r>
            <a:r>
              <a:rPr lang="uk-UA" i="1" dirty="0"/>
              <a:t> </a:t>
            </a:r>
            <a:r>
              <a:rPr lang="uk-UA" i="1" dirty="0" err="1" smtClean="0"/>
              <a:t>Скретч</a:t>
            </a:r>
            <a:r>
              <a:rPr lang="uk-UA" i="1" dirty="0" smtClean="0"/>
              <a:t>.</a:t>
            </a:r>
            <a:endParaRPr lang="uk-UA" sz="800" dirty="0"/>
          </a:p>
          <a:p>
            <a:pPr marL="514350" indent="-514350">
              <a:buFont typeface="+mj-lt"/>
              <a:buAutoNum type="arabicParenR"/>
            </a:pPr>
            <a:r>
              <a:rPr lang="uk-UA" dirty="0" smtClean="0"/>
              <a:t>Відкрий </a:t>
            </a:r>
            <a:r>
              <a:rPr lang="uk-UA" dirty="0"/>
              <a:t>проект</a:t>
            </a:r>
            <a:r>
              <a:rPr lang="uk-UA" i="1" dirty="0"/>
              <a:t> Кіт-музикант.</a:t>
            </a:r>
            <a:r>
              <a:rPr lang="uk-UA" dirty="0"/>
              <a:t> Для цього в меню </a:t>
            </a:r>
            <a:r>
              <a:rPr lang="uk-UA" dirty="0" smtClean="0"/>
              <a:t>Файл </a:t>
            </a:r>
            <a:r>
              <a:rPr lang="uk-UA" dirty="0"/>
              <a:t>обери </a:t>
            </a:r>
            <a:r>
              <a:rPr lang="uk-UA" dirty="0" smtClean="0"/>
              <a:t>вказівку Від</a:t>
            </a:r>
            <a:r>
              <a:rPr lang="uk-UA" i="1" dirty="0" smtClean="0"/>
              <a:t>крити</a:t>
            </a:r>
            <a:r>
              <a:rPr lang="uk-UA" i="1" dirty="0"/>
              <a:t>.</a:t>
            </a:r>
            <a:r>
              <a:rPr lang="uk-UA" dirty="0"/>
              <a:t> У вікні</a:t>
            </a:r>
            <a:r>
              <a:rPr lang="uk-UA" i="1" dirty="0"/>
              <a:t> Відкрити проект</a:t>
            </a:r>
            <a:r>
              <a:rPr lang="uk-UA" dirty="0"/>
              <a:t> обери вказівку</a:t>
            </a:r>
            <a:r>
              <a:rPr lang="uk-UA" i="1" dirty="0"/>
              <a:t> Зразки.</a:t>
            </a:r>
            <a:r>
              <a:rPr lang="uk-UA" dirty="0"/>
              <a:t> У списку папок, що відобразився </a:t>
            </a:r>
            <a:r>
              <a:rPr lang="uk-UA" dirty="0" smtClean="0"/>
              <a:t>в робочій </a:t>
            </a:r>
            <a:r>
              <a:rPr lang="uk-UA" dirty="0"/>
              <a:t>області вікна, обери папку</a:t>
            </a:r>
            <a:r>
              <a:rPr lang="uk-UA" i="1" dirty="0"/>
              <a:t> Навчальні проекти.</a:t>
            </a:r>
            <a:r>
              <a:rPr lang="uk-UA" dirty="0"/>
              <a:t> На­тисни </a:t>
            </a:r>
            <a:r>
              <a:rPr lang="uk-UA" dirty="0" smtClean="0"/>
              <a:t>кнопку</a:t>
            </a:r>
            <a:r>
              <a:rPr lang="uk-UA" i="1" dirty="0" smtClean="0"/>
              <a:t> </a:t>
            </a:r>
            <a:r>
              <a:rPr lang="uk-UA" i="1" dirty="0"/>
              <a:t>Гаразд</a:t>
            </a:r>
            <a:r>
              <a:rPr lang="uk-UA" dirty="0"/>
              <a:t>. У </a:t>
            </a:r>
            <a:r>
              <a:rPr lang="uk-UA" dirty="0" smtClean="0"/>
              <a:t>вікні</a:t>
            </a:r>
            <a:r>
              <a:rPr lang="uk-UA" dirty="0"/>
              <a:t>, </a:t>
            </a:r>
            <a:r>
              <a:rPr lang="uk-UA" dirty="0" smtClean="0"/>
              <a:t>що відкрилося</a:t>
            </a:r>
            <a:r>
              <a:rPr lang="uk-UA" dirty="0"/>
              <a:t>, обери</a:t>
            </a:r>
            <a:r>
              <a:rPr lang="uk-UA" i="1" dirty="0"/>
              <a:t> </a:t>
            </a:r>
            <a:r>
              <a:rPr lang="uk-UA" i="1" dirty="0" smtClean="0"/>
              <a:t>Кіт-музикант </a:t>
            </a:r>
            <a:r>
              <a:rPr lang="uk-UA" dirty="0"/>
              <a:t>і натисни кнопку</a:t>
            </a:r>
            <a:r>
              <a:rPr lang="uk-UA" i="1" dirty="0"/>
              <a:t> </a:t>
            </a:r>
            <a:r>
              <a:rPr lang="uk-UA" i="1" dirty="0" smtClean="0"/>
              <a:t>Гаразд.</a:t>
            </a:r>
            <a:endParaRPr lang="uk-UA" sz="800" dirty="0"/>
          </a:p>
          <a:p>
            <a:pPr marL="514350" indent="-514350">
              <a:buFont typeface="+mj-lt"/>
              <a:buAutoNum type="arabicParenR"/>
            </a:pPr>
            <a:r>
              <a:rPr lang="uk-UA" dirty="0" smtClean="0"/>
              <a:t>Перевір</a:t>
            </a:r>
            <a:r>
              <a:rPr lang="uk-UA" dirty="0"/>
              <a:t>, чи під'єднані до твого комп'ютера навушники або </a:t>
            </a:r>
            <a:r>
              <a:rPr lang="ru-RU" dirty="0" smtClean="0"/>
              <a:t>колонки.</a:t>
            </a:r>
            <a:endParaRPr lang="uk-UA" sz="800" dirty="0"/>
          </a:p>
          <a:p>
            <a:pPr marL="514350" indent="-514350">
              <a:buFont typeface="+mj-lt"/>
              <a:buAutoNum type="arabicParenR"/>
            </a:pPr>
            <a:r>
              <a:rPr lang="uk-UA" dirty="0" smtClean="0"/>
              <a:t>Перейди </a:t>
            </a:r>
            <a:r>
              <a:rPr lang="uk-UA" dirty="0"/>
              <a:t>в режим перегляду виконання алгоритму. Для цього натисни </a:t>
            </a:r>
            <a:r>
              <a:rPr lang="uk-UA" dirty="0" smtClean="0"/>
              <a:t>кнопку         .</a:t>
            </a:r>
            <a:endParaRPr lang="uk-UA" sz="800" dirty="0"/>
          </a:p>
          <a:p>
            <a:pPr marL="514350" indent="-514350">
              <a:buFont typeface="+mj-lt"/>
              <a:buAutoNum type="arabicParenR"/>
            </a:pPr>
            <a:r>
              <a:rPr lang="uk-UA" i="1" dirty="0" smtClean="0"/>
              <a:t>Натисни </a:t>
            </a:r>
            <a:r>
              <a:rPr lang="uk-UA" i="1" dirty="0"/>
              <a:t>кнопку</a:t>
            </a:r>
            <a:r>
              <a:rPr lang="uk-UA" dirty="0"/>
              <a:t> Запуск </a:t>
            </a:r>
            <a:r>
              <a:rPr lang="uk-UA" dirty="0" smtClean="0"/>
              <a:t>програми.</a:t>
            </a:r>
            <a:endParaRPr lang="uk-UA" sz="800" dirty="0"/>
          </a:p>
          <a:p>
            <a:pPr marL="514350" indent="-514350">
              <a:buFont typeface="+mj-lt"/>
              <a:buAutoNum type="arabicParenR"/>
            </a:pPr>
            <a:r>
              <a:rPr lang="uk-UA" dirty="0" smtClean="0"/>
              <a:t>Обміркуй</a:t>
            </a:r>
            <a:r>
              <a:rPr lang="uk-UA" dirty="0"/>
              <a:t>, які команди виконує виконавець</a:t>
            </a:r>
            <a:r>
              <a:rPr lang="uk-UA" i="1" dirty="0"/>
              <a:t> -Кіт-музикант.</a:t>
            </a:r>
            <a:r>
              <a:rPr lang="uk-UA" dirty="0"/>
              <a:t> З'ясуй, </a:t>
            </a:r>
            <a:r>
              <a:rPr lang="uk-UA" dirty="0" smtClean="0"/>
              <a:t>які </a:t>
            </a:r>
            <a:r>
              <a:rPr lang="uk-UA" dirty="0"/>
              <a:t>події відбуваються на сцені після виконання кожна з команд. </a:t>
            </a:r>
            <a:r>
              <a:rPr lang="uk-UA" dirty="0" err="1" smtClean="0"/>
              <a:t>Дпя</a:t>
            </a:r>
            <a:r>
              <a:rPr lang="uk-UA" dirty="0" smtClean="0"/>
              <a:t> </a:t>
            </a:r>
            <a:r>
              <a:rPr lang="uk-UA" dirty="0" err="1" smtClean="0"/>
              <a:t>цьсго</a:t>
            </a:r>
            <a:r>
              <a:rPr lang="uk-UA" dirty="0" smtClean="0"/>
              <a:t> </a:t>
            </a:r>
            <a:r>
              <a:rPr lang="uk-UA" dirty="0"/>
              <a:t>вийду з режиму перегляду.</a:t>
            </a:r>
            <a:endParaRPr lang="uk-UA" sz="800" dirty="0"/>
          </a:p>
          <a:p>
            <a:pPr marL="514350" indent="-514350">
              <a:buFont typeface="+mj-lt"/>
              <a:buAutoNum type="arabicParenR"/>
            </a:pPr>
            <a:r>
              <a:rPr lang="uk-UA" dirty="0"/>
              <a:t>Заверши роботу із середовищем </a:t>
            </a:r>
            <a:r>
              <a:rPr lang="uk-UA" dirty="0" err="1"/>
              <a:t>Скретч</a:t>
            </a:r>
            <a:r>
              <a:rPr lang="uk-UA" dirty="0"/>
              <a:t>. </a:t>
            </a:r>
            <a:endParaRPr lang="uk-UA" sz="2400" dirty="0"/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9520" y="3214686"/>
            <a:ext cx="360040" cy="363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57422" y="4929198"/>
            <a:ext cx="3106034" cy="16652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3637" y="4500571"/>
            <a:ext cx="2500330" cy="2041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530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85727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Вправа 2. 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Малюнок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357158" y="2143116"/>
            <a:ext cx="4244280" cy="3313690"/>
          </a:xfrm>
          <a:noFill/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uk-UA" b="1" dirty="0" smtClean="0"/>
              <a:t>Завдання</a:t>
            </a:r>
            <a:r>
              <a:rPr lang="uk-UA" b="1" dirty="0"/>
              <a:t>.</a:t>
            </a:r>
            <a:r>
              <a:rPr lang="uk-UA" dirty="0"/>
              <a:t> Відкрий та запусти на виконання проект</a:t>
            </a:r>
            <a:r>
              <a:rPr lang="uk-UA" i="1" dirty="0"/>
              <a:t> Герб</a:t>
            </a:r>
            <a:r>
              <a:rPr lang="uk-UA" dirty="0"/>
              <a:t>, що міститься в папці</a:t>
            </a:r>
            <a:r>
              <a:rPr lang="uk-UA" i="1" dirty="0"/>
              <a:t> Навчальні проекти.</a:t>
            </a:r>
            <a:r>
              <a:rPr lang="uk-UA" dirty="0"/>
              <a:t> </a:t>
            </a:r>
            <a:endParaRPr lang="uk-UA" dirty="0" smtClean="0"/>
          </a:p>
          <a:p>
            <a:pPr marL="0" lvl="0" indent="0" algn="ctr">
              <a:buNone/>
            </a:pPr>
            <a:r>
              <a:rPr lang="uk-UA" dirty="0" smtClean="0"/>
              <a:t>Розглянь </a:t>
            </a:r>
            <a:r>
              <a:rPr lang="uk-UA" dirty="0"/>
              <a:t>режими роботи середовища виконання алгоритмів</a:t>
            </a:r>
            <a:r>
              <a:rPr lang="uk-UA" i="1" dirty="0"/>
              <a:t> </a:t>
            </a:r>
            <a:r>
              <a:rPr lang="uk-UA" i="1" dirty="0" err="1"/>
              <a:t>Скретч</a:t>
            </a:r>
            <a:endParaRPr lang="uk-UA" dirty="0"/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7" name="Місце для вмісту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3504" y="1571612"/>
            <a:ext cx="3668907" cy="2732090"/>
          </a:xfrm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2066" y="4357694"/>
            <a:ext cx="3857652" cy="2072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4153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428604"/>
            <a:ext cx="8229600" cy="97996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Вправа 2. 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Малюнок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36837" y="1641151"/>
            <a:ext cx="6506865" cy="5145435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uk-UA" sz="1900" dirty="0" smtClean="0"/>
              <a:t>Завантаж </a:t>
            </a:r>
            <a:r>
              <a:rPr lang="uk-UA" sz="1900" dirty="0"/>
              <a:t>середовище</a:t>
            </a:r>
            <a:r>
              <a:rPr lang="uk-UA" sz="1900" i="1" dirty="0"/>
              <a:t> </a:t>
            </a:r>
            <a:r>
              <a:rPr lang="uk-UA" sz="1900" i="1" dirty="0" err="1" smtClean="0"/>
              <a:t>Скретч</a:t>
            </a:r>
            <a:r>
              <a:rPr lang="uk-UA" sz="1900" i="1" dirty="0" smtClean="0"/>
              <a:t>.</a:t>
            </a:r>
            <a:endParaRPr lang="uk-UA" sz="1900" dirty="0"/>
          </a:p>
          <a:p>
            <a:pPr marL="514350" indent="-514350">
              <a:buFont typeface="+mj-lt"/>
              <a:buAutoNum type="arabicParenR"/>
            </a:pPr>
            <a:r>
              <a:rPr lang="uk-UA" sz="1900" dirty="0" smtClean="0"/>
              <a:t>Відкрий </a:t>
            </a:r>
            <a:r>
              <a:rPr lang="uk-UA" sz="1900" dirty="0"/>
              <a:t>проект</a:t>
            </a:r>
            <a:r>
              <a:rPr lang="uk-UA" sz="1900" i="1" dirty="0"/>
              <a:t> Герб,</a:t>
            </a:r>
            <a:r>
              <a:rPr lang="uk-UA" sz="1900" dirty="0"/>
              <a:t> що міститься в папці</a:t>
            </a:r>
            <a:r>
              <a:rPr lang="uk-UA" sz="1900" i="1" dirty="0"/>
              <a:t> Навчальні проекти</a:t>
            </a:r>
            <a:r>
              <a:rPr lang="uk-UA" sz="1900" dirty="0"/>
              <a:t> папки </a:t>
            </a:r>
            <a:r>
              <a:rPr lang="uk-UA" sz="1900" i="1" dirty="0"/>
              <a:t>Зразки</a:t>
            </a:r>
            <a:r>
              <a:rPr lang="uk-UA" sz="1900" i="1" dirty="0" smtClean="0"/>
              <a:t>.</a:t>
            </a:r>
          </a:p>
          <a:p>
            <a:pPr marL="0" indent="0">
              <a:buNone/>
            </a:pPr>
            <a:r>
              <a:rPr lang="uk-UA" sz="1900" dirty="0" smtClean="0"/>
              <a:t>Зауваж</a:t>
            </a:r>
            <a:r>
              <a:rPr lang="uk-UA" sz="1900" dirty="0"/>
              <a:t>, що виконавцем цього алгоритму є не</a:t>
            </a:r>
            <a:r>
              <a:rPr lang="uk-UA" sz="1900" i="1" dirty="0"/>
              <a:t> Рудий кіт,</a:t>
            </a:r>
            <a:r>
              <a:rPr lang="uk-UA" sz="1900" dirty="0"/>
              <a:t> а виконавець </a:t>
            </a:r>
            <a:r>
              <a:rPr lang="uk-UA" sz="1900" i="1" dirty="0" err="1" smtClean="0"/>
              <a:t>Олівець-малювець</a:t>
            </a:r>
            <a:r>
              <a:rPr lang="uk-UA" sz="1900" i="1" dirty="0" smtClean="0"/>
              <a:t>.</a:t>
            </a:r>
            <a:endParaRPr lang="uk-UA" sz="1900" dirty="0"/>
          </a:p>
          <a:p>
            <a:pPr marL="514350" indent="-514350">
              <a:buAutoNum type="arabicParenR" startAt="3"/>
            </a:pPr>
            <a:r>
              <a:rPr lang="uk-UA" sz="1900" dirty="0" smtClean="0"/>
              <a:t>Перейди </a:t>
            </a:r>
            <a:r>
              <a:rPr lang="uk-UA" sz="1900" dirty="0"/>
              <a:t>в режим</a:t>
            </a:r>
            <a:r>
              <a:rPr lang="uk-UA" sz="1900" i="1" dirty="0"/>
              <a:t> </a:t>
            </a:r>
            <a:r>
              <a:rPr lang="uk-UA" sz="1900" b="1" i="1" dirty="0">
                <a:solidFill>
                  <a:srgbClr val="CC3399"/>
                </a:solidFill>
              </a:rPr>
              <a:t>Перегляду</a:t>
            </a:r>
            <a:r>
              <a:rPr lang="uk-UA" sz="1900" dirty="0"/>
              <a:t> і запусти програму на виконання. Пе­реконайся, що виконавець побудував зображення, як на </a:t>
            </a:r>
            <a:r>
              <a:rPr lang="uk-UA" sz="1900" dirty="0" smtClean="0"/>
              <a:t>малюнку вгорі.</a:t>
            </a:r>
          </a:p>
          <a:p>
            <a:pPr marL="514350" indent="-514350">
              <a:buAutoNum type="arabicParenR" startAt="3"/>
            </a:pPr>
            <a:r>
              <a:rPr lang="uk-UA" sz="1900" dirty="0" smtClean="0"/>
              <a:t>Розглянь команди, з яких складено програму для виконавця</a:t>
            </a:r>
            <a:r>
              <a:rPr lang="uk-UA" sz="1900" i="1" dirty="0" smtClean="0"/>
              <a:t> </a:t>
            </a:r>
            <a:r>
              <a:rPr lang="uk-UA" sz="1900" i="1" dirty="0" err="1" smtClean="0"/>
              <a:t>Олівця-малювця</a:t>
            </a:r>
            <a:r>
              <a:rPr lang="uk-UA" sz="1900" dirty="0" smtClean="0"/>
              <a:t>. У який режим потрібно для цього перейти? Які події відбува­ються на сцені при виконанні кожної з команд програми? Перевір свої здогадки.</a:t>
            </a:r>
          </a:p>
          <a:p>
            <a:pPr marL="514350" indent="-514350">
              <a:buAutoNum type="arabicParenR" startAt="5"/>
            </a:pPr>
            <a:r>
              <a:rPr lang="uk-UA" sz="1900" dirty="0" smtClean="0"/>
              <a:t>Перейди </a:t>
            </a:r>
            <a:r>
              <a:rPr lang="uk-UA" sz="1900" dirty="0"/>
              <a:t>на вкладку</a:t>
            </a:r>
            <a:r>
              <a:rPr lang="uk-UA" sz="1900" i="1" dirty="0"/>
              <a:t> </a:t>
            </a:r>
            <a:r>
              <a:rPr lang="uk-UA" sz="1900" b="1" i="1" dirty="0">
                <a:solidFill>
                  <a:srgbClr val="CC3399"/>
                </a:solidFill>
              </a:rPr>
              <a:t>Образи</a:t>
            </a:r>
            <a:r>
              <a:rPr lang="uk-UA" sz="1900" i="1" dirty="0"/>
              <a:t>.</a:t>
            </a:r>
            <a:r>
              <a:rPr lang="uk-UA" sz="1900" dirty="0"/>
              <a:t> </a:t>
            </a:r>
            <a:r>
              <a:rPr lang="uk-UA" sz="1900" dirty="0" smtClean="0"/>
              <a:t>Переконайся</a:t>
            </a:r>
            <a:r>
              <a:rPr lang="uk-UA" sz="1900" dirty="0"/>
              <a:t>, що </a:t>
            </a:r>
            <a:r>
              <a:rPr lang="uk-UA" sz="1900" dirty="0" err="1" smtClean="0"/>
              <a:t>сп</a:t>
            </a:r>
            <a:r>
              <a:rPr lang="ru-RU" sz="1900" dirty="0" smtClean="0"/>
              <a:t>ерш</a:t>
            </a:r>
            <a:r>
              <a:rPr lang="uk-UA" sz="1900" dirty="0" smtClean="0"/>
              <a:t>у вигляд виконавця </a:t>
            </a:r>
            <a:r>
              <a:rPr lang="uk-UA" sz="1900" dirty="0"/>
              <a:t>був одним, а після завершення став </a:t>
            </a:r>
            <a:r>
              <a:rPr lang="uk-UA" sz="1900" dirty="0" smtClean="0"/>
              <a:t>іншим.</a:t>
            </a:r>
            <a:endParaRPr lang="uk-UA" sz="1900" dirty="0"/>
          </a:p>
          <a:p>
            <a:pPr marL="514350" indent="-514350">
              <a:buAutoNum type="arabicParenR" startAt="5"/>
            </a:pPr>
            <a:r>
              <a:rPr lang="uk-UA" sz="1900" dirty="0" err="1" smtClean="0"/>
              <a:t>Заверш</a:t>
            </a:r>
            <a:r>
              <a:rPr lang="ru-RU" sz="1900" dirty="0" smtClean="0"/>
              <a:t>и </a:t>
            </a:r>
            <a:r>
              <a:rPr lang="uk-UA" sz="1900" dirty="0"/>
              <a:t>роботу з проектом, не зберігаючи змін.</a:t>
            </a:r>
          </a:p>
          <a:p>
            <a:pPr marL="514350" indent="-514350">
              <a:buNone/>
            </a:pPr>
            <a:endParaRPr lang="uk-UA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72264" y="1571612"/>
            <a:ext cx="2430388" cy="1997989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64" y="3860836"/>
            <a:ext cx="2430388" cy="2211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0234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85728"/>
            <a:ext cx="5286412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Відеоролик створення 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гри в </a:t>
            </a:r>
            <a:r>
              <a:rPr lang="uk-UA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Скретч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Youtub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29454" y="-142900"/>
            <a:ext cx="1828804" cy="1828804"/>
          </a:xfrm>
          <a:prstGeom prst="rect">
            <a:avLst/>
          </a:prstGeom>
        </p:spPr>
      </p:pic>
      <p:pic>
        <p:nvPicPr>
          <p:cNvPr id="5" name="Рисунок 4" descr="photo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1785926"/>
            <a:ext cx="1143008" cy="11430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720" y="3214686"/>
            <a:ext cx="15716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Відеоролик транслюється з  сайту </a:t>
            </a:r>
            <a:r>
              <a:rPr lang="en-US" dirty="0" smtClean="0">
                <a:solidFill>
                  <a:srgbClr val="0025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youtube.com</a:t>
            </a:r>
            <a:endParaRPr lang="uk-UA" dirty="0" smtClean="0">
              <a:solidFill>
                <a:srgbClr val="0025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перегляду необхідне підключення до мережі Інтернет.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ontrols>
      <p:control spid="1026" name="ShockwaveFlash1" r:id="rId2" imgW="6405083" imgH="4896533"/>
    </p:controls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057260"/>
          </a:xfrm>
        </p:spPr>
        <p:txBody>
          <a:bodyPr/>
          <a:lstStyle/>
          <a:p>
            <a:pPr eaLnBrk="1" hangingPunct="1"/>
            <a:r>
              <a:rPr lang="uk-UA" alt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Georgia" pitchFamily="18" charset="0"/>
              </a:rPr>
              <a:t>Актуалізація</a:t>
            </a:r>
            <a:br>
              <a:rPr lang="uk-UA" alt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Georgia" pitchFamily="18" charset="0"/>
              </a:rPr>
            </a:br>
            <a:r>
              <a:rPr lang="uk-UA" alt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Georgia" pitchFamily="18" charset="0"/>
              </a:rPr>
              <a:t> знань</a:t>
            </a:r>
          </a:p>
        </p:txBody>
      </p:sp>
      <p:sp>
        <p:nvSpPr>
          <p:cNvPr id="14339" name="TextBox 1"/>
          <p:cNvSpPr txBox="1">
            <a:spLocks noChangeArrowheads="1"/>
          </p:cNvSpPr>
          <p:nvPr/>
        </p:nvSpPr>
        <p:spPr bwMode="auto">
          <a:xfrm>
            <a:off x="785786" y="1714488"/>
            <a:ext cx="7776542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Calibri" pitchFamily="34" charset="0"/>
              </a:defRPr>
            </a:lvl1pPr>
            <a:lvl2pPr marL="719138" indent="-34290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E7BC29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D092A7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092A7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092A7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092A7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092A7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Tw Cen MT" pitchFamily="34" charset="0"/>
              <a:buAutoNum type="arabicPeriod"/>
            </a:pPr>
            <a:r>
              <a:rPr lang="uk-UA" altLang="uk-UA" sz="2000" dirty="0">
                <a:latin typeface="Georgia" pitchFamily="18" charset="0"/>
              </a:rPr>
              <a:t>Що називають алгоритмом? Коли ти у своєму житті виконував алгоритми? Наведи приклади.</a:t>
            </a:r>
          </a:p>
          <a:p>
            <a:pPr lvl="1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Tw Cen MT" pitchFamily="34" charset="0"/>
              <a:buAutoNum type="arabicPeriod"/>
            </a:pPr>
            <a:r>
              <a:rPr lang="uk-UA" altLang="uk-UA" sz="2000" dirty="0">
                <a:latin typeface="Georgia" pitchFamily="18" charset="0"/>
              </a:rPr>
              <a:t>У якій формі можна подати алгоритм? Наведи приклади.</a:t>
            </a:r>
          </a:p>
          <a:p>
            <a:pPr lvl="1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Tw Cen MT" pitchFamily="34" charset="0"/>
              <a:buAutoNum type="arabicPeriod"/>
            </a:pPr>
            <a:r>
              <a:rPr lang="uk-UA" altLang="uk-UA" sz="2000" dirty="0">
                <a:latin typeface="Georgia" pitchFamily="18" charset="0"/>
              </a:rPr>
              <a:t>Чи кожну інструкцію можна назвати алгоритмом? Поясни відповідь.</a:t>
            </a:r>
          </a:p>
          <a:p>
            <a:pPr lvl="1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Tw Cen MT" pitchFamily="34" charset="0"/>
              <a:buAutoNum type="arabicPeriod"/>
            </a:pPr>
            <a:r>
              <a:rPr lang="uk-UA" altLang="uk-UA" sz="2000" dirty="0">
                <a:latin typeface="Georgia" pitchFamily="18" charset="0"/>
              </a:rPr>
              <a:t>Хто або що може бути виконавцем алгоритму?</a:t>
            </a:r>
          </a:p>
          <a:p>
            <a:pPr lvl="1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Tw Cen MT" pitchFamily="34" charset="0"/>
              <a:buAutoNum type="arabicPeriod"/>
            </a:pPr>
            <a:r>
              <a:rPr lang="uk-UA" altLang="uk-UA" sz="2000" dirty="0">
                <a:latin typeface="Georgia" pitchFamily="18" charset="0"/>
              </a:rPr>
              <a:t>Поясни, що означає виконати послідовність дій формально. Наведи приклади зі свого життя.</a:t>
            </a:r>
          </a:p>
          <a:p>
            <a:pPr lvl="1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Tw Cen MT" pitchFamily="34" charset="0"/>
              <a:buAutoNum type="arabicPeriod"/>
            </a:pPr>
            <a:r>
              <a:rPr lang="uk-UA" altLang="uk-UA" sz="2000" dirty="0">
                <a:latin typeface="Georgia" pitchFamily="18" charset="0"/>
              </a:rPr>
              <a:t>Чим відрізняється виконавець команди від виконавця алгоритму? Наведи приклади.</a:t>
            </a:r>
          </a:p>
        </p:txBody>
      </p:sp>
    </p:spTree>
    <p:extLst>
      <p:ext uri="{BB962C8B-B14F-4D97-AF65-F5344CB8AC3E}">
        <p14:creationId xmlns:p14="http://schemas.microsoft.com/office/powerpoint/2010/main" xmlns="" val="1336989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57166"/>
            <a:ext cx="8229600" cy="78583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ОБГОВОРЮЄМО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02298602"/>
              </p:ext>
            </p:extLst>
          </p:nvPr>
        </p:nvGraphicFramePr>
        <p:xfrm>
          <a:off x="357158" y="1785926"/>
          <a:ext cx="8435975" cy="4784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52552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Працюємо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 парах</a:t>
            </a:r>
            <a:endParaRPr lang="uk-UA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10" name="Місце для вмісту 9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1372638444"/>
              </p:ext>
            </p:extLst>
          </p:nvPr>
        </p:nvGraphicFramePr>
        <p:xfrm>
          <a:off x="924744" y="2928934"/>
          <a:ext cx="8219256" cy="3484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6380" y="4500570"/>
            <a:ext cx="309584" cy="24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322" y="5357826"/>
            <a:ext cx="2857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neoaquatb 18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85918" y="357166"/>
            <a:ext cx="1143008" cy="1143008"/>
          </a:xfrm>
          <a:prstGeom prst="rect">
            <a:avLst/>
          </a:prstGeom>
        </p:spPr>
      </p:pic>
      <p:pic>
        <p:nvPicPr>
          <p:cNvPr id="11" name="Рисунок 10" descr="neoaquatb 18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6215074" y="357166"/>
            <a:ext cx="1143008" cy="1143008"/>
          </a:xfrm>
          <a:prstGeom prst="rect">
            <a:avLst/>
          </a:prstGeom>
        </p:spPr>
      </p:pic>
      <p:pic>
        <p:nvPicPr>
          <p:cNvPr id="13314" name="Picture 2" descr="C:\Program Files (x86)\Scratch\Media\Costumes\Animals\parrot1-a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5720" y="1643050"/>
            <a:ext cx="1500198" cy="1806868"/>
          </a:xfrm>
          <a:prstGeom prst="rect">
            <a:avLst/>
          </a:prstGeom>
          <a:noFill/>
        </p:spPr>
      </p:pic>
      <p:pic>
        <p:nvPicPr>
          <p:cNvPr id="13315" name="Picture 3" descr="C:\Program Files (x86)\Scratch\Media\Costumes\Animals\parrot1-b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flipH="1">
            <a:off x="7328966" y="928670"/>
            <a:ext cx="1815034" cy="2143140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4282" y="4000504"/>
            <a:ext cx="2085096" cy="162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900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Працюємо 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парах</a:t>
            </a:r>
            <a:endParaRPr lang="uk-UA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500034" y="1785926"/>
            <a:ext cx="8219256" cy="2188840"/>
          </a:xfrm>
          <a:noFill/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uk-UA" dirty="0" smtClean="0"/>
              <a:t> </a:t>
            </a:r>
            <a:r>
              <a:rPr lang="uk-UA" dirty="0"/>
              <a:t>Остап для свого молодшого брата склав інструкцію </a:t>
            </a:r>
            <a:endParaRPr lang="uk-UA" dirty="0" smtClean="0"/>
          </a:p>
          <a:p>
            <a:pPr marL="0" indent="0" algn="ctr">
              <a:buNone/>
            </a:pPr>
            <a:r>
              <a:rPr lang="uk-UA" dirty="0" smtClean="0"/>
              <a:t>«</a:t>
            </a:r>
            <a:r>
              <a:rPr lang="uk-UA" b="1" i="1" dirty="0">
                <a:solidFill>
                  <a:srgbClr val="0070C0"/>
                </a:solidFill>
              </a:rPr>
              <a:t>Як відкрити проект Метелики в середовищі </a:t>
            </a:r>
            <a:r>
              <a:rPr lang="uk-UA" b="1" i="1" dirty="0" err="1">
                <a:solidFill>
                  <a:srgbClr val="0070C0"/>
                </a:solidFill>
              </a:rPr>
              <a:t>Скретч</a:t>
            </a:r>
            <a:r>
              <a:rPr lang="uk-UA" dirty="0" smtClean="0"/>
              <a:t>»</a:t>
            </a:r>
          </a:p>
          <a:p>
            <a:pPr marL="0" indent="0" algn="ctr">
              <a:buNone/>
            </a:pPr>
            <a:r>
              <a:rPr lang="uk-UA" dirty="0" smtClean="0"/>
              <a:t>Обговоріть</a:t>
            </a:r>
            <a:r>
              <a:rPr lang="uk-UA" dirty="0"/>
              <a:t>, які речення мав використати </a:t>
            </a:r>
            <a:r>
              <a:rPr lang="uk-UA" dirty="0" err="1" smtClean="0"/>
              <a:t>хлопчи</a:t>
            </a:r>
            <a:r>
              <a:rPr lang="ru-RU" dirty="0" smtClean="0"/>
              <a:t>к </a:t>
            </a:r>
            <a:r>
              <a:rPr lang="uk-UA" dirty="0"/>
              <a:t>у цій інструкції. Сформулюйте їх одне одному.</a:t>
            </a:r>
          </a:p>
          <a:p>
            <a:endParaRPr lang="uk-UA" dirty="0"/>
          </a:p>
        </p:txBody>
      </p:sp>
      <p:pic>
        <p:nvPicPr>
          <p:cNvPr id="9" name="Рисунок 8" descr="neoaquatb 1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357166"/>
            <a:ext cx="1143008" cy="1143008"/>
          </a:xfrm>
          <a:prstGeom prst="rect">
            <a:avLst/>
          </a:prstGeom>
        </p:spPr>
      </p:pic>
      <p:pic>
        <p:nvPicPr>
          <p:cNvPr id="10" name="Рисунок 9" descr="neoaquatb 1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429388" y="357166"/>
            <a:ext cx="1143008" cy="1143008"/>
          </a:xfrm>
          <a:prstGeom prst="rect">
            <a:avLst/>
          </a:prstGeom>
        </p:spPr>
      </p:pic>
      <p:pic>
        <p:nvPicPr>
          <p:cNvPr id="14338" name="Picture 2" descr="C:\Program Files (x86)\Scratch\Media\Costumes\Animals\butterfly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3929066"/>
            <a:ext cx="2928958" cy="24920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1164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Повторюємо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359024" y="1714488"/>
            <a:ext cx="8784976" cy="748679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Розглянь </a:t>
            </a:r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схему і поясни зв'язок </a:t>
            </a:r>
            <a:endParaRPr lang="uk-UA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між вказаними </a:t>
            </a:r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поняттями.</a:t>
            </a:r>
          </a:p>
          <a:p>
            <a:pPr marL="0" indent="0" algn="ctr">
              <a:buNone/>
            </a:pPr>
            <a:r>
              <a:rPr lang="uk-UA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uk-UA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uk-UA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Місце для вмісту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48180" y="2786058"/>
            <a:ext cx="8795820" cy="2085704"/>
          </a:xfrm>
        </p:spPr>
      </p:pic>
      <p:pic>
        <p:nvPicPr>
          <p:cNvPr id="15362" name="Picture 2" descr="C:\Program Files (x86)\Scratch\Media\Costumes\Animals\butterfly1-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714884"/>
            <a:ext cx="2298700" cy="1638300"/>
          </a:xfrm>
          <a:prstGeom prst="rect">
            <a:avLst/>
          </a:prstGeom>
          <a:noFill/>
        </p:spPr>
      </p:pic>
      <p:pic>
        <p:nvPicPr>
          <p:cNvPr id="15363" name="Picture 3" descr="C:\Program Files (x86)\Scratch\Media\Costumes\Animals\butterfly1-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896096" y="4929198"/>
            <a:ext cx="2247904" cy="1638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3183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Подумай! </a:t>
            </a:r>
            <a:b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Оціни свої знання та вміння</a:t>
            </a:r>
            <a:endParaRPr lang="uk-UA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38868979"/>
              </p:ext>
            </p:extLst>
          </p:nvPr>
        </p:nvGraphicFramePr>
        <p:xfrm>
          <a:off x="714348" y="2357430"/>
          <a:ext cx="7992888" cy="3733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22789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Домашнє завдання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28596" y="4143380"/>
            <a:ext cx="4038600" cy="2266547"/>
          </a:xfrm>
          <a:noFill/>
        </p:spPr>
        <p:txBody>
          <a:bodyPr>
            <a:normAutofit/>
          </a:bodyPr>
          <a:lstStyle/>
          <a:p>
            <a:pPr marL="452438" indent="-452438">
              <a:buFont typeface="Wingdings" pitchFamily="2" charset="2"/>
              <a:buChar char="v"/>
            </a:pPr>
            <a:r>
              <a:rPr lang="uk-UA" sz="2400" dirty="0" smtClean="0">
                <a:solidFill>
                  <a:srgbClr val="C00000"/>
                </a:solidFill>
              </a:rPr>
              <a:t>Читати пункт 1.4</a:t>
            </a:r>
          </a:p>
          <a:p>
            <a:pPr marL="452438" indent="-452438">
              <a:buFont typeface="Wingdings" pitchFamily="2" charset="2"/>
              <a:buChar char="v"/>
            </a:pPr>
            <a:r>
              <a:rPr lang="uk-UA" sz="2400" dirty="0" smtClean="0">
                <a:solidFill>
                  <a:srgbClr val="0070C0"/>
                </a:solidFill>
              </a:rPr>
              <a:t>Опрацювати контрольні запитання з рубрик «Обговорюємо» та «Оціни свої знання»</a:t>
            </a:r>
            <a:endParaRPr lang="uk-UA" sz="2400" dirty="0">
              <a:solidFill>
                <a:srgbClr val="0070C0"/>
              </a:solidFill>
            </a:endParaRP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00562" y="1643050"/>
            <a:ext cx="4316288" cy="2332855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/>
              <a:t>Встанови на домашньому комп'ютері програму </a:t>
            </a:r>
            <a:r>
              <a:rPr lang="uk-UA" dirty="0" err="1" smtClean="0"/>
              <a:t>Скретч</a:t>
            </a:r>
            <a:r>
              <a:rPr lang="uk-UA" dirty="0" smtClean="0"/>
              <a:t> та відпрацюй	 навички роботи з проектами - зразками</a:t>
            </a:r>
            <a:endParaRPr lang="uk-UA" dirty="0"/>
          </a:p>
        </p:txBody>
      </p:sp>
      <p:pic>
        <p:nvPicPr>
          <p:cNvPr id="7" name="Picture 2" descr="C:\Program Files (x86)\Scratch\Media\Costumes\Animals\cat1-b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4214818"/>
            <a:ext cx="1714512" cy="2003272"/>
          </a:xfrm>
          <a:prstGeom prst="rect">
            <a:avLst/>
          </a:prstGeom>
          <a:noFill/>
        </p:spPr>
      </p:pic>
      <p:pic>
        <p:nvPicPr>
          <p:cNvPr id="8" name="Рисунок 7" descr="1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1857364"/>
            <a:ext cx="2428892" cy="2536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802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Сьогодні на уроці:</a:t>
            </a:r>
            <a:endParaRPr lang="uk-UA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1" name="Місце для вмісту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06453333"/>
              </p:ext>
            </p:extLst>
          </p:nvPr>
        </p:nvGraphicFramePr>
        <p:xfrm>
          <a:off x="179512" y="1600201"/>
          <a:ext cx="8856984" cy="3484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63075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000232" y="500042"/>
            <a:ext cx="6268854" cy="92868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Що називають програмою?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214282" y="2000240"/>
            <a:ext cx="4038600" cy="244827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uk-UA" dirty="0"/>
              <a:t>Якщо алгоритм призначено для виконання за допомогою комп'ютера, його записують спеціальною мовою, яка має бути йому «зрозумілою». </a:t>
            </a: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Такий </a:t>
            </a:r>
            <a:r>
              <a:rPr lang="uk-UA" dirty="0"/>
              <a:t>запис називають</a:t>
            </a:r>
            <a:r>
              <a:rPr lang="uk-UA" b="1" dirty="0"/>
              <a:t> програмою.</a:t>
            </a:r>
            <a:r>
              <a:rPr lang="uk-UA" dirty="0"/>
              <a:t> </a:t>
            </a: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Програ­ми </a:t>
            </a:r>
            <a:r>
              <a:rPr lang="uk-UA" dirty="0"/>
              <a:t>створюють для опрацювання інформаційних даних </a:t>
            </a:r>
            <a:r>
              <a:rPr lang="uk-UA" dirty="0" smtClean="0"/>
              <a:t>за допомогою </a:t>
            </a:r>
            <a:r>
              <a:rPr lang="uk-UA" dirty="0"/>
              <a:t>комп'ютера. Говорять, що виконавцем програм є комп'ютер</a:t>
            </a:r>
            <a:endParaRPr lang="en-US" dirty="0" smtClean="0"/>
          </a:p>
        </p:txBody>
      </p:sp>
      <p:sp>
        <p:nvSpPr>
          <p:cNvPr id="7" name="Місце для вмісту 6"/>
          <p:cNvSpPr>
            <a:spLocks noGrp="1"/>
          </p:cNvSpPr>
          <p:nvPr>
            <p:ph sz="half" idx="2"/>
          </p:nvPr>
        </p:nvSpPr>
        <p:spPr>
          <a:xfrm>
            <a:off x="4500562" y="1643050"/>
            <a:ext cx="4176464" cy="115212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uk-UA" b="1" dirty="0"/>
              <a:t>Комп'ютерна програма</a:t>
            </a:r>
            <a:r>
              <a:rPr lang="uk-UA" dirty="0"/>
              <a:t> — це алгоритм опрацювання даних, записаний спеціальною мовою та призначений для виконання комп'ютером</a:t>
            </a:r>
          </a:p>
        </p:txBody>
      </p:sp>
      <p:sp>
        <p:nvSpPr>
          <p:cNvPr id="2" name="Прямокутник 1"/>
          <p:cNvSpPr/>
          <p:nvPr/>
        </p:nvSpPr>
        <p:spPr>
          <a:xfrm>
            <a:off x="214282" y="464344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/>
              <a:t>Переглянути</a:t>
            </a:r>
            <a:r>
              <a:rPr lang="ru-RU" dirty="0"/>
              <a:t> </a:t>
            </a:r>
            <a:r>
              <a:rPr lang="ru-RU" dirty="0" err="1"/>
              <a:t>процес</a:t>
            </a:r>
            <a:r>
              <a:rPr lang="ru-RU" dirty="0"/>
              <a:t>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програми</a:t>
            </a:r>
            <a:r>
              <a:rPr lang="ru-RU" dirty="0"/>
              <a:t> на </a:t>
            </a:r>
            <a:r>
              <a:rPr lang="ru-RU" dirty="0" err="1"/>
              <a:t>комп'ютері</a:t>
            </a:r>
            <a:r>
              <a:rPr lang="ru-RU" dirty="0"/>
              <a:t> </a:t>
            </a:r>
            <a:r>
              <a:rPr lang="ru-RU" dirty="0" err="1" smtClean="0"/>
              <a:t>деяким</a:t>
            </a:r>
            <a:r>
              <a:rPr lang="ru-RU" dirty="0" smtClean="0"/>
              <a:t> </a:t>
            </a:r>
            <a:r>
              <a:rPr lang="ru-RU" dirty="0" err="1"/>
              <a:t>виконавцем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має</a:t>
            </a:r>
            <a:r>
              <a:rPr lang="ru-RU" dirty="0"/>
              <a:t> свою систему команд, і </a:t>
            </a:r>
            <a:r>
              <a:rPr lang="ru-RU" dirty="0" err="1" smtClean="0"/>
              <a:t>її</a:t>
            </a:r>
            <a:r>
              <a:rPr lang="ru-RU" dirty="0" smtClean="0"/>
              <a:t> </a:t>
            </a:r>
            <a:r>
              <a:rPr lang="ru-RU" dirty="0"/>
              <a:t>результат </a:t>
            </a:r>
            <a:r>
              <a:rPr lang="ru-RU" dirty="0" err="1"/>
              <a:t>можна</a:t>
            </a:r>
            <a:r>
              <a:rPr lang="ru-RU" dirty="0"/>
              <a:t> в </a:t>
            </a:r>
            <a:r>
              <a:rPr lang="ru-RU" dirty="0" err="1"/>
              <a:t>середовищі</a:t>
            </a:r>
            <a:r>
              <a:rPr lang="ru-RU" dirty="0"/>
              <a:t> </a:t>
            </a:r>
            <a:r>
              <a:rPr lang="ru-RU" dirty="0" err="1"/>
              <a:t>виконання</a:t>
            </a:r>
            <a:r>
              <a:rPr lang="ru-RU" dirty="0"/>
              <a:t> алгоритму.</a:t>
            </a:r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286124"/>
            <a:ext cx="42862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55062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873" y="357166"/>
            <a:ext cx="8229600" cy="97447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Що називають </a:t>
            </a: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середовищем</a:t>
            </a:r>
            <a:b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виконання алгоритму?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28596" y="1928802"/>
            <a:ext cx="4038600" cy="269289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uk-UA" b="1" dirty="0">
                <a:solidFill>
                  <a:srgbClr val="FF0000"/>
                </a:solidFill>
              </a:rPr>
              <a:t>Комп'ютерне середовище виконання алгоритму</a:t>
            </a:r>
            <a:r>
              <a:rPr lang="uk-UA" dirty="0">
                <a:solidFill>
                  <a:srgbClr val="FF0000"/>
                </a:solidFill>
              </a:rPr>
              <a:t> </a:t>
            </a:r>
            <a:r>
              <a:rPr lang="uk-UA" dirty="0"/>
              <a:t>— це спе­ціальна програма, яка дає змогу створювати і виконувати алгоритми для обраних виконавців з визначеною системою команд на комп'ютері.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/>
              <a:t>Таких </a:t>
            </a:r>
            <a:r>
              <a:rPr lang="uk-UA" dirty="0"/>
              <a:t>програм може бути безліч. Кожна з них створюєть­ся людьми з певною навчальною метою. Прикладом такого комп'ютерного середовища є програмне середовище</a:t>
            </a:r>
            <a:r>
              <a:rPr lang="uk-UA" i="1" dirty="0"/>
              <a:t> </a:t>
            </a:r>
            <a:r>
              <a:rPr lang="uk-UA" i="1" dirty="0" err="1" smtClean="0"/>
              <a:t>Скретч</a:t>
            </a:r>
            <a:r>
              <a:rPr lang="uk-UA" i="1" dirty="0" smtClean="0"/>
              <a:t>.</a:t>
            </a:r>
          </a:p>
          <a:p>
            <a:pPr marL="0" indent="0" algn="ctr">
              <a:buNone/>
            </a:pPr>
            <a:r>
              <a:rPr lang="uk-UA" dirty="0"/>
              <a:t>Його завантаження здійснюється з розділу</a:t>
            </a:r>
            <a:r>
              <a:rPr lang="uk-UA" i="1" dirty="0"/>
              <a:t> Усі програми. Голов­ного меню</a:t>
            </a:r>
            <a:r>
              <a:rPr lang="uk-UA" dirty="0"/>
              <a:t> або за допомогою значка на</a:t>
            </a:r>
            <a:r>
              <a:rPr lang="uk-UA" i="1" dirty="0"/>
              <a:t> Робочому столі</a:t>
            </a:r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714884"/>
            <a:ext cx="1928826" cy="17873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24302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"/>
          <p:cNvSpPr>
            <a:spLocks noGrp="1"/>
          </p:cNvSpPr>
          <p:nvPr>
            <p:ph type="title"/>
          </p:nvPr>
        </p:nvSpPr>
        <p:spPr>
          <a:xfrm>
            <a:off x="3000364" y="357166"/>
            <a:ext cx="3240360" cy="990600"/>
          </a:xfrm>
        </p:spPr>
        <p:txBody>
          <a:bodyPr/>
          <a:lstStyle/>
          <a:p>
            <a:pPr eaLnBrk="1" hangingPunct="1"/>
            <a:r>
              <a:rPr lang="uk-UA" altLang="uk-UA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Georgia" pitchFamily="18" charset="0"/>
              </a:rPr>
              <a:t>Скретч</a:t>
            </a:r>
            <a:endParaRPr lang="uk-UA" altLang="uk-UA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18434" name="Rectangle 2"/>
          <p:cNvSpPr>
            <a:spLocks noGrp="1"/>
          </p:cNvSpPr>
          <p:nvPr>
            <p:ph idx="1"/>
          </p:nvPr>
        </p:nvSpPr>
        <p:spPr>
          <a:xfrm>
            <a:off x="899592" y="1628800"/>
            <a:ext cx="7849567" cy="324036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uk-UA" altLang="uk-UA" sz="2800" dirty="0" smtClean="0">
                <a:latin typeface="Georgia" pitchFamily="18" charset="0"/>
              </a:rPr>
              <a:t>Мову </a:t>
            </a:r>
            <a:r>
              <a:rPr lang="uk-UA" altLang="uk-UA" sz="2800" b="1" dirty="0" err="1" smtClean="0">
                <a:latin typeface="Georgia" pitchFamily="18" charset="0"/>
              </a:rPr>
              <a:t>Скретч</a:t>
            </a:r>
            <a:r>
              <a:rPr lang="uk-UA" altLang="uk-UA" sz="2800" dirty="0" smtClean="0">
                <a:latin typeface="Georgia" pitchFamily="18" charset="0"/>
              </a:rPr>
              <a:t> було розроблено в травні 2007р. спеціалістами Медіа-лабораторії </a:t>
            </a:r>
            <a:r>
              <a:rPr lang="uk-UA" altLang="uk-UA" sz="2800" dirty="0" err="1" smtClean="0">
                <a:latin typeface="Georgia" pitchFamily="18" charset="0"/>
              </a:rPr>
              <a:t>Масачусетського</a:t>
            </a:r>
            <a:r>
              <a:rPr lang="uk-UA" altLang="uk-UA" sz="2800" dirty="0" smtClean="0">
                <a:latin typeface="Georgia" pitchFamily="18" charset="0"/>
              </a:rPr>
              <a:t> технологічного інституту, метою яких було створення нових засобів навчання дітей програмуванню.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623" y="4000504"/>
            <a:ext cx="3107115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3571876"/>
            <a:ext cx="1874883" cy="2724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3929066"/>
            <a:ext cx="350695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434196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Завантаження 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середовища </a:t>
            </a:r>
            <a:r>
              <a:rPr lang="uk-UA" altLang="uk-UA" sz="36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Скретч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uk-UA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2000240"/>
            <a:ext cx="8286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Завантаження середовища </a:t>
            </a:r>
            <a:r>
              <a:rPr lang="uk-UA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Скретч</a:t>
            </a:r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можливе кількома способами:</a:t>
            </a:r>
          </a:p>
          <a:p>
            <a:pPr marL="342900" indent="-342900">
              <a:buAutoNum type="arabicPeriod"/>
            </a:pPr>
            <a:r>
              <a:rPr lang="uk-UA" sz="2800" dirty="0" smtClean="0"/>
              <a:t>Меню </a:t>
            </a:r>
            <a:r>
              <a:rPr lang="uk-UA" sz="2800" dirty="0" err="1" smtClean="0"/>
              <a:t>Пуск\усі</a:t>
            </a:r>
            <a:r>
              <a:rPr lang="uk-UA" sz="2800" dirty="0" smtClean="0"/>
              <a:t> програми /</a:t>
            </a:r>
            <a:r>
              <a:rPr lang="en-US" sz="2800" dirty="0" smtClean="0"/>
              <a:t>Scratch</a:t>
            </a:r>
            <a:endParaRPr lang="uk-UA" sz="2800" dirty="0" smtClean="0"/>
          </a:p>
          <a:p>
            <a:pPr marL="342900" indent="-342900">
              <a:buAutoNum type="arabicPeriod"/>
            </a:pPr>
            <a:r>
              <a:rPr lang="uk-UA" sz="2800" dirty="0" smtClean="0"/>
              <a:t>З ярлика на робочому столі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C:\Program Files (x86)\Scratch</a:t>
            </a:r>
            <a:r>
              <a:rPr lang="uk-UA" sz="2800" dirty="0" smtClean="0"/>
              <a:t> (Диск </a:t>
            </a:r>
            <a:r>
              <a:rPr lang="uk-UA" sz="2800" dirty="0" err="1" smtClean="0"/>
              <a:t>С\усі</a:t>
            </a:r>
            <a:r>
              <a:rPr lang="uk-UA" sz="2800" dirty="0" smtClean="0"/>
              <a:t> </a:t>
            </a:r>
            <a:r>
              <a:rPr lang="uk-UA" sz="2800" dirty="0" err="1" smtClean="0"/>
              <a:t>програми\</a:t>
            </a:r>
            <a:r>
              <a:rPr lang="en-US" sz="2800" dirty="0" smtClean="0"/>
              <a:t>Scratch</a:t>
            </a:r>
            <a:r>
              <a:rPr lang="uk-UA" sz="2800" dirty="0" smtClean="0"/>
              <a:t>)</a:t>
            </a:r>
            <a:endParaRPr lang="ru-RU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4786322"/>
            <a:ext cx="5000660" cy="1682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443797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36" y="1433026"/>
            <a:ext cx="6120680" cy="506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357290" y="285728"/>
            <a:ext cx="7515220" cy="92869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Вікно  та основні складові</a:t>
            </a:r>
            <a:b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програми</a:t>
            </a:r>
            <a:r>
              <a:rPr lang="uk-UA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32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Скретч</a:t>
            </a:r>
            <a:r>
              <a:rPr lang="uk-UA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uk-UA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214282" y="2643182"/>
            <a:ext cx="2448272" cy="280831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uk-UA" dirty="0" smtClean="0"/>
              <a:t>Вікно </a:t>
            </a:r>
            <a:r>
              <a:rPr lang="uk-UA" dirty="0"/>
              <a:t>програми</a:t>
            </a:r>
            <a:r>
              <a:rPr lang="uk-UA" i="1" dirty="0"/>
              <a:t> </a:t>
            </a:r>
            <a:r>
              <a:rPr lang="uk-UA" i="1" dirty="0" err="1" smtClean="0"/>
              <a:t>Скретч</a:t>
            </a:r>
            <a:r>
              <a:rPr lang="uk-UA" i="1" dirty="0" smtClean="0"/>
              <a:t> </a:t>
            </a:r>
            <a:r>
              <a:rPr lang="uk-UA" dirty="0" smtClean="0"/>
              <a:t>має </a:t>
            </a:r>
            <a:r>
              <a:rPr lang="uk-UA" dirty="0"/>
              <a:t>складові, подібні до вікон програм, які </a:t>
            </a:r>
            <a:r>
              <a:rPr lang="uk-UA" dirty="0" smtClean="0"/>
              <a:t>ми </a:t>
            </a:r>
            <a:r>
              <a:rPr lang="uk-UA" dirty="0"/>
              <a:t>вже </a:t>
            </a:r>
            <a:r>
              <a:rPr lang="uk-UA" dirty="0" smtClean="0"/>
              <a:t>вивчали: </a:t>
            </a:r>
            <a:r>
              <a:rPr lang="uk-UA" dirty="0"/>
              <a:t>рядок заголовка, меню, кнопки управління вікном</a:t>
            </a:r>
            <a:r>
              <a:rPr lang="uk-UA" i="1" dirty="0"/>
              <a:t> </a:t>
            </a:r>
            <a:r>
              <a:rPr lang="uk-UA" i="1" dirty="0" smtClean="0"/>
              <a:t> тощо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379227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круглений прямокутник 14"/>
          <p:cNvSpPr/>
          <p:nvPr/>
        </p:nvSpPr>
        <p:spPr>
          <a:xfrm>
            <a:off x="431032" y="4429132"/>
            <a:ext cx="8712968" cy="1857388"/>
          </a:xfrm>
          <a:prstGeom prst="roundRect">
            <a:avLst>
              <a:gd name="adj" fmla="val 3671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/>
              <a:t>У </a:t>
            </a:r>
            <a:r>
              <a:rPr lang="uk-UA" sz="2000" b="1" dirty="0" smtClean="0"/>
              <a:t>середовищі </a:t>
            </a:r>
            <a:r>
              <a:rPr lang="uk-UA" sz="2000" b="1" dirty="0"/>
              <a:t>виконавцем алгоритму є</a:t>
            </a:r>
            <a:r>
              <a:rPr lang="uk-UA" sz="2000" b="1" i="1" dirty="0"/>
              <a:t> Рудий кіт.</a:t>
            </a:r>
            <a:r>
              <a:rPr lang="uk-UA" sz="2000" b="1" dirty="0"/>
              <a:t> </a:t>
            </a:r>
            <a:endParaRPr lang="uk-UA" sz="2000" b="1" dirty="0" smtClean="0"/>
          </a:p>
          <a:p>
            <a:pPr algn="ctr"/>
            <a:r>
              <a:rPr lang="uk-UA" sz="2000" b="1" dirty="0" smtClean="0"/>
              <a:t>Для </a:t>
            </a:r>
            <a:r>
              <a:rPr lang="uk-UA" sz="2000" b="1" dirty="0"/>
              <a:t>нього існує своя система команд. </a:t>
            </a:r>
            <a:endParaRPr lang="uk-UA" sz="2000" b="1" dirty="0" smtClean="0"/>
          </a:p>
          <a:p>
            <a:pPr algn="ctr"/>
            <a:r>
              <a:rPr lang="uk-UA" sz="2000" b="1" dirty="0" smtClean="0"/>
              <a:t>З </a:t>
            </a:r>
            <a:r>
              <a:rPr lang="uk-UA" sz="2000" b="1" dirty="0"/>
              <a:t>кожною командою пов'язана певна подія, яка відтворюється на </a:t>
            </a:r>
            <a:r>
              <a:rPr lang="uk-UA" sz="2000" b="1" dirty="0" smtClean="0"/>
              <a:t>сцені. </a:t>
            </a:r>
          </a:p>
          <a:p>
            <a:pPr algn="ctr"/>
            <a:r>
              <a:rPr lang="uk-UA" sz="2000" b="1" dirty="0" smtClean="0"/>
              <a:t>Виконавців </a:t>
            </a:r>
            <a:r>
              <a:rPr lang="uk-UA" sz="2000" b="1" dirty="0"/>
              <a:t>алгоритму в середовищі</a:t>
            </a:r>
            <a:r>
              <a:rPr lang="uk-UA" sz="2000" b="1" i="1" dirty="0"/>
              <a:t> </a:t>
            </a:r>
            <a:r>
              <a:rPr lang="uk-UA" sz="2000" b="1" i="1" dirty="0" err="1"/>
              <a:t>Скретч</a:t>
            </a:r>
            <a:r>
              <a:rPr lang="uk-UA" sz="2000" b="1" dirty="0"/>
              <a:t> ще називають </a:t>
            </a:r>
            <a:r>
              <a:rPr lang="uk-UA" sz="2000" b="1" i="1" dirty="0" err="1"/>
              <a:t>спрайтами</a:t>
            </a:r>
            <a:r>
              <a:rPr lang="uk-UA" sz="2000" b="1" i="1" dirty="0"/>
              <a:t>.</a:t>
            </a:r>
            <a:r>
              <a:rPr lang="uk-UA" sz="2000" b="1" dirty="0"/>
              <a:t> У перекладі з англійської мови</a:t>
            </a:r>
            <a:r>
              <a:rPr lang="uk-UA" sz="2000" b="1" i="1" dirty="0"/>
              <a:t> </a:t>
            </a:r>
            <a:r>
              <a:rPr lang="en-US" sz="2000" b="1" i="1" dirty="0"/>
              <a:t>sprite</a:t>
            </a:r>
            <a:r>
              <a:rPr lang="uk-UA" sz="2000" b="1" i="1" dirty="0"/>
              <a:t> </a:t>
            </a:r>
            <a:r>
              <a:rPr lang="uk-UA" sz="2000" b="1" i="1" dirty="0" smtClean="0"/>
              <a:t>—</a:t>
            </a:r>
            <a:r>
              <a:rPr lang="uk-UA" sz="2000" b="1" dirty="0" smtClean="0"/>
              <a:t> світлячок </a:t>
            </a:r>
            <a:r>
              <a:rPr lang="uk-UA" sz="2000" b="1" dirty="0"/>
              <a:t>або </a:t>
            </a:r>
            <a:r>
              <a:rPr lang="uk-UA" sz="2000" b="1" dirty="0" smtClean="0"/>
              <a:t>ельф. </a:t>
            </a:r>
          </a:p>
          <a:p>
            <a:pPr algn="ctr"/>
            <a:r>
              <a:rPr lang="uk-UA" sz="2000" b="1" dirty="0" smtClean="0"/>
              <a:t>Програма має великі бібліотеки виконавців</a:t>
            </a:r>
            <a:endParaRPr lang="uk-UA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81"/>
          <a:stretch/>
        </p:blipFill>
        <p:spPr bwMode="auto">
          <a:xfrm>
            <a:off x="2357422" y="1428736"/>
            <a:ext cx="4822218" cy="2880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Program Files (x86)\Scratch\Media\Costumes\Animals\cat1-b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214554"/>
            <a:ext cx="1944266" cy="227172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214546" y="500042"/>
            <a:ext cx="485778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Виконавці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7" name="Picture 3" descr="C:\Program Files (x86)\Scratch\Media\Costumes\Fantasy\gobo3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6710" y="1714488"/>
            <a:ext cx="990600" cy="1143000"/>
          </a:xfrm>
          <a:prstGeom prst="rect">
            <a:avLst/>
          </a:prstGeom>
          <a:noFill/>
        </p:spPr>
      </p:pic>
      <p:pic>
        <p:nvPicPr>
          <p:cNvPr id="6148" name="Picture 4" descr="C:\Program Files (x86)\Scratch\Media\Costumes\Fantasy\ghost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92" y="3143248"/>
            <a:ext cx="1571652" cy="12223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8719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рок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15783FE-50CA-484F-AF57-29198C702E4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Урок 1</Template>
  <TotalTime>736</TotalTime>
  <Words>1201</Words>
  <Application>Microsoft Office PowerPoint</Application>
  <PresentationFormat>Экран (4:3)</PresentationFormat>
  <Paragraphs>135</Paragraphs>
  <Slides>25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Урок 1</vt:lpstr>
      <vt:lpstr>Тема 1.  Алгоритми та їх виконавці </vt:lpstr>
      <vt:lpstr>Актуалізація  знань</vt:lpstr>
      <vt:lpstr>Сьогодні на уроці:</vt:lpstr>
      <vt:lpstr>Що називають програмою?</vt:lpstr>
      <vt:lpstr>Що називають середовищем  виконання алгоритму?</vt:lpstr>
      <vt:lpstr>Скретч</vt:lpstr>
      <vt:lpstr>Завантаження  середовища Скретч </vt:lpstr>
      <vt:lpstr>Вікно  та основні складові  програми Скретч </vt:lpstr>
      <vt:lpstr>Слайд 9</vt:lpstr>
      <vt:lpstr>Середовище Скретч</vt:lpstr>
      <vt:lpstr>Завантаження проекту  у середовищі Скретч?</vt:lpstr>
      <vt:lpstr>Відкриття проекту</vt:lpstr>
      <vt:lpstr>Режими роботи в середовищі Скретч?</vt:lpstr>
      <vt:lpstr>Запуск  проекту на виконання</vt:lpstr>
      <vt:lpstr>Режими роботи в  середовищі Скретч?</vt:lpstr>
      <vt:lpstr>Практичні завдання Вправа 1. Кіт-музикант.</vt:lpstr>
      <vt:lpstr>Вправа 2. Малюнок</vt:lpstr>
      <vt:lpstr>Вправа 2. Малюнок</vt:lpstr>
      <vt:lpstr>Відеоролик створення  гри в Скретч</vt:lpstr>
      <vt:lpstr>ОБГОВОРЮЄМО</vt:lpstr>
      <vt:lpstr>Працюємо  в парах</vt:lpstr>
      <vt:lpstr>Працюємо  в парах</vt:lpstr>
      <vt:lpstr>Повторюємо</vt:lpstr>
      <vt:lpstr>Подумай!  Оціни свої знання та вміння</vt:lpstr>
      <vt:lpstr>Домашнє завдання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Алгоритми та їх виконавці </dc:title>
  <dc:subject> Алгоритми та їх виконавці </dc:subject>
  <dc:creator>Сомик А.В.</dc:creator>
  <dc:description>учитель інформатики Мошурівська ЗОШ</dc:description>
  <cp:lastModifiedBy>Администратор</cp:lastModifiedBy>
  <cp:revision>88</cp:revision>
  <dcterms:created xsi:type="dcterms:W3CDTF">2014-07-04T13:12:19Z</dcterms:created>
  <dcterms:modified xsi:type="dcterms:W3CDTF">2015-01-11T10:58:48Z</dcterms:modified>
  <cp:category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TC019087009991</vt:lpwstr>
  </property>
</Properties>
</file>