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2" r:id="rId6"/>
    <p:sldId id="264" r:id="rId7"/>
    <p:sldId id="261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3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info-school.ck.ua/" TargetMode="Externa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42844" y="6429396"/>
            <a:ext cx="87154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latin typeface="+mn-lt"/>
              </a:rPr>
              <a:t>© </a:t>
            </a:r>
            <a:r>
              <a:rPr lang="uk-UA" sz="1400" i="1" dirty="0" smtClean="0">
                <a:latin typeface="+mn-lt"/>
              </a:rPr>
              <a:t>Інформатика в школі                                                                                                                         </a:t>
            </a:r>
            <a:r>
              <a:rPr lang="en-US" sz="1400" b="1" i="1" dirty="0" smtClean="0">
                <a:latin typeface="+mn-lt"/>
                <a:hlinkClick r:id="rId3"/>
              </a:rPr>
              <a:t>http://info-school.ck.ua</a:t>
            </a:r>
            <a:r>
              <a:rPr lang="uk-UA" sz="1400" b="1" i="1" dirty="0" smtClean="0">
                <a:latin typeface="+mn-lt"/>
              </a:rPr>
              <a:t>         </a:t>
            </a:r>
            <a:endParaRPr lang="ru-RU" sz="1400" b="1" i="1" dirty="0">
              <a:latin typeface="+mn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 cstate="print">
            <a:alphaModFix amt="28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info-school.ck.ua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header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1"/>
            <a:ext cx="9144000" cy="1142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noutbuk-75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6644" y="0"/>
            <a:ext cx="1857356" cy="1289831"/>
          </a:xfrm>
          <a:prstGeom prst="rect">
            <a:avLst/>
          </a:prstGeom>
        </p:spPr>
      </p:pic>
      <p:pic>
        <p:nvPicPr>
          <p:cNvPr id="10" name="Рисунок 9" descr="112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1"/>
            <a:ext cx="1231143" cy="12858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2844" y="6429396"/>
            <a:ext cx="87154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latin typeface="+mn-lt"/>
              </a:rPr>
              <a:t>© </a:t>
            </a:r>
            <a:r>
              <a:rPr lang="uk-UA" sz="1400" i="1" dirty="0" smtClean="0">
                <a:latin typeface="+mn-lt"/>
              </a:rPr>
              <a:t>Інформатика в школі                                                                                                                         </a:t>
            </a:r>
            <a:r>
              <a:rPr lang="en-US" sz="1400" b="1" i="1" dirty="0" smtClean="0">
                <a:latin typeface="+mn-lt"/>
                <a:hlinkClick r:id="rId16"/>
              </a:rPr>
              <a:t>http://info-school.ck.ua</a:t>
            </a:r>
            <a:r>
              <a:rPr lang="uk-UA" sz="1400" b="1" i="1" dirty="0" smtClean="0">
                <a:latin typeface="+mn-lt"/>
              </a:rPr>
              <a:t>         </a:t>
            </a:r>
            <a:endParaRPr lang="ru-RU" sz="1400" b="1" i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7016" y="1857364"/>
            <a:ext cx="8856984" cy="1470025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</a:rPr>
              <a:t>Тема. </a:t>
            </a:r>
            <a:r>
              <a:rPr lang="uk-UA" sz="3600" b="1" i="1" dirty="0" smtClean="0">
                <a:solidFill>
                  <a:srgbClr val="FF0000"/>
                </a:solidFill>
              </a:rPr>
              <a:t>Практична робота 5</a:t>
            </a:r>
            <a:r>
              <a:rPr lang="uk-UA" sz="3600" b="1" dirty="0" smtClean="0">
                <a:solidFill>
                  <a:srgbClr val="FF0000"/>
                </a:solidFill>
              </a:rPr>
              <a:t>. </a:t>
            </a:r>
            <a:r>
              <a:rPr lang="uk-UA" sz="3600" b="1" dirty="0" smtClean="0">
                <a:solidFill>
                  <a:srgbClr val="FF0000"/>
                </a:solidFill>
              </a:rPr>
              <a:t/>
            </a:r>
            <a:br>
              <a:rPr lang="uk-UA" sz="3600" b="1" dirty="0" smtClean="0">
                <a:solidFill>
                  <a:srgbClr val="FF0000"/>
                </a:solidFill>
              </a:rPr>
            </a:br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Копіювання </a:t>
            </a:r>
            <a:r>
              <a:rPr lang="uk-UA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об‘єктів </a:t>
            </a:r>
            <a:r>
              <a:rPr lang="uk-UA" sz="5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мультимедіа</a:t>
            </a:r>
            <a:r>
              <a:rPr lang="uk-UA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комп‘ютер. Робота з мультимедійними програвачами.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83152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Експрес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опитування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42984"/>
            <a:ext cx="8712968" cy="559838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6900" b="1" dirty="0" smtClean="0"/>
              <a:t>— </a:t>
            </a:r>
            <a:r>
              <a:rPr lang="ru-RU" sz="6700" b="1" dirty="0" smtClean="0"/>
              <a:t>Яка </a:t>
            </a:r>
            <a:r>
              <a:rPr lang="ru-RU" sz="6700" b="1" dirty="0" err="1" smtClean="0"/>
              <a:t>інформація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є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мультимедійною</a:t>
            </a:r>
            <a:r>
              <a:rPr lang="ru-RU" sz="6700" b="1" dirty="0" smtClean="0"/>
              <a:t>?</a:t>
            </a:r>
            <a:r>
              <a:rPr lang="ru-RU" sz="6700" b="1" dirty="0" smtClean="0"/>
              <a:t/>
            </a:r>
            <a:br>
              <a:rPr lang="ru-RU" sz="6700" b="1" dirty="0" smtClean="0"/>
            </a:br>
            <a:r>
              <a:rPr lang="ru-RU" sz="6700" b="1" dirty="0" smtClean="0"/>
              <a:t>— </a:t>
            </a:r>
            <a:r>
              <a:rPr lang="ru-RU" sz="6700" b="1" dirty="0" err="1" smtClean="0"/>
              <a:t>Що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є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об'єктами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мультимедіа</a:t>
            </a:r>
            <a:r>
              <a:rPr lang="ru-RU" sz="6700" b="1" dirty="0" smtClean="0"/>
              <a:t>?</a:t>
            </a:r>
            <a:br>
              <a:rPr lang="ru-RU" sz="6700" b="1" dirty="0" smtClean="0"/>
            </a:br>
            <a:r>
              <a:rPr lang="ru-RU" sz="6700" b="1" dirty="0" smtClean="0"/>
              <a:t>— У </a:t>
            </a:r>
            <a:r>
              <a:rPr lang="ru-RU" sz="6700" b="1" dirty="0" err="1" smtClean="0"/>
              <a:t>яких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галузях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використовується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мультимедіа</a:t>
            </a:r>
            <a:r>
              <a:rPr lang="ru-RU" sz="6700" b="1" dirty="0" smtClean="0"/>
              <a:t>?</a:t>
            </a:r>
            <a:br>
              <a:rPr lang="ru-RU" sz="6700" b="1" dirty="0" smtClean="0"/>
            </a:br>
            <a:r>
              <a:rPr lang="ru-RU" sz="6700" b="1" dirty="0" smtClean="0"/>
              <a:t>— </a:t>
            </a:r>
            <a:r>
              <a:rPr lang="ru-RU" sz="6700" b="1" dirty="0" err="1" smtClean="0"/>
              <a:t>Які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пристрої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називають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мультимедійними</a:t>
            </a:r>
            <a:r>
              <a:rPr lang="ru-RU" sz="6700" b="1" dirty="0" smtClean="0"/>
              <a:t>?</a:t>
            </a:r>
            <a:br>
              <a:rPr lang="ru-RU" sz="6700" b="1" dirty="0" smtClean="0"/>
            </a:br>
            <a:r>
              <a:rPr lang="ru-RU" sz="6700" b="1" dirty="0" smtClean="0"/>
              <a:t>— </a:t>
            </a:r>
            <a:r>
              <a:rPr lang="ru-RU" sz="6700" b="1" dirty="0" err="1" smtClean="0"/>
              <a:t>Які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носії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інформації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використовують</a:t>
            </a:r>
            <a:r>
              <a:rPr lang="ru-RU" sz="6700" b="1" dirty="0" smtClean="0"/>
              <a:t> у </a:t>
            </a:r>
            <a:r>
              <a:rPr lang="ru-RU" sz="6700" b="1" dirty="0" err="1" smtClean="0"/>
              <a:t>мультимедійних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пристроях</a:t>
            </a:r>
            <a:r>
              <a:rPr lang="ru-RU" sz="6700" b="1" dirty="0" smtClean="0"/>
              <a:t>?</a:t>
            </a:r>
            <a:br>
              <a:rPr lang="ru-RU" sz="6700" b="1" dirty="0" smtClean="0"/>
            </a:br>
            <a:r>
              <a:rPr lang="ru-RU" sz="6700" b="1" dirty="0" smtClean="0"/>
              <a:t>— </a:t>
            </a:r>
            <a:r>
              <a:rPr lang="ru-RU" sz="6700" b="1" dirty="0" err="1" smtClean="0"/>
              <a:t>Які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ви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знаєте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пристрої</a:t>
            </a:r>
            <a:r>
              <a:rPr lang="ru-RU" sz="6700" b="1" dirty="0" smtClean="0"/>
              <a:t> для </a:t>
            </a:r>
            <a:r>
              <a:rPr lang="ru-RU" sz="6700" b="1" dirty="0" err="1" smtClean="0"/>
              <a:t>роботи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з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мультимедіа</a:t>
            </a:r>
            <a:r>
              <a:rPr lang="ru-RU" sz="6700" b="1" dirty="0" smtClean="0"/>
              <a:t>?</a:t>
            </a:r>
            <a:br>
              <a:rPr lang="ru-RU" sz="6700" b="1" dirty="0" smtClean="0"/>
            </a:br>
            <a:r>
              <a:rPr lang="ru-RU" sz="6700" b="1" dirty="0" smtClean="0"/>
              <a:t>— Як </a:t>
            </a:r>
            <a:r>
              <a:rPr lang="ru-RU" sz="6700" b="1" dirty="0" err="1" smtClean="0"/>
              <a:t>під'єднати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мультимедійний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пристрій</a:t>
            </a:r>
            <a:r>
              <a:rPr lang="ru-RU" sz="6700" b="1" dirty="0" smtClean="0"/>
              <a:t> до </a:t>
            </a:r>
            <a:r>
              <a:rPr lang="ru-RU" sz="6700" b="1" dirty="0" err="1" smtClean="0"/>
              <a:t>комп'ютера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з</a:t>
            </a:r>
            <a:r>
              <a:rPr lang="ru-RU" sz="6700" b="1" dirty="0" smtClean="0"/>
              <a:t> метою </a:t>
            </a:r>
            <a:r>
              <a:rPr lang="ru-RU" sz="6700" b="1" dirty="0" err="1" smtClean="0"/>
              <a:t>копіювання</a:t>
            </a:r>
            <a:r>
              <a:rPr lang="ru-RU" sz="6700" b="1" dirty="0" smtClean="0"/>
              <a:t> </a:t>
            </a:r>
            <a:r>
              <a:rPr lang="ru-RU" sz="6700" b="1" dirty="0" err="1" smtClean="0"/>
              <a:t>даних</a:t>
            </a:r>
            <a:r>
              <a:rPr lang="ru-RU" sz="6700" b="1" dirty="0" smtClean="0"/>
              <a:t>?</a:t>
            </a: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900" b="1" dirty="0" smtClean="0"/>
              <a:t/>
            </a:r>
            <a:br>
              <a:rPr lang="ru-RU" sz="2900" b="1" dirty="0" smtClean="0"/>
            </a:b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Програми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роботи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мультимедійними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об'єктами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 </a:t>
            </a:r>
            <a:endParaRPr lang="ru-RU" i="1" dirty="0" smtClean="0"/>
          </a:p>
          <a:p>
            <a:pPr algn="ctr">
              <a:buNone/>
            </a:pPr>
            <a:r>
              <a:rPr lang="ru-RU" b="1" dirty="0" smtClean="0"/>
              <a:t>До </a:t>
            </a:r>
            <a:r>
              <a:rPr lang="ru-RU" b="1" dirty="0" smtClean="0"/>
              <a:t>таких </a:t>
            </a:r>
            <a:r>
              <a:rPr lang="ru-RU" b="1" dirty="0" err="1" smtClean="0"/>
              <a:t>програм</a:t>
            </a:r>
            <a:r>
              <a:rPr lang="ru-RU" b="1" dirty="0" smtClean="0"/>
              <a:t> належать </a:t>
            </a:r>
            <a:r>
              <a:rPr lang="ru-RU" b="1" dirty="0" err="1" smtClean="0"/>
              <a:t>мультимедійні</a:t>
            </a:r>
            <a:r>
              <a:rPr lang="ru-RU" b="1" dirty="0" smtClean="0"/>
              <a:t> </a:t>
            </a:r>
            <a:r>
              <a:rPr lang="ru-RU" b="1" dirty="0" err="1" smtClean="0"/>
              <a:t>програвачі</a:t>
            </a:r>
            <a:r>
              <a:rPr lang="ru-RU" b="1" dirty="0" smtClean="0"/>
              <a:t>. </a:t>
            </a:r>
            <a:r>
              <a:rPr lang="ru-RU" b="1" dirty="0" err="1" smtClean="0"/>
              <a:t>Розповсюдженими</a:t>
            </a:r>
            <a:r>
              <a:rPr lang="ru-RU" b="1" dirty="0" smtClean="0"/>
              <a:t> </a:t>
            </a:r>
            <a:r>
              <a:rPr lang="ru-RU" b="1" dirty="0" err="1" smtClean="0"/>
              <a:t>є</a:t>
            </a:r>
            <a:r>
              <a:rPr lang="ru-RU" b="1" dirty="0" smtClean="0"/>
              <a:t> </a:t>
            </a:r>
            <a:r>
              <a:rPr lang="ru-RU" b="1" dirty="0" err="1" smtClean="0"/>
              <a:t>мультимедійні</a:t>
            </a:r>
            <a:r>
              <a:rPr lang="ru-RU" b="1" dirty="0" smtClean="0"/>
              <a:t> </a:t>
            </a:r>
            <a:r>
              <a:rPr lang="ru-RU" b="1" dirty="0" err="1" smtClean="0"/>
              <a:t>плеєри</a:t>
            </a:r>
            <a:r>
              <a:rPr lang="ru-RU" b="1" dirty="0" smtClean="0"/>
              <a:t> </a:t>
            </a:r>
            <a:r>
              <a:rPr lang="ru-RU" b="1" dirty="0" err="1" smtClean="0"/>
              <a:t>Програвач</a:t>
            </a:r>
            <a:r>
              <a:rPr lang="ru-RU" b="1" dirty="0" smtClean="0"/>
              <a:t> </a:t>
            </a:r>
            <a:r>
              <a:rPr lang="ru-RU" b="1" dirty="0" err="1" smtClean="0"/>
              <a:t>Windows</a:t>
            </a:r>
            <a:r>
              <a:rPr lang="ru-RU" b="1" dirty="0" smtClean="0"/>
              <a:t> </a:t>
            </a:r>
            <a:r>
              <a:rPr lang="ru-RU" b="1" dirty="0" err="1" smtClean="0"/>
              <a:t>Media</a:t>
            </a:r>
            <a:r>
              <a:rPr lang="ru-RU" b="1" dirty="0" smtClean="0"/>
              <a:t> (</a:t>
            </a:r>
            <a:r>
              <a:rPr lang="ru-RU" b="1" dirty="0" err="1" smtClean="0"/>
              <a:t>Windows</a:t>
            </a:r>
            <a:r>
              <a:rPr lang="ru-RU" b="1" dirty="0" smtClean="0"/>
              <a:t> </a:t>
            </a:r>
            <a:r>
              <a:rPr lang="ru-RU" b="1" dirty="0" err="1" smtClean="0"/>
              <a:t>Media</a:t>
            </a:r>
            <a:r>
              <a:rPr lang="ru-RU" b="1" dirty="0" smtClean="0"/>
              <a:t> </a:t>
            </a:r>
            <a:r>
              <a:rPr lang="ru-RU" b="1" dirty="0" err="1" smtClean="0"/>
              <a:t>Player</a:t>
            </a:r>
            <a:r>
              <a:rPr lang="ru-RU" b="1" dirty="0" smtClean="0"/>
              <a:t>), </a:t>
            </a:r>
            <a:r>
              <a:rPr lang="ru-RU" b="1" dirty="0" err="1" smtClean="0"/>
              <a:t>Winamp</a:t>
            </a:r>
            <a:r>
              <a:rPr lang="ru-RU" b="1" dirty="0" smtClean="0"/>
              <a:t>, </a:t>
            </a:r>
            <a:r>
              <a:rPr lang="ru-RU" b="1" dirty="0" err="1" smtClean="0"/>
              <a:t>Media</a:t>
            </a:r>
            <a:r>
              <a:rPr lang="ru-RU" b="1" dirty="0" smtClean="0"/>
              <a:t> </a:t>
            </a:r>
            <a:r>
              <a:rPr lang="ru-RU" b="1" dirty="0" err="1" smtClean="0"/>
              <a:t>Player</a:t>
            </a:r>
            <a:r>
              <a:rPr lang="ru-RU" b="1" dirty="0" smtClean="0"/>
              <a:t> </a:t>
            </a:r>
            <a:r>
              <a:rPr lang="ru-RU" b="1" dirty="0" err="1" smtClean="0"/>
              <a:t>Classic</a:t>
            </a:r>
            <a:r>
              <a:rPr lang="ru-RU" b="1" dirty="0" smtClean="0"/>
              <a:t>, </a:t>
            </a:r>
            <a:r>
              <a:rPr lang="ru-RU" b="1" dirty="0" smtClean="0"/>
              <a:t>КМ </a:t>
            </a:r>
            <a:r>
              <a:rPr lang="ru-RU" b="1" dirty="0" err="1" smtClean="0"/>
              <a:t>Player</a:t>
            </a:r>
            <a:r>
              <a:rPr lang="ru-RU" b="1" dirty="0" smtClean="0"/>
              <a:t>,</a:t>
            </a:r>
            <a:endParaRPr lang="en-US" b="1" dirty="0" smtClean="0"/>
          </a:p>
          <a:p>
            <a:pPr algn="ctr">
              <a:buNone/>
            </a:pPr>
            <a:r>
              <a:rPr lang="en-US" b="1" dirty="0" smtClean="0"/>
              <a:t>GOM</a:t>
            </a:r>
            <a:r>
              <a:rPr lang="ru-RU" b="1" dirty="0" err="1" smtClean="0"/>
              <a:t>Player</a:t>
            </a:r>
            <a:r>
              <a:rPr lang="ru-RU" b="1" dirty="0" smtClean="0"/>
              <a:t> </a:t>
            </a:r>
            <a:r>
              <a:rPr lang="ru-RU" b="1" dirty="0" smtClean="0"/>
              <a:t>та </a:t>
            </a:r>
            <a:r>
              <a:rPr lang="ru-RU" b="1" dirty="0" err="1" smtClean="0"/>
              <a:t>інші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b="1" dirty="0" err="1" smtClean="0"/>
              <a:t>Програвач</a:t>
            </a:r>
            <a:r>
              <a:rPr lang="ru-RU" b="1" dirty="0" smtClean="0"/>
              <a:t> </a:t>
            </a:r>
            <a:r>
              <a:rPr lang="ru-RU" b="1" dirty="0" err="1" smtClean="0"/>
              <a:t>Windows</a:t>
            </a:r>
            <a:r>
              <a:rPr lang="ru-RU" b="1" dirty="0" smtClean="0"/>
              <a:t> </a:t>
            </a:r>
            <a:r>
              <a:rPr lang="ru-RU" b="1" dirty="0" err="1" smtClean="0"/>
              <a:t>Media</a:t>
            </a:r>
            <a:r>
              <a:rPr lang="ru-RU" b="1" dirty="0" smtClean="0"/>
              <a:t> (</a:t>
            </a:r>
            <a:r>
              <a:rPr lang="ru-RU" b="1" dirty="0" err="1" smtClean="0"/>
              <a:t>Windows</a:t>
            </a:r>
            <a:r>
              <a:rPr lang="ru-RU" b="1" dirty="0" smtClean="0"/>
              <a:t> </a:t>
            </a:r>
            <a:r>
              <a:rPr lang="ru-RU" b="1" dirty="0" err="1" smtClean="0"/>
              <a:t>Media</a:t>
            </a:r>
            <a:r>
              <a:rPr lang="ru-RU" b="1" dirty="0" smtClean="0"/>
              <a:t> </a:t>
            </a:r>
            <a:r>
              <a:rPr lang="ru-RU" b="1" dirty="0" err="1" smtClean="0"/>
              <a:t>Player</a:t>
            </a:r>
            <a:r>
              <a:rPr lang="ru-RU" b="1" dirty="0" smtClean="0"/>
              <a:t>) </a:t>
            </a:r>
            <a:r>
              <a:rPr lang="ru-RU" b="1" dirty="0" err="1" smtClean="0"/>
              <a:t>належить</a:t>
            </a:r>
            <a:r>
              <a:rPr lang="ru-RU" b="1" dirty="0" smtClean="0"/>
              <a:t> до складу </a:t>
            </a:r>
            <a:r>
              <a:rPr lang="ru-RU" b="1" dirty="0" err="1" smtClean="0"/>
              <a:t>операційної</a:t>
            </a:r>
            <a:r>
              <a:rPr lang="ru-RU" b="1" dirty="0" smtClean="0"/>
              <a:t> </a:t>
            </a:r>
            <a:r>
              <a:rPr lang="ru-RU" b="1" dirty="0" err="1" smtClean="0"/>
              <a:t>системи</a:t>
            </a:r>
            <a:r>
              <a:rPr lang="ru-RU" b="1" dirty="0" smtClean="0"/>
              <a:t> </a:t>
            </a:r>
            <a:r>
              <a:rPr lang="ru-RU" b="1" dirty="0" err="1" smtClean="0"/>
              <a:t>Windows</a:t>
            </a:r>
            <a:r>
              <a:rPr lang="ru-RU" b="1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1"/>
            <a:ext cx="8784976" cy="88290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Windows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Media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Player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214422"/>
            <a:ext cx="8286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err="1" smtClean="0"/>
              <a:t>Медіапрогравач</a:t>
            </a:r>
            <a:r>
              <a:rPr lang="ru-RU" b="1" dirty="0" smtClean="0"/>
              <a:t> </a:t>
            </a:r>
            <a:r>
              <a:rPr lang="ru-RU" b="1" dirty="0" err="1" smtClean="0"/>
              <a:t>Windows</a:t>
            </a:r>
            <a:r>
              <a:rPr lang="ru-RU" b="1" dirty="0" smtClean="0"/>
              <a:t> </a:t>
            </a:r>
            <a:r>
              <a:rPr lang="ru-RU" b="1" dirty="0" smtClean="0"/>
              <a:t>— </a:t>
            </a:r>
            <a:r>
              <a:rPr lang="uk-UA" b="1" dirty="0" smtClean="0"/>
              <a:t>вбудований програвач медіа в операційній системі </a:t>
            </a:r>
            <a:r>
              <a:rPr lang="en-US" b="1" dirty="0" smtClean="0"/>
              <a:t>Windows XP</a:t>
            </a:r>
            <a:r>
              <a:rPr lang="uk-UA" b="1" dirty="0" smtClean="0"/>
              <a:t>,7</a:t>
            </a:r>
            <a:r>
              <a:rPr lang="ru-RU" b="1" dirty="0" smtClean="0"/>
              <a:t>. </a:t>
            </a:r>
            <a:r>
              <a:rPr lang="uk-UA" b="1" dirty="0" smtClean="0"/>
              <a:t> Є дві версії цього програвача </a:t>
            </a:r>
            <a:r>
              <a:rPr lang="ru-RU" b="1" dirty="0" err="1" smtClean="0"/>
              <a:t>програвач</a:t>
            </a:r>
            <a:r>
              <a:rPr lang="ru-RU" b="1" dirty="0" smtClean="0"/>
              <a:t> </a:t>
            </a:r>
            <a:r>
              <a:rPr lang="en-US" b="1" dirty="0" smtClean="0"/>
              <a:t>Windows </a:t>
            </a:r>
            <a:r>
              <a:rPr lang="en-US" b="1" dirty="0" smtClean="0"/>
              <a:t>Media Player</a:t>
            </a:r>
            <a:r>
              <a:rPr lang="ru-RU" b="1" dirty="0" smtClean="0"/>
              <a:t>  та </a:t>
            </a:r>
            <a:r>
              <a:rPr lang="en-US" b="1" dirty="0" smtClean="0"/>
              <a:t>Windows Media </a:t>
            </a:r>
            <a:r>
              <a:rPr lang="en-US" b="1" dirty="0" smtClean="0"/>
              <a:t>Player</a:t>
            </a:r>
            <a:r>
              <a:rPr lang="uk-UA" b="1" dirty="0" smtClean="0"/>
              <a:t> </a:t>
            </a:r>
            <a:r>
              <a:rPr lang="en-US" b="1" dirty="0" err="1" smtClean="0"/>
              <a:t>C</a:t>
            </a:r>
            <a:r>
              <a:rPr lang="en-US" b="1" dirty="0" err="1" smtClean="0"/>
              <a:t>lassik</a:t>
            </a:r>
            <a:r>
              <a:rPr lang="uk-UA" b="1" dirty="0" smtClean="0"/>
              <a:t>. </a:t>
            </a:r>
            <a:r>
              <a:rPr lang="ru-RU" b="1" dirty="0" err="1" smtClean="0"/>
              <a:t>Остання</a:t>
            </a:r>
            <a:r>
              <a:rPr lang="ru-RU" b="1" dirty="0" smtClean="0"/>
              <a:t> </a:t>
            </a:r>
            <a:r>
              <a:rPr lang="ru-RU" b="1" dirty="0" err="1" smtClean="0"/>
              <a:t>версія</a:t>
            </a:r>
            <a:r>
              <a:rPr lang="ru-RU" b="1" dirty="0" smtClean="0"/>
              <a:t> </a:t>
            </a:r>
            <a:r>
              <a:rPr lang="ru-RU" b="1" dirty="0" err="1" smtClean="0"/>
              <a:t>цього</a:t>
            </a:r>
            <a:r>
              <a:rPr lang="ru-RU" b="1" dirty="0" smtClean="0"/>
              <a:t> </a:t>
            </a:r>
            <a:r>
              <a:rPr lang="ru-RU" b="1" dirty="0" err="1" smtClean="0"/>
              <a:t>програвача</a:t>
            </a:r>
            <a:r>
              <a:rPr lang="ru-RU" b="1" dirty="0" smtClean="0"/>
              <a:t>, </a:t>
            </a:r>
            <a:r>
              <a:rPr lang="ru-RU" b="1" dirty="0" err="1" smtClean="0"/>
              <a:t>Windows</a:t>
            </a:r>
            <a:r>
              <a:rPr lang="ru-RU" b="1" dirty="0" smtClean="0"/>
              <a:t> </a:t>
            </a:r>
            <a:r>
              <a:rPr lang="ru-RU" b="1" dirty="0" err="1" smtClean="0"/>
              <a:t>Media</a:t>
            </a:r>
            <a:r>
              <a:rPr lang="ru-RU" b="1" dirty="0" smtClean="0"/>
              <a:t> </a:t>
            </a:r>
            <a:r>
              <a:rPr lang="ru-RU" b="1" dirty="0" err="1" smtClean="0"/>
              <a:t>Player</a:t>
            </a:r>
            <a:r>
              <a:rPr lang="ru-RU" b="1" dirty="0" smtClean="0"/>
              <a:t> 11, </a:t>
            </a:r>
            <a:r>
              <a:rPr lang="ru-RU" b="1" dirty="0" err="1" smtClean="0"/>
              <a:t>вбудована</a:t>
            </a:r>
            <a:r>
              <a:rPr lang="ru-RU" b="1" dirty="0" smtClean="0"/>
              <a:t> в </a:t>
            </a:r>
            <a:r>
              <a:rPr lang="ru-RU" b="1" dirty="0" err="1" smtClean="0"/>
              <a:t>операційну</a:t>
            </a:r>
            <a:r>
              <a:rPr lang="ru-RU" b="1" dirty="0" smtClean="0"/>
              <a:t> систему </a:t>
            </a:r>
            <a:r>
              <a:rPr lang="ru-RU" b="1" dirty="0" err="1" smtClean="0"/>
              <a:t>Windows</a:t>
            </a:r>
            <a:r>
              <a:rPr lang="ru-RU" b="1" dirty="0" smtClean="0"/>
              <a:t> 7.</a:t>
            </a:r>
          </a:p>
          <a:p>
            <a:pPr algn="ctr">
              <a:buNone/>
            </a:pPr>
            <a:r>
              <a:rPr lang="ru-RU" b="1" dirty="0" err="1" smtClean="0"/>
              <a:t>Використовуючи</a:t>
            </a:r>
            <a:r>
              <a:rPr lang="ru-RU" b="1" dirty="0" smtClean="0"/>
              <a:t> </a:t>
            </a:r>
            <a:r>
              <a:rPr lang="ru-RU" b="1" dirty="0" err="1" smtClean="0"/>
              <a:t>Медіапрогравач</a:t>
            </a:r>
            <a:r>
              <a:rPr lang="ru-RU" b="1" dirty="0" smtClean="0"/>
              <a:t> </a:t>
            </a:r>
            <a:r>
              <a:rPr lang="ru-RU" b="1" dirty="0" err="1" smtClean="0"/>
              <a:t>Windows</a:t>
            </a:r>
            <a:r>
              <a:rPr lang="ru-RU" b="1" dirty="0" smtClean="0"/>
              <a:t>, </a:t>
            </a:r>
            <a:r>
              <a:rPr lang="ru-RU" b="1" dirty="0" err="1" smtClean="0"/>
              <a:t>можна</a:t>
            </a:r>
            <a:r>
              <a:rPr lang="ru-RU" b="1" dirty="0" smtClean="0"/>
              <a:t> </a:t>
            </a:r>
            <a:r>
              <a:rPr lang="ru-RU" b="1" dirty="0" err="1" smtClean="0"/>
              <a:t>переглядати</a:t>
            </a:r>
            <a:r>
              <a:rPr lang="ru-RU" b="1" dirty="0" smtClean="0"/>
              <a:t> </a:t>
            </a:r>
            <a:r>
              <a:rPr lang="ru-RU" b="1" dirty="0" err="1" smtClean="0"/>
              <a:t>відеофільми</a:t>
            </a:r>
            <a:r>
              <a:rPr lang="ru-RU" b="1" dirty="0" smtClean="0"/>
              <a:t>, </a:t>
            </a:r>
            <a:r>
              <a:rPr lang="ru-RU" b="1" dirty="0" err="1" smtClean="0"/>
              <a:t>прослуховувати</a:t>
            </a:r>
            <a:r>
              <a:rPr lang="ru-RU" b="1" dirty="0" smtClean="0"/>
              <a:t> </a:t>
            </a:r>
            <a:r>
              <a:rPr lang="ru-RU" b="1" dirty="0" err="1" smtClean="0"/>
              <a:t>музичні</a:t>
            </a:r>
            <a:r>
              <a:rPr lang="ru-RU" b="1" dirty="0" smtClean="0"/>
              <a:t> </a:t>
            </a:r>
            <a:r>
              <a:rPr lang="ru-RU" b="1" dirty="0" err="1" smtClean="0"/>
              <a:t>файли</a:t>
            </a:r>
            <a:r>
              <a:rPr lang="ru-RU" b="1" dirty="0" smtClean="0"/>
              <a:t>, </a:t>
            </a:r>
            <a:r>
              <a:rPr lang="ru-RU" b="1" dirty="0" err="1" smtClean="0"/>
              <a:t>аудіокниги</a:t>
            </a:r>
            <a:r>
              <a:rPr lang="ru-RU" b="1" dirty="0" smtClean="0"/>
              <a:t> </a:t>
            </a:r>
            <a:r>
              <a:rPr lang="ru-RU" b="1" dirty="0" err="1" smtClean="0"/>
              <a:t>тощо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5" y="3000372"/>
            <a:ext cx="3124936" cy="318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931774"/>
            <a:ext cx="4141562" cy="32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42910" y="6143644"/>
            <a:ext cx="24477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Windows Media Player</a:t>
            </a:r>
            <a:r>
              <a:rPr lang="uk-UA" sz="1400" b="1" dirty="0" smtClean="0"/>
              <a:t> </a:t>
            </a:r>
            <a:r>
              <a:rPr lang="en-US" sz="1400" b="1" dirty="0" err="1" smtClean="0"/>
              <a:t>Classik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6215082"/>
            <a:ext cx="19444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Windows Media Player</a:t>
            </a:r>
            <a:r>
              <a:rPr lang="uk-UA" sz="1400" b="1" dirty="0" smtClean="0"/>
              <a:t> </a:t>
            </a:r>
            <a:endParaRPr lang="ru-RU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357298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/>
              <a:t>Після</a:t>
            </a:r>
            <a:r>
              <a:rPr lang="ru-RU" sz="2400" b="1" dirty="0" smtClean="0"/>
              <a:t> запуску </a:t>
            </a:r>
            <a:r>
              <a:rPr lang="ru-RU" sz="2400" b="1" dirty="0" err="1" smtClean="0"/>
              <a:t>програми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Медіапрогравач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Windows</a:t>
            </a:r>
            <a:r>
              <a:rPr lang="ru-RU" sz="2400" b="1" dirty="0" smtClean="0"/>
              <a:t> в </a:t>
            </a:r>
            <a:r>
              <a:rPr lang="ru-RU" sz="2400" b="1" dirty="0" err="1" smtClean="0"/>
              <a:t>Області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навігації</a:t>
            </a:r>
            <a:r>
              <a:rPr lang="ru-RU" sz="2400" b="1" dirty="0" smtClean="0"/>
              <a:t> поточною </a:t>
            </a:r>
            <a:r>
              <a:rPr lang="ru-RU" sz="2400" b="1" dirty="0" err="1" smtClean="0"/>
              <a:t>є</a:t>
            </a:r>
            <a:r>
              <a:rPr lang="ru-RU" sz="2400" b="1" dirty="0" smtClean="0"/>
              <a:t> одна </a:t>
            </a:r>
            <a:r>
              <a:rPr lang="ru-RU" sz="2400" b="1" dirty="0" err="1" smtClean="0"/>
              <a:t>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бібліотек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наприклад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бібліотека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Музика</a:t>
            </a:r>
            <a:r>
              <a:rPr lang="ru-RU" sz="2400" b="1" dirty="0" smtClean="0"/>
              <a:t>, а в </a:t>
            </a:r>
            <a:r>
              <a:rPr lang="ru-RU" sz="2400" b="1" dirty="0" err="1" smtClean="0"/>
              <a:t>Області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відомостей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відображається</a:t>
            </a:r>
            <a:r>
              <a:rPr lang="ru-RU" sz="2400" b="1" dirty="0" smtClean="0"/>
              <a:t> список </a:t>
            </a:r>
            <a:r>
              <a:rPr lang="ru-RU" sz="2400" b="1" dirty="0" err="1" smtClean="0"/>
              <a:t>об'єктів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мультимедіа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вигляд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якого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залежить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вибраного</a:t>
            </a:r>
            <a:r>
              <a:rPr lang="ru-RU" sz="2400" b="1" dirty="0" smtClean="0"/>
              <a:t> способу </a:t>
            </a:r>
            <a:r>
              <a:rPr lang="ru-RU" sz="2400" b="1" dirty="0" err="1" smtClean="0"/>
              <a:t>подання</a:t>
            </a:r>
            <a:r>
              <a:rPr lang="ru-RU" sz="2400" b="1" dirty="0" smtClean="0"/>
              <a:t>. Для перегляду </a:t>
            </a:r>
            <a:r>
              <a:rPr lang="ru-RU" sz="2400" b="1" dirty="0" err="1" smtClean="0"/>
              <a:t>чи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прослуховування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інших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об'єктів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мультимедіа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потрібно</a:t>
            </a:r>
            <a:r>
              <a:rPr lang="ru-RU" sz="2400" b="1" dirty="0" smtClean="0"/>
              <a:t> перейти до </a:t>
            </a:r>
            <a:r>
              <a:rPr lang="ru-RU" sz="2400" b="1" dirty="0" err="1" smtClean="0"/>
              <a:t>іншої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бібліотеки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  <p:pic>
        <p:nvPicPr>
          <p:cNvPr id="3073" name="Picture 1" descr="C:\Users\Администратор\Desktop\Безымя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97152"/>
            <a:ext cx="6984776" cy="1762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85728"/>
            <a:ext cx="4390208" cy="88119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1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в парах                                                          «Я — </a:t>
            </a:r>
            <a:r>
              <a:rPr lang="ru-RU" sz="31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тобі</a:t>
            </a:r>
            <a:r>
              <a:rPr lang="ru-RU" sz="31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ru-RU" sz="31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</a:t>
            </a:r>
            <a:r>
              <a:rPr lang="ru-RU" sz="31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— </a:t>
            </a:r>
            <a:r>
              <a:rPr lang="ru-RU" sz="31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мені</a:t>
            </a:r>
            <a:r>
              <a:rPr lang="ru-RU" sz="31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/>
              <a:t>— Для </a:t>
            </a:r>
            <a:r>
              <a:rPr lang="ru-RU" sz="2800" b="1" dirty="0" err="1" smtClean="0"/>
              <a:t>чого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призначені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мультимедійні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програвачі</a:t>
            </a:r>
            <a:r>
              <a:rPr lang="ru-RU" sz="2800" b="1" dirty="0" smtClean="0"/>
              <a:t>?</a:t>
            </a:r>
            <a:br>
              <a:rPr lang="ru-RU" sz="2800" b="1" dirty="0" smtClean="0"/>
            </a:br>
            <a:r>
              <a:rPr lang="ru-RU" sz="2800" b="1" dirty="0" smtClean="0"/>
              <a:t>—  </a:t>
            </a:r>
            <a:r>
              <a:rPr lang="ru-RU" sz="2800" b="1" dirty="0" err="1" smtClean="0"/>
              <a:t>Який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мультимедійний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програвач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належить</a:t>
            </a:r>
            <a:r>
              <a:rPr lang="ru-RU" sz="2800" b="1" dirty="0" smtClean="0"/>
              <a:t> до складу ОС </a:t>
            </a:r>
            <a:r>
              <a:rPr lang="ru-RU" sz="2800" b="1" dirty="0" err="1" smtClean="0"/>
              <a:t>Windows</a:t>
            </a:r>
            <a:r>
              <a:rPr lang="ru-RU" sz="2800" b="1" dirty="0" smtClean="0"/>
              <a:t>? </a:t>
            </a:r>
            <a:br>
              <a:rPr lang="ru-RU" sz="2800" b="1" dirty="0" smtClean="0"/>
            </a:br>
            <a:r>
              <a:rPr lang="ru-RU" sz="2800" b="1" dirty="0" smtClean="0"/>
              <a:t>—  Для </a:t>
            </a:r>
            <a:r>
              <a:rPr lang="ru-RU" sz="2800" b="1" dirty="0" err="1" smtClean="0"/>
              <a:t>чого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призначена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програма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Медіапрогравач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Windows</a:t>
            </a:r>
            <a:r>
              <a:rPr lang="ru-RU" sz="2800" b="1" dirty="0" smtClean="0"/>
              <a:t>?</a:t>
            </a:r>
            <a:br>
              <a:rPr lang="ru-RU" sz="2800" b="1" dirty="0" smtClean="0"/>
            </a:br>
            <a:r>
              <a:rPr lang="ru-RU" sz="2800" b="1" dirty="0" smtClean="0"/>
              <a:t>—  </a:t>
            </a:r>
            <a:r>
              <a:rPr lang="ru-RU" sz="2800" b="1" dirty="0" err="1" smtClean="0"/>
              <a:t>Який</a:t>
            </a:r>
            <a:r>
              <a:rPr lang="ru-RU" sz="2800" b="1" dirty="0" smtClean="0"/>
              <a:t> тип </a:t>
            </a:r>
            <a:r>
              <a:rPr lang="ru-RU" sz="2800" b="1" dirty="0" err="1" smtClean="0"/>
              <a:t>файлів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може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відтворювати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Медіапрогравач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Windows</a:t>
            </a:r>
            <a:r>
              <a:rPr lang="ru-RU" sz="2800" b="1" dirty="0" smtClean="0"/>
              <a:t>? </a:t>
            </a:r>
            <a:br>
              <a:rPr lang="ru-RU" sz="2800" b="1" dirty="0" smtClean="0"/>
            </a:br>
            <a:r>
              <a:rPr lang="ru-RU" sz="2800" b="1" dirty="0" smtClean="0"/>
              <a:t>—  </a:t>
            </a:r>
            <a:r>
              <a:rPr lang="ru-RU" sz="2800" b="1" dirty="0" err="1" smtClean="0"/>
              <a:t>Які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додаткові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функції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має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Медіапрогравач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Windows</a:t>
            </a:r>
            <a:r>
              <a:rPr lang="ru-RU" sz="2800" b="1" dirty="0" smtClean="0"/>
              <a:t>? </a:t>
            </a:r>
            <a:br>
              <a:rPr lang="ru-RU" sz="2800" b="1" dirty="0" smtClean="0"/>
            </a:br>
            <a:r>
              <a:rPr lang="ru-RU" sz="2800" b="1" dirty="0" smtClean="0"/>
              <a:t>—  </a:t>
            </a:r>
            <a:r>
              <a:rPr lang="ru-RU" sz="2800" b="1" dirty="0" err="1" smtClean="0"/>
              <a:t>Які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бібліотеки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має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Медіапрогравач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Windows</a:t>
            </a:r>
            <a:r>
              <a:rPr lang="ru-RU" sz="2800" b="1" dirty="0" smtClean="0"/>
              <a:t>? </a:t>
            </a:r>
            <a:br>
              <a:rPr lang="ru-RU" sz="2800" b="1" dirty="0" smtClean="0"/>
            </a:br>
            <a:endParaRPr lang="ru-RU" sz="2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71480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Практична робота № 5 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ru-RU" sz="2800" b="1" dirty="0" smtClean="0">
                <a:solidFill>
                  <a:srgbClr val="0000FF"/>
                </a:solidFill>
              </a:rPr>
              <a:t>«</a:t>
            </a:r>
            <a:r>
              <a:rPr lang="uk-UA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Копіювання </a:t>
            </a:r>
            <a:r>
              <a:rPr lang="uk-UA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об‘єктів </a:t>
            </a:r>
            <a:r>
              <a:rPr lang="uk-UA" sz="28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мультимедіа</a:t>
            </a:r>
            <a:r>
              <a:rPr lang="uk-UA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комп‘ютер. Робота з мультимедійними програвачами</a:t>
            </a:r>
            <a:r>
              <a:rPr lang="ru-RU" sz="2800" b="1" dirty="0" smtClean="0">
                <a:solidFill>
                  <a:srgbClr val="0000FF"/>
                </a:solidFill>
              </a:rPr>
              <a:t>».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1928802"/>
            <a:ext cx="856895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Хід роботи: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Зробіть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використанням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цифрового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фотоапарату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або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мобільного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телефону 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4-5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фотографій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кабінету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інформатики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Створіть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використанням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цифрової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відеокамери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цифрового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фотоапарату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або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мобільного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телефону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відеозапис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уроку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інформатики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тривалістю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30-40 секунд.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Створіть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власній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папці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папку Практична робота 5, а 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ній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— папки Фото та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Відео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Скопіюйте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зазначених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завданнях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 та 2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пристроїв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файли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фотографій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створеної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папки Фото, 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відеофайл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— до папки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Відео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Додайте до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бібліотеки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Відео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Програвана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Windows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Media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створений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відеофільм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Перегляньте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відеофільм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програмі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Програвач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Windows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Media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Здійсніть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пошук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музичних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файлів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розширенням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комп'ютері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Додайте два (на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вибір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музичні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файли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знайдених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бібліотеки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Музика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Програва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Windows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Media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Відтворіть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музичні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файли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ndere_1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40" y="4000504"/>
            <a:ext cx="1428760" cy="1428760"/>
          </a:xfrm>
          <a:prstGeom prst="rect">
            <a:avLst/>
          </a:prstGeom>
        </p:spPr>
      </p:pic>
      <p:pic>
        <p:nvPicPr>
          <p:cNvPr id="5" name="Рисунок 4" descr="andere_0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-142900"/>
            <a:ext cx="1219200" cy="1219200"/>
          </a:xfrm>
          <a:prstGeom prst="rect">
            <a:avLst/>
          </a:prstGeom>
        </p:spPr>
      </p:pic>
      <p:pic>
        <p:nvPicPr>
          <p:cNvPr id="7" name="Рисунок 6" descr="121176730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5429240"/>
            <a:ext cx="1428760" cy="1428760"/>
          </a:xfrm>
          <a:prstGeom prst="rect">
            <a:avLst/>
          </a:prstGeom>
        </p:spPr>
      </p:pic>
      <p:pic>
        <p:nvPicPr>
          <p:cNvPr id="8" name="Рисунок 7" descr="folder_04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992" y="5357826"/>
            <a:ext cx="1357322" cy="135732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ПІДСУМКИ УРОКУ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навчились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робити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уроці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b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нового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дізнались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b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вам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сподобалось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найбільше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b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вам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запам'яталось</a:t>
            </a:r>
            <a:r>
              <a:rPr lang="ru-RU" sz="2400" b="1" dirty="0" smtClean="0">
                <a:solidFill>
                  <a:srgbClr val="0000FF"/>
                </a:solidFill>
              </a:rPr>
              <a:t>?</a:t>
            </a:r>
          </a:p>
          <a:p>
            <a:endParaRPr lang="ru-RU" dirty="0"/>
          </a:p>
        </p:txBody>
      </p:sp>
      <p:pic>
        <p:nvPicPr>
          <p:cNvPr id="2051" name="Picture 3" descr="C:\Users\Администратор\Pictures\newprojec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3214686"/>
            <a:ext cx="2457450" cy="3314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Шаблон авто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автор</Template>
  <TotalTime>121</TotalTime>
  <Words>161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Шаблон автор</vt:lpstr>
      <vt:lpstr> Тема. Практична робота 5.   Копіювання об‘єктів мультимедіа на комп‘ютер. Робота з мультимедійними програвачами. </vt:lpstr>
      <vt:lpstr> Експрес опитування </vt:lpstr>
      <vt:lpstr>Слайд 3</vt:lpstr>
      <vt:lpstr>Слайд 4</vt:lpstr>
      <vt:lpstr>Слайд 5</vt:lpstr>
      <vt:lpstr>Робота в парах                                                          «Я — тобі, ти — мені» </vt:lpstr>
      <vt:lpstr>Практична робота № 5    «Копіювання об‘єктів мультимедіа на комп‘ютер. Робота з мультимедійними програвачами». </vt:lpstr>
      <vt:lpstr>ПІДСУМКИ УРОКУ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Мультимедія</dc:title>
  <dc:creator>Сомик А.В.</dc:creator>
  <cp:lastModifiedBy>Администратор</cp:lastModifiedBy>
  <cp:revision>27</cp:revision>
  <dcterms:created xsi:type="dcterms:W3CDTF">2014-11-05T18:09:15Z</dcterms:created>
  <dcterms:modified xsi:type="dcterms:W3CDTF">2015-01-15T17:50:21Z</dcterms:modified>
</cp:coreProperties>
</file>