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3"/>
  </p:notesMasterIdLst>
  <p:sldIdLst>
    <p:sldId id="256" r:id="rId2"/>
    <p:sldId id="291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9" r:id="rId13"/>
    <p:sldId id="268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2" r:id="rId26"/>
    <p:sldId id="283" r:id="rId27"/>
    <p:sldId id="285" r:id="rId28"/>
    <p:sldId id="286" r:id="rId29"/>
    <p:sldId id="287" r:id="rId30"/>
    <p:sldId id="289" r:id="rId31"/>
    <p:sldId id="290" r:id="rId3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080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F552140-D40E-459E-B0D4-9AFA3D5E77F6}" type="doc">
      <dgm:prSet loTypeId="urn:microsoft.com/office/officeart/2005/8/layout/bList2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A4C9C978-096C-41CE-9690-38BD91100912}">
      <dgm:prSet phldrT="[Текст]" custT="1"/>
      <dgm:spPr/>
      <dgm:t>
        <a:bodyPr/>
        <a:lstStyle/>
        <a:p>
          <a:pPr algn="ctr"/>
          <a:r>
            <a:rPr lang="uk-UA" sz="2000" b="1" i="1" noProof="0" dirty="0" smtClean="0"/>
            <a:t>Що розуміють під мультимедіа</a:t>
          </a:r>
          <a:endParaRPr lang="uk-UA" sz="2000" b="1" dirty="0"/>
        </a:p>
      </dgm:t>
    </dgm:pt>
    <dgm:pt modelId="{F740EBC4-B286-4092-9B61-8CF733A9A679}" type="parTrans" cxnId="{CFCC46BD-6846-4E38-988F-6C062C6E07F7}">
      <dgm:prSet/>
      <dgm:spPr/>
      <dgm:t>
        <a:bodyPr/>
        <a:lstStyle/>
        <a:p>
          <a:endParaRPr lang="uk-UA" sz="2400"/>
        </a:p>
      </dgm:t>
    </dgm:pt>
    <dgm:pt modelId="{771E1C59-EC47-4841-A63C-DA8A55D7CB55}" type="sibTrans" cxnId="{CFCC46BD-6846-4E38-988F-6C062C6E07F7}">
      <dgm:prSet/>
      <dgm:spPr/>
      <dgm:t>
        <a:bodyPr/>
        <a:lstStyle/>
        <a:p>
          <a:endParaRPr lang="uk-UA" sz="2400"/>
        </a:p>
      </dgm:t>
    </dgm:pt>
    <dgm:pt modelId="{D61EA8C6-8BBF-4B24-82BA-8B896DAB0754}">
      <dgm:prSet phldrT="[Текст]" custT="1"/>
      <dgm:spPr/>
      <dgm:t>
        <a:bodyPr/>
        <a:lstStyle/>
        <a:p>
          <a:pPr algn="ctr"/>
          <a:r>
            <a:rPr lang="uk-UA" sz="2000" b="1" i="1" noProof="0" dirty="0" smtClean="0"/>
            <a:t>Які пристрої використовують для роботи з мультимедіа</a:t>
          </a:r>
        </a:p>
      </dgm:t>
    </dgm:pt>
    <dgm:pt modelId="{E9204F17-D5F7-4F69-A889-4490ACDC6306}" type="parTrans" cxnId="{62CEAA7A-9F1D-47DD-B98F-7E701CE70612}">
      <dgm:prSet/>
      <dgm:spPr/>
      <dgm:t>
        <a:bodyPr/>
        <a:lstStyle/>
        <a:p>
          <a:endParaRPr lang="uk-UA" sz="2400"/>
        </a:p>
      </dgm:t>
    </dgm:pt>
    <dgm:pt modelId="{B3B315B6-7BC6-4F0D-B192-3BB99F735FE9}" type="sibTrans" cxnId="{62CEAA7A-9F1D-47DD-B98F-7E701CE70612}">
      <dgm:prSet/>
      <dgm:spPr/>
      <dgm:t>
        <a:bodyPr/>
        <a:lstStyle/>
        <a:p>
          <a:endParaRPr lang="uk-UA" sz="2400"/>
        </a:p>
      </dgm:t>
    </dgm:pt>
    <dgm:pt modelId="{8DD4CC88-9797-4E87-A349-CAD7A1BBB860}">
      <dgm:prSet phldrT="[Текст]" custT="1"/>
      <dgm:spPr/>
      <dgm:t>
        <a:bodyPr/>
        <a:lstStyle/>
        <a:p>
          <a:pPr algn="ctr"/>
          <a:r>
            <a:rPr lang="uk-UA" sz="2000" b="1" i="1" noProof="0" dirty="0" smtClean="0"/>
            <a:t>За допомогою яких програма можна переглядати відео та слухати звукозаписи</a:t>
          </a:r>
          <a:endParaRPr lang="uk-UA" sz="2000" b="1" i="1" noProof="0" dirty="0" smtClean="0">
            <a:solidFill>
              <a:srgbClr val="FF0000"/>
            </a:solidFill>
          </a:endParaRPr>
        </a:p>
      </dgm:t>
    </dgm:pt>
    <dgm:pt modelId="{B183F232-0D22-4203-8DC5-A7B6E96F39F1}" type="parTrans" cxnId="{786BF6B4-83F3-412F-A005-0101EC7DC0B1}">
      <dgm:prSet/>
      <dgm:spPr/>
      <dgm:t>
        <a:bodyPr/>
        <a:lstStyle/>
        <a:p>
          <a:endParaRPr lang="uk-UA" sz="2400"/>
        </a:p>
      </dgm:t>
    </dgm:pt>
    <dgm:pt modelId="{B84FFB84-CCEB-4A71-BA52-E08C541C9A33}" type="sibTrans" cxnId="{786BF6B4-83F3-412F-A005-0101EC7DC0B1}">
      <dgm:prSet/>
      <dgm:spPr/>
      <dgm:t>
        <a:bodyPr/>
        <a:lstStyle/>
        <a:p>
          <a:endParaRPr lang="uk-UA" sz="2400"/>
        </a:p>
      </dgm:t>
    </dgm:pt>
    <dgm:pt modelId="{0F0118AD-CA49-45A1-99FA-FB9F0475C893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uk-UA" sz="5400" dirty="0"/>
        </a:p>
      </dgm:t>
    </dgm:pt>
    <dgm:pt modelId="{3977BBE0-5B33-4470-AEE8-033F0C17A114}" type="parTrans" cxnId="{92B703EC-6E78-4DA9-B877-16DF7521B457}">
      <dgm:prSet/>
      <dgm:spPr/>
      <dgm:t>
        <a:bodyPr/>
        <a:lstStyle/>
        <a:p>
          <a:endParaRPr lang="uk-UA" sz="2400"/>
        </a:p>
      </dgm:t>
    </dgm:pt>
    <dgm:pt modelId="{006A449D-E9F6-419A-8443-409466469FC0}" type="sibTrans" cxnId="{92B703EC-6E78-4DA9-B877-16DF7521B457}">
      <dgm:prSet/>
      <dgm:spPr/>
      <dgm:t>
        <a:bodyPr/>
        <a:lstStyle/>
        <a:p>
          <a:endParaRPr lang="uk-UA" sz="2400"/>
        </a:p>
      </dgm:t>
    </dgm:pt>
    <dgm:pt modelId="{CDF3E9FF-2AD6-485B-8B7F-7971C448DA9B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uk-UA" sz="5400" dirty="0"/>
        </a:p>
      </dgm:t>
    </dgm:pt>
    <dgm:pt modelId="{37BDB545-597E-4C7D-884B-42E35F77270D}" type="parTrans" cxnId="{68E6D819-7901-4CCA-BDB3-43974EB7D6C0}">
      <dgm:prSet/>
      <dgm:spPr/>
      <dgm:t>
        <a:bodyPr/>
        <a:lstStyle/>
        <a:p>
          <a:endParaRPr lang="uk-UA" sz="2400"/>
        </a:p>
      </dgm:t>
    </dgm:pt>
    <dgm:pt modelId="{69A4E522-CC79-4715-8E17-8B7E9AC0FDC6}" type="sibTrans" cxnId="{68E6D819-7901-4CCA-BDB3-43974EB7D6C0}">
      <dgm:prSet/>
      <dgm:spPr/>
      <dgm:t>
        <a:bodyPr/>
        <a:lstStyle/>
        <a:p>
          <a:endParaRPr lang="uk-UA" sz="2400"/>
        </a:p>
      </dgm:t>
    </dgm:pt>
    <dgm:pt modelId="{8A8927CA-7853-426C-A6A2-0D565C756813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uk-UA" sz="5400" i="1" noProof="0" dirty="0" smtClean="0"/>
        </a:p>
      </dgm:t>
    </dgm:pt>
    <dgm:pt modelId="{69948AC6-2EC5-4839-B5D6-0F99ADA95047}" type="parTrans" cxnId="{7D50AF7D-9A76-451D-9993-C50073B8FBEE}">
      <dgm:prSet/>
      <dgm:spPr/>
      <dgm:t>
        <a:bodyPr/>
        <a:lstStyle/>
        <a:p>
          <a:endParaRPr lang="uk-UA" sz="2400"/>
        </a:p>
      </dgm:t>
    </dgm:pt>
    <dgm:pt modelId="{A8DC1403-E09B-4D84-B3AA-14A870AD6451}" type="sibTrans" cxnId="{7D50AF7D-9A76-451D-9993-C50073B8FBEE}">
      <dgm:prSet/>
      <dgm:spPr/>
      <dgm:t>
        <a:bodyPr/>
        <a:lstStyle/>
        <a:p>
          <a:endParaRPr lang="uk-UA" sz="2400"/>
        </a:p>
      </dgm:t>
    </dgm:pt>
    <dgm:pt modelId="{95AB78DD-A417-4E9B-BA73-AC90100AF9A2}" type="pres">
      <dgm:prSet presAssocID="{4F552140-D40E-459E-B0D4-9AFA3D5E77F6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E8F3E84-71BF-4B96-9944-A0BF0FE33528}" type="pres">
      <dgm:prSet presAssocID="{0F0118AD-CA49-45A1-99FA-FB9F0475C893}" presName="compNode" presStyleCnt="0"/>
      <dgm:spPr/>
    </dgm:pt>
    <dgm:pt modelId="{45046063-517A-454A-AB62-C6044AD866EF}" type="pres">
      <dgm:prSet presAssocID="{0F0118AD-CA49-45A1-99FA-FB9F0475C893}" presName="childRect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FB53C22-47E7-4833-8622-EFBF0C54223F}" type="pres">
      <dgm:prSet presAssocID="{0F0118AD-CA49-45A1-99FA-FB9F0475C893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981DBF1-9A35-42B5-A4F1-A97D47E317CD}" type="pres">
      <dgm:prSet presAssocID="{0F0118AD-CA49-45A1-99FA-FB9F0475C893}" presName="parentRect" presStyleLbl="alignNode1" presStyleIdx="0" presStyleCnt="3"/>
      <dgm:spPr/>
      <dgm:t>
        <a:bodyPr/>
        <a:lstStyle/>
        <a:p>
          <a:endParaRPr lang="uk-UA"/>
        </a:p>
      </dgm:t>
    </dgm:pt>
    <dgm:pt modelId="{D2290D5A-D146-481A-AB59-AE6389B09E99}" type="pres">
      <dgm:prSet presAssocID="{0F0118AD-CA49-45A1-99FA-FB9F0475C893}" presName="adorn" presStyleLbl="fgAccFollowNod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5C4DEDF7-C7F8-4589-B847-5AA15B529D90}" type="pres">
      <dgm:prSet presAssocID="{006A449D-E9F6-419A-8443-409466469FC0}" presName="sibTrans" presStyleLbl="sibTrans2D1" presStyleIdx="0" presStyleCnt="0"/>
      <dgm:spPr/>
      <dgm:t>
        <a:bodyPr/>
        <a:lstStyle/>
        <a:p>
          <a:endParaRPr lang="ru-RU"/>
        </a:p>
      </dgm:t>
    </dgm:pt>
    <dgm:pt modelId="{853F526D-3558-412A-AE36-D0823E06D23E}" type="pres">
      <dgm:prSet presAssocID="{CDF3E9FF-2AD6-485B-8B7F-7971C448DA9B}" presName="compNode" presStyleCnt="0"/>
      <dgm:spPr/>
    </dgm:pt>
    <dgm:pt modelId="{949E2E6F-92C6-4C4B-B05F-8F1228C58BE8}" type="pres">
      <dgm:prSet presAssocID="{CDF3E9FF-2AD6-485B-8B7F-7971C448DA9B}" presName="childRect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A029C61-9958-4CB9-B6A1-29F26644DCF9}" type="pres">
      <dgm:prSet presAssocID="{CDF3E9FF-2AD6-485B-8B7F-7971C448DA9B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5B43860-C205-42CB-B6AA-A04C0D1F66DF}" type="pres">
      <dgm:prSet presAssocID="{CDF3E9FF-2AD6-485B-8B7F-7971C448DA9B}" presName="parentRect" presStyleLbl="alignNode1" presStyleIdx="1" presStyleCnt="3"/>
      <dgm:spPr/>
      <dgm:t>
        <a:bodyPr/>
        <a:lstStyle/>
        <a:p>
          <a:endParaRPr lang="uk-UA"/>
        </a:p>
      </dgm:t>
    </dgm:pt>
    <dgm:pt modelId="{4B0668D3-E8AC-4023-88DB-1B6A979124CA}" type="pres">
      <dgm:prSet presAssocID="{CDF3E9FF-2AD6-485B-8B7F-7971C448DA9B}" presName="adorn" presStyleLbl="fgAccFollowNod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41FE9820-12AB-4BB6-8DEB-565D302DF3F8}" type="pres">
      <dgm:prSet presAssocID="{69A4E522-CC79-4715-8E17-8B7E9AC0FDC6}" presName="sibTrans" presStyleLbl="sibTrans2D1" presStyleIdx="0" presStyleCnt="0"/>
      <dgm:spPr/>
      <dgm:t>
        <a:bodyPr/>
        <a:lstStyle/>
        <a:p>
          <a:endParaRPr lang="ru-RU"/>
        </a:p>
      </dgm:t>
    </dgm:pt>
    <dgm:pt modelId="{CB7D8B58-8665-40A5-938A-38F2DDD31EF0}" type="pres">
      <dgm:prSet presAssocID="{8A8927CA-7853-426C-A6A2-0D565C756813}" presName="compNode" presStyleCnt="0"/>
      <dgm:spPr/>
    </dgm:pt>
    <dgm:pt modelId="{0A380E40-77A1-46C9-B0A3-100F42787625}" type="pres">
      <dgm:prSet presAssocID="{8A8927CA-7853-426C-A6A2-0D565C756813}" presName="childRect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1ACF780-AB29-4F2A-8213-6A97F26DCD75}" type="pres">
      <dgm:prSet presAssocID="{8A8927CA-7853-426C-A6A2-0D565C756813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A52B4CC-547E-41E6-BDED-96351AD77275}" type="pres">
      <dgm:prSet presAssocID="{8A8927CA-7853-426C-A6A2-0D565C756813}" presName="parentRect" presStyleLbl="alignNode1" presStyleIdx="2" presStyleCnt="3"/>
      <dgm:spPr/>
      <dgm:t>
        <a:bodyPr/>
        <a:lstStyle/>
        <a:p>
          <a:endParaRPr lang="uk-UA"/>
        </a:p>
      </dgm:t>
    </dgm:pt>
    <dgm:pt modelId="{88427F08-6B0F-4F4B-855D-AF1659C7D197}" type="pres">
      <dgm:prSet presAssocID="{8A8927CA-7853-426C-A6A2-0D565C756813}" presName="adorn" presStyleLbl="fgAccFollowNod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12B44930-8C38-4C53-89F4-788197B56775}" type="presOf" srcId="{0F0118AD-CA49-45A1-99FA-FB9F0475C893}" destId="{6FB53C22-47E7-4833-8622-EFBF0C54223F}" srcOrd="0" destOrd="0" presId="urn:microsoft.com/office/officeart/2005/8/layout/bList2#1"/>
    <dgm:cxn modelId="{CFCC46BD-6846-4E38-988F-6C062C6E07F7}" srcId="{0F0118AD-CA49-45A1-99FA-FB9F0475C893}" destId="{A4C9C978-096C-41CE-9690-38BD91100912}" srcOrd="0" destOrd="0" parTransId="{F740EBC4-B286-4092-9B61-8CF733A9A679}" sibTransId="{771E1C59-EC47-4841-A63C-DA8A55D7CB55}"/>
    <dgm:cxn modelId="{62CEAA7A-9F1D-47DD-B98F-7E701CE70612}" srcId="{CDF3E9FF-2AD6-485B-8B7F-7971C448DA9B}" destId="{D61EA8C6-8BBF-4B24-82BA-8B896DAB0754}" srcOrd="0" destOrd="0" parTransId="{E9204F17-D5F7-4F69-A889-4490ACDC6306}" sibTransId="{B3B315B6-7BC6-4F0D-B192-3BB99F735FE9}"/>
    <dgm:cxn modelId="{AF602AB8-931E-4B2E-8A27-0B27676F9063}" type="presOf" srcId="{69A4E522-CC79-4715-8E17-8B7E9AC0FDC6}" destId="{41FE9820-12AB-4BB6-8DEB-565D302DF3F8}" srcOrd="0" destOrd="0" presId="urn:microsoft.com/office/officeart/2005/8/layout/bList2#1"/>
    <dgm:cxn modelId="{786BF6B4-83F3-412F-A005-0101EC7DC0B1}" srcId="{8A8927CA-7853-426C-A6A2-0D565C756813}" destId="{8DD4CC88-9797-4E87-A349-CAD7A1BBB860}" srcOrd="0" destOrd="0" parTransId="{B183F232-0D22-4203-8DC5-A7B6E96F39F1}" sibTransId="{B84FFB84-CCEB-4A71-BA52-E08C541C9A33}"/>
    <dgm:cxn modelId="{32880386-5F94-423C-BADA-4783AFFE31D1}" type="presOf" srcId="{A4C9C978-096C-41CE-9690-38BD91100912}" destId="{45046063-517A-454A-AB62-C6044AD866EF}" srcOrd="0" destOrd="0" presId="urn:microsoft.com/office/officeart/2005/8/layout/bList2#1"/>
    <dgm:cxn modelId="{1FFA845C-F145-4291-A0FE-82B3AF89D6C7}" type="presOf" srcId="{CDF3E9FF-2AD6-485B-8B7F-7971C448DA9B}" destId="{E5B43860-C205-42CB-B6AA-A04C0D1F66DF}" srcOrd="1" destOrd="0" presId="urn:microsoft.com/office/officeart/2005/8/layout/bList2#1"/>
    <dgm:cxn modelId="{ADFBF59E-B13C-45D7-A8FF-C769AC7C23B1}" type="presOf" srcId="{8A8927CA-7853-426C-A6A2-0D565C756813}" destId="{8A52B4CC-547E-41E6-BDED-96351AD77275}" srcOrd="1" destOrd="0" presId="urn:microsoft.com/office/officeart/2005/8/layout/bList2#1"/>
    <dgm:cxn modelId="{FC051D4A-1EA5-4B34-8749-00BEA713AD85}" type="presOf" srcId="{8A8927CA-7853-426C-A6A2-0D565C756813}" destId="{81ACF780-AB29-4F2A-8213-6A97F26DCD75}" srcOrd="0" destOrd="0" presId="urn:microsoft.com/office/officeart/2005/8/layout/bList2#1"/>
    <dgm:cxn modelId="{8606F0A4-567D-4EE1-9CC0-6F726CD48728}" type="presOf" srcId="{4F552140-D40E-459E-B0D4-9AFA3D5E77F6}" destId="{95AB78DD-A417-4E9B-BA73-AC90100AF9A2}" srcOrd="0" destOrd="0" presId="urn:microsoft.com/office/officeart/2005/8/layout/bList2#1"/>
    <dgm:cxn modelId="{0EF8AF65-2393-4AD2-825E-70E31B4C49EB}" type="presOf" srcId="{CDF3E9FF-2AD6-485B-8B7F-7971C448DA9B}" destId="{CA029C61-9958-4CB9-B6A1-29F26644DCF9}" srcOrd="0" destOrd="0" presId="urn:microsoft.com/office/officeart/2005/8/layout/bList2#1"/>
    <dgm:cxn modelId="{7D50AF7D-9A76-451D-9993-C50073B8FBEE}" srcId="{4F552140-D40E-459E-B0D4-9AFA3D5E77F6}" destId="{8A8927CA-7853-426C-A6A2-0D565C756813}" srcOrd="2" destOrd="0" parTransId="{69948AC6-2EC5-4839-B5D6-0F99ADA95047}" sibTransId="{A8DC1403-E09B-4D84-B3AA-14A870AD6451}"/>
    <dgm:cxn modelId="{03FD52DF-A376-4342-B0BD-54EEB3CA74A3}" type="presOf" srcId="{0F0118AD-CA49-45A1-99FA-FB9F0475C893}" destId="{A981DBF1-9A35-42B5-A4F1-A97D47E317CD}" srcOrd="1" destOrd="0" presId="urn:microsoft.com/office/officeart/2005/8/layout/bList2#1"/>
    <dgm:cxn modelId="{92B703EC-6E78-4DA9-B877-16DF7521B457}" srcId="{4F552140-D40E-459E-B0D4-9AFA3D5E77F6}" destId="{0F0118AD-CA49-45A1-99FA-FB9F0475C893}" srcOrd="0" destOrd="0" parTransId="{3977BBE0-5B33-4470-AEE8-033F0C17A114}" sibTransId="{006A449D-E9F6-419A-8443-409466469FC0}"/>
    <dgm:cxn modelId="{3C094CA0-B6B1-4B78-9C6D-26739DC05E63}" type="presOf" srcId="{006A449D-E9F6-419A-8443-409466469FC0}" destId="{5C4DEDF7-C7F8-4589-B847-5AA15B529D90}" srcOrd="0" destOrd="0" presId="urn:microsoft.com/office/officeart/2005/8/layout/bList2#1"/>
    <dgm:cxn modelId="{FE76F24E-827E-410C-9AD2-414A40F5E477}" type="presOf" srcId="{D61EA8C6-8BBF-4B24-82BA-8B896DAB0754}" destId="{949E2E6F-92C6-4C4B-B05F-8F1228C58BE8}" srcOrd="0" destOrd="0" presId="urn:microsoft.com/office/officeart/2005/8/layout/bList2#1"/>
    <dgm:cxn modelId="{68E6D819-7901-4CCA-BDB3-43974EB7D6C0}" srcId="{4F552140-D40E-459E-B0D4-9AFA3D5E77F6}" destId="{CDF3E9FF-2AD6-485B-8B7F-7971C448DA9B}" srcOrd="1" destOrd="0" parTransId="{37BDB545-597E-4C7D-884B-42E35F77270D}" sibTransId="{69A4E522-CC79-4715-8E17-8B7E9AC0FDC6}"/>
    <dgm:cxn modelId="{944FF6E1-09CE-4F7E-8551-9B6A051D271A}" type="presOf" srcId="{8DD4CC88-9797-4E87-A349-CAD7A1BBB860}" destId="{0A380E40-77A1-46C9-B0A3-100F42787625}" srcOrd="0" destOrd="0" presId="urn:microsoft.com/office/officeart/2005/8/layout/bList2#1"/>
    <dgm:cxn modelId="{E975D00D-6760-4675-88CB-B4CEBA8FC4E2}" type="presParOf" srcId="{95AB78DD-A417-4E9B-BA73-AC90100AF9A2}" destId="{7E8F3E84-71BF-4B96-9944-A0BF0FE33528}" srcOrd="0" destOrd="0" presId="urn:microsoft.com/office/officeart/2005/8/layout/bList2#1"/>
    <dgm:cxn modelId="{7BB1655A-FA62-4DB9-B71B-C1DF805789CD}" type="presParOf" srcId="{7E8F3E84-71BF-4B96-9944-A0BF0FE33528}" destId="{45046063-517A-454A-AB62-C6044AD866EF}" srcOrd="0" destOrd="0" presId="urn:microsoft.com/office/officeart/2005/8/layout/bList2#1"/>
    <dgm:cxn modelId="{582912B6-3BE7-4770-88F1-80017F92AE3F}" type="presParOf" srcId="{7E8F3E84-71BF-4B96-9944-A0BF0FE33528}" destId="{6FB53C22-47E7-4833-8622-EFBF0C54223F}" srcOrd="1" destOrd="0" presId="urn:microsoft.com/office/officeart/2005/8/layout/bList2#1"/>
    <dgm:cxn modelId="{512ED2B3-7F9D-400B-B95A-24658A7D76C2}" type="presParOf" srcId="{7E8F3E84-71BF-4B96-9944-A0BF0FE33528}" destId="{A981DBF1-9A35-42B5-A4F1-A97D47E317CD}" srcOrd="2" destOrd="0" presId="urn:microsoft.com/office/officeart/2005/8/layout/bList2#1"/>
    <dgm:cxn modelId="{B3FF5C76-26E9-499A-B8D9-2A1770F0B501}" type="presParOf" srcId="{7E8F3E84-71BF-4B96-9944-A0BF0FE33528}" destId="{D2290D5A-D146-481A-AB59-AE6389B09E99}" srcOrd="3" destOrd="0" presId="urn:microsoft.com/office/officeart/2005/8/layout/bList2#1"/>
    <dgm:cxn modelId="{54264F16-8BF5-4125-AFA1-82E5A95E3DC0}" type="presParOf" srcId="{95AB78DD-A417-4E9B-BA73-AC90100AF9A2}" destId="{5C4DEDF7-C7F8-4589-B847-5AA15B529D90}" srcOrd="1" destOrd="0" presId="urn:microsoft.com/office/officeart/2005/8/layout/bList2#1"/>
    <dgm:cxn modelId="{84B2041F-9661-4129-A467-4314742C115A}" type="presParOf" srcId="{95AB78DD-A417-4E9B-BA73-AC90100AF9A2}" destId="{853F526D-3558-412A-AE36-D0823E06D23E}" srcOrd="2" destOrd="0" presId="urn:microsoft.com/office/officeart/2005/8/layout/bList2#1"/>
    <dgm:cxn modelId="{5CBEF7F0-63ED-4518-89E8-FD04FAED379D}" type="presParOf" srcId="{853F526D-3558-412A-AE36-D0823E06D23E}" destId="{949E2E6F-92C6-4C4B-B05F-8F1228C58BE8}" srcOrd="0" destOrd="0" presId="urn:microsoft.com/office/officeart/2005/8/layout/bList2#1"/>
    <dgm:cxn modelId="{F3FB3B9B-C894-4DE2-9C95-30EE67B7A84B}" type="presParOf" srcId="{853F526D-3558-412A-AE36-D0823E06D23E}" destId="{CA029C61-9958-4CB9-B6A1-29F26644DCF9}" srcOrd="1" destOrd="0" presId="urn:microsoft.com/office/officeart/2005/8/layout/bList2#1"/>
    <dgm:cxn modelId="{09992763-40AD-4D51-A283-7C4026CA32B0}" type="presParOf" srcId="{853F526D-3558-412A-AE36-D0823E06D23E}" destId="{E5B43860-C205-42CB-B6AA-A04C0D1F66DF}" srcOrd="2" destOrd="0" presId="urn:microsoft.com/office/officeart/2005/8/layout/bList2#1"/>
    <dgm:cxn modelId="{47FD10E3-DC99-4C9E-8AFC-6F92AB2BA8B0}" type="presParOf" srcId="{853F526D-3558-412A-AE36-D0823E06D23E}" destId="{4B0668D3-E8AC-4023-88DB-1B6A979124CA}" srcOrd="3" destOrd="0" presId="urn:microsoft.com/office/officeart/2005/8/layout/bList2#1"/>
    <dgm:cxn modelId="{17CC93CE-77DC-450F-941D-8C065539A100}" type="presParOf" srcId="{95AB78DD-A417-4E9B-BA73-AC90100AF9A2}" destId="{41FE9820-12AB-4BB6-8DEB-565D302DF3F8}" srcOrd="3" destOrd="0" presId="urn:microsoft.com/office/officeart/2005/8/layout/bList2#1"/>
    <dgm:cxn modelId="{D4C95FF3-36FE-4144-9101-14F24247FBF4}" type="presParOf" srcId="{95AB78DD-A417-4E9B-BA73-AC90100AF9A2}" destId="{CB7D8B58-8665-40A5-938A-38F2DDD31EF0}" srcOrd="4" destOrd="0" presId="urn:microsoft.com/office/officeart/2005/8/layout/bList2#1"/>
    <dgm:cxn modelId="{49163AB4-3814-4BA6-B910-3469106DB004}" type="presParOf" srcId="{CB7D8B58-8665-40A5-938A-38F2DDD31EF0}" destId="{0A380E40-77A1-46C9-B0A3-100F42787625}" srcOrd="0" destOrd="0" presId="urn:microsoft.com/office/officeart/2005/8/layout/bList2#1"/>
    <dgm:cxn modelId="{D232F5B6-D6AD-43F2-A7A4-941583A5A3B6}" type="presParOf" srcId="{CB7D8B58-8665-40A5-938A-38F2DDD31EF0}" destId="{81ACF780-AB29-4F2A-8213-6A97F26DCD75}" srcOrd="1" destOrd="0" presId="urn:microsoft.com/office/officeart/2005/8/layout/bList2#1"/>
    <dgm:cxn modelId="{2AB7CC8F-2963-4DC4-8974-60A6FF3A3089}" type="presParOf" srcId="{CB7D8B58-8665-40A5-938A-38F2DDD31EF0}" destId="{8A52B4CC-547E-41E6-BDED-96351AD77275}" srcOrd="2" destOrd="0" presId="urn:microsoft.com/office/officeart/2005/8/layout/bList2#1"/>
    <dgm:cxn modelId="{61618CA1-B727-47CD-B4D3-7520679C9D45}" type="presParOf" srcId="{CB7D8B58-8665-40A5-938A-38F2DDD31EF0}" destId="{88427F08-6B0F-4F4B-855D-AF1659C7D197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883799B-452A-4820-9497-BA1F16FC8541}" type="doc">
      <dgm:prSet loTypeId="urn:microsoft.com/office/officeart/2005/8/layout/default#1" loCatId="list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uk-UA"/>
        </a:p>
      </dgm:t>
    </dgm:pt>
    <dgm:pt modelId="{6E70F475-EB34-4CB5-A328-94733C197946}">
      <dgm:prSet phldrT="[Текст]" custT="1"/>
      <dgm:spPr/>
      <dgm:t>
        <a:bodyPr/>
        <a:lstStyle/>
        <a:p>
          <a:r>
            <a:rPr lang="uk-UA" sz="2800" dirty="0" smtClean="0">
              <a:solidFill>
                <a:schemeClr val="tx1"/>
              </a:solidFill>
            </a:rPr>
            <a:t>мультимедіа</a:t>
          </a:r>
          <a:endParaRPr lang="uk-UA" sz="2800" dirty="0">
            <a:solidFill>
              <a:schemeClr val="tx1"/>
            </a:solidFill>
          </a:endParaRPr>
        </a:p>
      </dgm:t>
    </dgm:pt>
    <dgm:pt modelId="{C435631B-B516-43F3-B70F-CF8D6CD92222}" type="parTrans" cxnId="{728773FC-2A0F-45E1-A3A5-AA35D6FD8A8E}">
      <dgm:prSet/>
      <dgm:spPr/>
      <dgm:t>
        <a:bodyPr/>
        <a:lstStyle/>
        <a:p>
          <a:endParaRPr lang="uk-UA" sz="2000">
            <a:solidFill>
              <a:schemeClr val="tx1"/>
            </a:solidFill>
          </a:endParaRPr>
        </a:p>
      </dgm:t>
    </dgm:pt>
    <dgm:pt modelId="{43CC0142-BAB0-4292-8792-59BB8733148E}" type="sibTrans" cxnId="{728773FC-2A0F-45E1-A3A5-AA35D6FD8A8E}">
      <dgm:prSet/>
      <dgm:spPr/>
      <dgm:t>
        <a:bodyPr/>
        <a:lstStyle/>
        <a:p>
          <a:endParaRPr lang="uk-UA" sz="2000">
            <a:solidFill>
              <a:schemeClr val="tx1"/>
            </a:solidFill>
          </a:endParaRPr>
        </a:p>
      </dgm:t>
    </dgm:pt>
    <dgm:pt modelId="{38541B39-D106-46D4-A369-E351D366AFE5}">
      <dgm:prSet phldrT="[Текст]" custT="1"/>
      <dgm:spPr/>
      <dgm:t>
        <a:bodyPr/>
        <a:lstStyle/>
        <a:p>
          <a:r>
            <a:rPr lang="uk-UA" sz="2800" dirty="0" smtClean="0">
              <a:solidFill>
                <a:schemeClr val="tx1"/>
              </a:solidFill>
            </a:rPr>
            <a:t>об'єкти </a:t>
          </a:r>
          <a:r>
            <a:rPr lang="uk-UA" sz="2800" dirty="0" err="1" smtClean="0">
              <a:solidFill>
                <a:schemeClr val="tx1"/>
              </a:solidFill>
            </a:rPr>
            <a:t>мультимедіа</a:t>
          </a:r>
          <a:endParaRPr lang="uk-UA" sz="2800" dirty="0">
            <a:solidFill>
              <a:schemeClr val="tx1"/>
            </a:solidFill>
          </a:endParaRPr>
        </a:p>
      </dgm:t>
    </dgm:pt>
    <dgm:pt modelId="{A98C5433-AB4D-46E6-A8E2-F492A3D6208D}" type="parTrans" cxnId="{8F075EAE-0504-4AAB-A542-162598C2316C}">
      <dgm:prSet/>
      <dgm:spPr/>
      <dgm:t>
        <a:bodyPr/>
        <a:lstStyle/>
        <a:p>
          <a:endParaRPr lang="uk-UA" sz="2000">
            <a:solidFill>
              <a:schemeClr val="tx1"/>
            </a:solidFill>
          </a:endParaRPr>
        </a:p>
      </dgm:t>
    </dgm:pt>
    <dgm:pt modelId="{E24618CC-2452-44AB-822A-58EFB0B32E5A}" type="sibTrans" cxnId="{8F075EAE-0504-4AAB-A542-162598C2316C}">
      <dgm:prSet/>
      <dgm:spPr/>
      <dgm:t>
        <a:bodyPr/>
        <a:lstStyle/>
        <a:p>
          <a:endParaRPr lang="uk-UA" sz="2000">
            <a:solidFill>
              <a:schemeClr val="tx1"/>
            </a:solidFill>
          </a:endParaRPr>
        </a:p>
      </dgm:t>
    </dgm:pt>
    <dgm:pt modelId="{CC1E4E97-19E2-4AC7-9263-4039D068178B}">
      <dgm:prSet phldrT="[Текст]" custT="1"/>
      <dgm:spPr/>
      <dgm:t>
        <a:bodyPr/>
        <a:lstStyle/>
        <a:p>
          <a:r>
            <a:rPr lang="uk-UA" sz="2400" dirty="0" smtClean="0">
              <a:solidFill>
                <a:schemeClr val="tx1"/>
              </a:solidFill>
            </a:rPr>
            <a:t>мультимедійний </a:t>
          </a:r>
          <a:r>
            <a:rPr lang="uk-UA" sz="2400" dirty="0" smtClean="0">
              <a:solidFill>
                <a:schemeClr val="tx1"/>
              </a:solidFill>
            </a:rPr>
            <a:t>програвач</a:t>
          </a:r>
          <a:endParaRPr lang="uk-UA" sz="2400" dirty="0">
            <a:solidFill>
              <a:schemeClr val="tx1"/>
            </a:solidFill>
          </a:endParaRPr>
        </a:p>
      </dgm:t>
    </dgm:pt>
    <dgm:pt modelId="{6DA52E17-79F2-486F-8CAF-D9D7CE8323B2}" type="parTrans" cxnId="{5C6932A9-56C7-497E-A318-A61E543CD99F}">
      <dgm:prSet/>
      <dgm:spPr/>
      <dgm:t>
        <a:bodyPr/>
        <a:lstStyle/>
        <a:p>
          <a:endParaRPr lang="uk-UA" sz="2000">
            <a:solidFill>
              <a:schemeClr val="tx1"/>
            </a:solidFill>
          </a:endParaRPr>
        </a:p>
      </dgm:t>
    </dgm:pt>
    <dgm:pt modelId="{C043F4D2-BEEE-4AD0-8860-7063DFD4A50F}" type="sibTrans" cxnId="{5C6932A9-56C7-497E-A318-A61E543CD99F}">
      <dgm:prSet/>
      <dgm:spPr/>
      <dgm:t>
        <a:bodyPr/>
        <a:lstStyle/>
        <a:p>
          <a:endParaRPr lang="uk-UA" sz="2000">
            <a:solidFill>
              <a:schemeClr val="tx1"/>
            </a:solidFill>
          </a:endParaRPr>
        </a:p>
      </dgm:t>
    </dgm:pt>
    <dgm:pt modelId="{1A0F0E34-4B32-4B2D-A6FE-1E916AC8B7A1}">
      <dgm:prSet phldrT="[Текст]" custT="1"/>
      <dgm:spPr/>
      <dgm:t>
        <a:bodyPr/>
        <a:lstStyle/>
        <a:p>
          <a:r>
            <a:rPr lang="uk-UA" sz="2800" dirty="0" err="1" smtClean="0">
              <a:solidFill>
                <a:schemeClr val="tx1"/>
              </a:solidFill>
            </a:rPr>
            <a:t>кардрідер</a:t>
          </a:r>
          <a:endParaRPr lang="uk-UA" sz="2800" dirty="0">
            <a:solidFill>
              <a:schemeClr val="tx1"/>
            </a:solidFill>
          </a:endParaRPr>
        </a:p>
      </dgm:t>
    </dgm:pt>
    <dgm:pt modelId="{FEFE986D-D224-405F-B6F9-0DB6BC99C568}" type="parTrans" cxnId="{2C056758-49C6-4203-BD24-F161D05A3642}">
      <dgm:prSet/>
      <dgm:spPr/>
      <dgm:t>
        <a:bodyPr/>
        <a:lstStyle/>
        <a:p>
          <a:endParaRPr lang="uk-UA" sz="2000">
            <a:solidFill>
              <a:schemeClr val="tx1"/>
            </a:solidFill>
          </a:endParaRPr>
        </a:p>
      </dgm:t>
    </dgm:pt>
    <dgm:pt modelId="{81BF2797-0064-4EBA-9933-EEAC4FF0E71A}" type="sibTrans" cxnId="{2C056758-49C6-4203-BD24-F161D05A3642}">
      <dgm:prSet/>
      <dgm:spPr/>
      <dgm:t>
        <a:bodyPr/>
        <a:lstStyle/>
        <a:p>
          <a:endParaRPr lang="uk-UA" sz="2000">
            <a:solidFill>
              <a:schemeClr val="tx1"/>
            </a:solidFill>
          </a:endParaRPr>
        </a:p>
      </dgm:t>
    </dgm:pt>
    <dgm:pt modelId="{9BBA5E86-BF7A-4565-9F33-86297CAD86EC}">
      <dgm:prSet phldrT="[Текст]" custT="1"/>
      <dgm:spPr/>
      <dgm:t>
        <a:bodyPr/>
        <a:lstStyle/>
        <a:p>
          <a:r>
            <a:rPr lang="uk-UA" sz="2800" dirty="0" smtClean="0">
              <a:solidFill>
                <a:schemeClr val="tx1"/>
              </a:solidFill>
            </a:rPr>
            <a:t>USB</a:t>
          </a:r>
          <a:endParaRPr lang="uk-UA" sz="2800" dirty="0">
            <a:solidFill>
              <a:schemeClr val="tx1"/>
            </a:solidFill>
          </a:endParaRPr>
        </a:p>
      </dgm:t>
    </dgm:pt>
    <dgm:pt modelId="{DB6ED1D8-145F-412A-AA70-4D51265E3891}" type="parTrans" cxnId="{9AD4431E-0A75-40B2-8586-B02E2AFF4C4B}">
      <dgm:prSet/>
      <dgm:spPr/>
      <dgm:t>
        <a:bodyPr/>
        <a:lstStyle/>
        <a:p>
          <a:endParaRPr lang="uk-UA" sz="2000">
            <a:solidFill>
              <a:schemeClr val="tx1"/>
            </a:solidFill>
          </a:endParaRPr>
        </a:p>
      </dgm:t>
    </dgm:pt>
    <dgm:pt modelId="{EA1444EB-E361-43D7-B7FF-4D1CC3F638B2}" type="sibTrans" cxnId="{9AD4431E-0A75-40B2-8586-B02E2AFF4C4B}">
      <dgm:prSet/>
      <dgm:spPr/>
      <dgm:t>
        <a:bodyPr/>
        <a:lstStyle/>
        <a:p>
          <a:endParaRPr lang="uk-UA" sz="2000">
            <a:solidFill>
              <a:schemeClr val="tx1"/>
            </a:solidFill>
          </a:endParaRPr>
        </a:p>
      </dgm:t>
    </dgm:pt>
    <dgm:pt modelId="{E4368464-6255-4FEC-B62C-F5A6F421A1F3}" type="pres">
      <dgm:prSet presAssocID="{F883799B-452A-4820-9497-BA1F16FC854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D0609903-28B7-4B16-B711-FD53BE2C7B3F}" type="pres">
      <dgm:prSet presAssocID="{6E70F475-EB34-4CB5-A328-94733C197946}" presName="node" presStyleLbl="node1" presStyleIdx="0" presStyleCnt="5" custScaleX="129789" custLinFactNeighborX="-12777" custLinFactNeighborY="-15455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uk-UA"/>
        </a:p>
      </dgm:t>
    </dgm:pt>
    <dgm:pt modelId="{D7E0E44D-9926-4E62-9666-3EEE09989230}" type="pres">
      <dgm:prSet presAssocID="{43CC0142-BAB0-4292-8792-59BB8733148E}" presName="sibTrans" presStyleCnt="0"/>
      <dgm:spPr/>
      <dgm:t>
        <a:bodyPr/>
        <a:lstStyle/>
        <a:p>
          <a:endParaRPr lang="ru-RU"/>
        </a:p>
      </dgm:t>
    </dgm:pt>
    <dgm:pt modelId="{1A4B57F2-5EFF-4747-9804-0C976B0C08C2}" type="pres">
      <dgm:prSet presAssocID="{38541B39-D106-46D4-A369-E351D366AFE5}" presName="node" presStyleLbl="node1" presStyleIdx="1" presStyleCnt="5" custScaleX="157840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uk-UA"/>
        </a:p>
      </dgm:t>
    </dgm:pt>
    <dgm:pt modelId="{40AAE40B-AAA6-41E6-BFFB-69B569701B3E}" type="pres">
      <dgm:prSet presAssocID="{E24618CC-2452-44AB-822A-58EFB0B32E5A}" presName="sibTrans" presStyleCnt="0"/>
      <dgm:spPr/>
      <dgm:t>
        <a:bodyPr/>
        <a:lstStyle/>
        <a:p>
          <a:endParaRPr lang="ru-RU"/>
        </a:p>
      </dgm:t>
    </dgm:pt>
    <dgm:pt modelId="{C376242C-1549-4880-94D0-279EBA749B56}" type="pres">
      <dgm:prSet presAssocID="{CC1E4E97-19E2-4AC7-9263-4039D068178B}" presName="node" presStyleLbl="node1" presStyleIdx="2" presStyleCnt="5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uk-UA"/>
        </a:p>
      </dgm:t>
    </dgm:pt>
    <dgm:pt modelId="{964D7FA1-6A9A-4FB5-B886-41B1FEF4DC21}" type="pres">
      <dgm:prSet presAssocID="{C043F4D2-BEEE-4AD0-8860-7063DFD4A50F}" presName="sibTrans" presStyleCnt="0"/>
      <dgm:spPr/>
      <dgm:t>
        <a:bodyPr/>
        <a:lstStyle/>
        <a:p>
          <a:endParaRPr lang="ru-RU"/>
        </a:p>
      </dgm:t>
    </dgm:pt>
    <dgm:pt modelId="{12A94A72-745A-41F8-81DC-1F6FB4B0634F}" type="pres">
      <dgm:prSet presAssocID="{1A0F0E34-4B32-4B2D-A6FE-1E916AC8B7A1}" presName="node" presStyleLbl="node1" presStyleIdx="3" presStyleCnt="5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uk-UA"/>
        </a:p>
      </dgm:t>
    </dgm:pt>
    <dgm:pt modelId="{199F91CA-3C3E-4952-A4A0-4C4C200D8846}" type="pres">
      <dgm:prSet presAssocID="{81BF2797-0064-4EBA-9933-EEAC4FF0E71A}" presName="sibTrans" presStyleCnt="0"/>
      <dgm:spPr/>
      <dgm:t>
        <a:bodyPr/>
        <a:lstStyle/>
        <a:p>
          <a:endParaRPr lang="ru-RU"/>
        </a:p>
      </dgm:t>
    </dgm:pt>
    <dgm:pt modelId="{0DD3EFEC-AEFC-418F-8D58-7AAC044B8DF1}" type="pres">
      <dgm:prSet presAssocID="{9BBA5E86-BF7A-4565-9F33-86297CAD86EC}" presName="node" presStyleLbl="node1" presStyleIdx="4" presStyleCnt="5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uk-UA"/>
        </a:p>
      </dgm:t>
    </dgm:pt>
  </dgm:ptLst>
  <dgm:cxnLst>
    <dgm:cxn modelId="{98DC5C6B-A15A-46FF-9D23-5F1FE407AFEE}" type="presOf" srcId="{38541B39-D106-46D4-A369-E351D366AFE5}" destId="{1A4B57F2-5EFF-4747-9804-0C976B0C08C2}" srcOrd="0" destOrd="0" presId="urn:microsoft.com/office/officeart/2005/8/layout/default#1"/>
    <dgm:cxn modelId="{9772CEC3-9BCC-4D0C-973A-8246EE3827E5}" type="presOf" srcId="{9BBA5E86-BF7A-4565-9F33-86297CAD86EC}" destId="{0DD3EFEC-AEFC-418F-8D58-7AAC044B8DF1}" srcOrd="0" destOrd="0" presId="urn:microsoft.com/office/officeart/2005/8/layout/default#1"/>
    <dgm:cxn modelId="{1768AE42-14A5-45FD-844C-83A12F23BB5C}" type="presOf" srcId="{6E70F475-EB34-4CB5-A328-94733C197946}" destId="{D0609903-28B7-4B16-B711-FD53BE2C7B3F}" srcOrd="0" destOrd="0" presId="urn:microsoft.com/office/officeart/2005/8/layout/default#1"/>
    <dgm:cxn modelId="{F255669A-D0A1-4CAA-9442-613A0354B88F}" type="presOf" srcId="{CC1E4E97-19E2-4AC7-9263-4039D068178B}" destId="{C376242C-1549-4880-94D0-279EBA749B56}" srcOrd="0" destOrd="0" presId="urn:microsoft.com/office/officeart/2005/8/layout/default#1"/>
    <dgm:cxn modelId="{6A99E367-1EE9-488A-B665-22AC59187564}" type="presOf" srcId="{1A0F0E34-4B32-4B2D-A6FE-1E916AC8B7A1}" destId="{12A94A72-745A-41F8-81DC-1F6FB4B0634F}" srcOrd="0" destOrd="0" presId="urn:microsoft.com/office/officeart/2005/8/layout/default#1"/>
    <dgm:cxn modelId="{8F075EAE-0504-4AAB-A542-162598C2316C}" srcId="{F883799B-452A-4820-9497-BA1F16FC8541}" destId="{38541B39-D106-46D4-A369-E351D366AFE5}" srcOrd="1" destOrd="0" parTransId="{A98C5433-AB4D-46E6-A8E2-F492A3D6208D}" sibTransId="{E24618CC-2452-44AB-822A-58EFB0B32E5A}"/>
    <dgm:cxn modelId="{7492E189-D453-4474-B291-C3B1B55BDB41}" type="presOf" srcId="{F883799B-452A-4820-9497-BA1F16FC8541}" destId="{E4368464-6255-4FEC-B62C-F5A6F421A1F3}" srcOrd="0" destOrd="0" presId="urn:microsoft.com/office/officeart/2005/8/layout/default#1"/>
    <dgm:cxn modelId="{728773FC-2A0F-45E1-A3A5-AA35D6FD8A8E}" srcId="{F883799B-452A-4820-9497-BA1F16FC8541}" destId="{6E70F475-EB34-4CB5-A328-94733C197946}" srcOrd="0" destOrd="0" parTransId="{C435631B-B516-43F3-B70F-CF8D6CD92222}" sibTransId="{43CC0142-BAB0-4292-8792-59BB8733148E}"/>
    <dgm:cxn modelId="{9AD4431E-0A75-40B2-8586-B02E2AFF4C4B}" srcId="{F883799B-452A-4820-9497-BA1F16FC8541}" destId="{9BBA5E86-BF7A-4565-9F33-86297CAD86EC}" srcOrd="4" destOrd="0" parTransId="{DB6ED1D8-145F-412A-AA70-4D51265E3891}" sibTransId="{EA1444EB-E361-43D7-B7FF-4D1CC3F638B2}"/>
    <dgm:cxn modelId="{2C056758-49C6-4203-BD24-F161D05A3642}" srcId="{F883799B-452A-4820-9497-BA1F16FC8541}" destId="{1A0F0E34-4B32-4B2D-A6FE-1E916AC8B7A1}" srcOrd="3" destOrd="0" parTransId="{FEFE986D-D224-405F-B6F9-0DB6BC99C568}" sibTransId="{81BF2797-0064-4EBA-9933-EEAC4FF0E71A}"/>
    <dgm:cxn modelId="{5C6932A9-56C7-497E-A318-A61E543CD99F}" srcId="{F883799B-452A-4820-9497-BA1F16FC8541}" destId="{CC1E4E97-19E2-4AC7-9263-4039D068178B}" srcOrd="2" destOrd="0" parTransId="{6DA52E17-79F2-486F-8CAF-D9D7CE8323B2}" sibTransId="{C043F4D2-BEEE-4AD0-8860-7063DFD4A50F}"/>
    <dgm:cxn modelId="{C7709DFE-D9D6-4567-9D39-F5D32488B8C5}" type="presParOf" srcId="{E4368464-6255-4FEC-B62C-F5A6F421A1F3}" destId="{D0609903-28B7-4B16-B711-FD53BE2C7B3F}" srcOrd="0" destOrd="0" presId="urn:microsoft.com/office/officeart/2005/8/layout/default#1"/>
    <dgm:cxn modelId="{7A486419-EEEB-4E3B-88DE-6571C8B7DADF}" type="presParOf" srcId="{E4368464-6255-4FEC-B62C-F5A6F421A1F3}" destId="{D7E0E44D-9926-4E62-9666-3EEE09989230}" srcOrd="1" destOrd="0" presId="urn:microsoft.com/office/officeart/2005/8/layout/default#1"/>
    <dgm:cxn modelId="{E0BBC5C2-CF2E-4654-BDB8-8CD3D9AEF77C}" type="presParOf" srcId="{E4368464-6255-4FEC-B62C-F5A6F421A1F3}" destId="{1A4B57F2-5EFF-4747-9804-0C976B0C08C2}" srcOrd="2" destOrd="0" presId="urn:microsoft.com/office/officeart/2005/8/layout/default#1"/>
    <dgm:cxn modelId="{6AFD17B3-E72A-4A7A-B7FC-862D29352E40}" type="presParOf" srcId="{E4368464-6255-4FEC-B62C-F5A6F421A1F3}" destId="{40AAE40B-AAA6-41E6-BFFB-69B569701B3E}" srcOrd="3" destOrd="0" presId="urn:microsoft.com/office/officeart/2005/8/layout/default#1"/>
    <dgm:cxn modelId="{2A0160FF-8C4A-4A86-A61F-9E3770B47415}" type="presParOf" srcId="{E4368464-6255-4FEC-B62C-F5A6F421A1F3}" destId="{C376242C-1549-4880-94D0-279EBA749B56}" srcOrd="4" destOrd="0" presId="urn:microsoft.com/office/officeart/2005/8/layout/default#1"/>
    <dgm:cxn modelId="{900FC462-A265-4DB4-869C-DA7F7D979244}" type="presParOf" srcId="{E4368464-6255-4FEC-B62C-F5A6F421A1F3}" destId="{964D7FA1-6A9A-4FB5-B886-41B1FEF4DC21}" srcOrd="5" destOrd="0" presId="urn:microsoft.com/office/officeart/2005/8/layout/default#1"/>
    <dgm:cxn modelId="{F476F8BB-469E-46D7-BFC8-3A32D8DF6944}" type="presParOf" srcId="{E4368464-6255-4FEC-B62C-F5A6F421A1F3}" destId="{12A94A72-745A-41F8-81DC-1F6FB4B0634F}" srcOrd="6" destOrd="0" presId="urn:microsoft.com/office/officeart/2005/8/layout/default#1"/>
    <dgm:cxn modelId="{B478944A-820E-4DEC-94F9-C36B448CB9B4}" type="presParOf" srcId="{E4368464-6255-4FEC-B62C-F5A6F421A1F3}" destId="{199F91CA-3C3E-4952-A4A0-4C4C200D8846}" srcOrd="7" destOrd="0" presId="urn:microsoft.com/office/officeart/2005/8/layout/default#1"/>
    <dgm:cxn modelId="{9E36652C-6529-49C0-AC5B-CAF116992FF1}" type="presParOf" srcId="{E4368464-6255-4FEC-B62C-F5A6F421A1F3}" destId="{0DD3EFEC-AEFC-418F-8D58-7AAC044B8DF1}" srcOrd="8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D0043294-90E7-45AA-B77B-324CF733BAD1}" type="datetimeFigureOut">
              <a:rPr lang="uk-UA"/>
              <a:pPr>
                <a:defRPr/>
              </a:pPr>
              <a:t>15.01.2015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uk-UA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uk-UA" noProof="0" smtClean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4660AF66-757F-4BD2-AB8A-CE6DF9DF42E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660AF66-757F-4BD2-AB8A-CE6DF9DF42EA}" type="slidenum">
              <a:rPr lang="uk-UA" smtClean="0"/>
              <a:pPr>
                <a:defRPr/>
              </a:pPr>
              <a:t>15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84" y="357166"/>
            <a:ext cx="5857916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1714488"/>
            <a:ext cx="5111750" cy="44116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785926"/>
            <a:ext cx="3008313" cy="434023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47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42876" y="6429396"/>
            <a:ext cx="8858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b="1" dirty="0" smtClean="0">
                <a:solidFill>
                  <a:srgbClr val="0000FF"/>
                </a:solidFill>
              </a:rPr>
              <a:t>© Інформатика в </a:t>
            </a:r>
            <a:r>
              <a:rPr lang="uk-UA" sz="1400" b="1" dirty="0" smtClean="0">
                <a:solidFill>
                  <a:srgbClr val="0000FF"/>
                </a:solidFill>
              </a:rPr>
              <a:t>школі                                                                                           </a:t>
            </a:r>
            <a:r>
              <a:rPr lang="en-US" sz="1400" b="1" dirty="0" smtClean="0">
                <a:solidFill>
                  <a:srgbClr val="0000FF"/>
                </a:solidFill>
              </a:rPr>
              <a:t>www.info-school.ck.ua</a:t>
            </a:r>
            <a:endParaRPr lang="ru-RU" sz="1400" b="1" dirty="0">
              <a:solidFill>
                <a:srgbClr val="0000FF"/>
              </a:solidFill>
            </a:endParaRPr>
          </a:p>
        </p:txBody>
      </p:sp>
      <p:sp>
        <p:nvSpPr>
          <p:cNvPr id="8" name="Полилиния 7"/>
          <p:cNvSpPr/>
          <p:nvPr/>
        </p:nvSpPr>
        <p:spPr>
          <a:xfrm>
            <a:off x="1500166" y="285728"/>
            <a:ext cx="7500990" cy="1214446"/>
          </a:xfrm>
          <a:custGeom>
            <a:avLst/>
            <a:gdLst>
              <a:gd name="connsiteX0" fmla="*/ 0 w 8358246"/>
              <a:gd name="connsiteY0" fmla="*/ 0 h 1285884"/>
              <a:gd name="connsiteX1" fmla="*/ 4179123 w 8358246"/>
              <a:gd name="connsiteY1" fmla="*/ 0 h 1285884"/>
              <a:gd name="connsiteX2" fmla="*/ 5255186 w 8358246"/>
              <a:gd name="connsiteY2" fmla="*/ 21679 h 1285884"/>
              <a:gd name="connsiteX3" fmla="*/ 5255179 w 8358246"/>
              <a:gd name="connsiteY3" fmla="*/ 1264206 h 1285884"/>
              <a:gd name="connsiteX4" fmla="*/ 4179122 w 8358246"/>
              <a:gd name="connsiteY4" fmla="*/ 1285884 h 1285884"/>
              <a:gd name="connsiteX5" fmla="*/ 0 w 8358246"/>
              <a:gd name="connsiteY5" fmla="*/ 1285884 h 1285884"/>
              <a:gd name="connsiteX6" fmla="*/ 0 w 8358246"/>
              <a:gd name="connsiteY6" fmla="*/ 0 h 1285884"/>
              <a:gd name="connsiteX0" fmla="*/ 0 w 8357866"/>
              <a:gd name="connsiteY0" fmla="*/ 0 h 1285884"/>
              <a:gd name="connsiteX1" fmla="*/ 4179123 w 8357866"/>
              <a:gd name="connsiteY1" fmla="*/ 0 h 1285884"/>
              <a:gd name="connsiteX2" fmla="*/ 5255186 w 8357866"/>
              <a:gd name="connsiteY2" fmla="*/ 21679 h 1285884"/>
              <a:gd name="connsiteX3" fmla="*/ 8357865 w 8357866"/>
              <a:gd name="connsiteY3" fmla="*/ 645501 h 1285884"/>
              <a:gd name="connsiteX4" fmla="*/ 5255179 w 8357866"/>
              <a:gd name="connsiteY4" fmla="*/ 1264206 h 1285884"/>
              <a:gd name="connsiteX5" fmla="*/ 4179122 w 8357866"/>
              <a:gd name="connsiteY5" fmla="*/ 1285884 h 1285884"/>
              <a:gd name="connsiteX6" fmla="*/ 0 w 8357866"/>
              <a:gd name="connsiteY6" fmla="*/ 1285884 h 1285884"/>
              <a:gd name="connsiteX7" fmla="*/ 0 w 8357866"/>
              <a:gd name="connsiteY7" fmla="*/ 0 h 1285884"/>
              <a:gd name="connsiteX0" fmla="*/ 0 w 6071818"/>
              <a:gd name="connsiteY0" fmla="*/ 0 h 1285884"/>
              <a:gd name="connsiteX1" fmla="*/ 4179123 w 6071818"/>
              <a:gd name="connsiteY1" fmla="*/ 0 h 1285884"/>
              <a:gd name="connsiteX2" fmla="*/ 5255186 w 6071818"/>
              <a:gd name="connsiteY2" fmla="*/ 21679 h 1285884"/>
              <a:gd name="connsiteX3" fmla="*/ 6071817 w 6071818"/>
              <a:gd name="connsiteY3" fmla="*/ 645501 h 1285884"/>
              <a:gd name="connsiteX4" fmla="*/ 5255179 w 6071818"/>
              <a:gd name="connsiteY4" fmla="*/ 1264206 h 1285884"/>
              <a:gd name="connsiteX5" fmla="*/ 4179122 w 6071818"/>
              <a:gd name="connsiteY5" fmla="*/ 1285884 h 1285884"/>
              <a:gd name="connsiteX6" fmla="*/ 0 w 6071818"/>
              <a:gd name="connsiteY6" fmla="*/ 1285884 h 1285884"/>
              <a:gd name="connsiteX7" fmla="*/ 0 w 6071818"/>
              <a:gd name="connsiteY7" fmla="*/ 0 h 1285884"/>
              <a:gd name="connsiteX0" fmla="*/ 0 w 5951643"/>
              <a:gd name="connsiteY0" fmla="*/ 0 h 1285884"/>
              <a:gd name="connsiteX1" fmla="*/ 4179123 w 5951643"/>
              <a:gd name="connsiteY1" fmla="*/ 0 h 1285884"/>
              <a:gd name="connsiteX2" fmla="*/ 5255186 w 5951643"/>
              <a:gd name="connsiteY2" fmla="*/ 21679 h 1285884"/>
              <a:gd name="connsiteX3" fmla="*/ 5918723 w 5951643"/>
              <a:gd name="connsiteY3" fmla="*/ 645501 h 1285884"/>
              <a:gd name="connsiteX4" fmla="*/ 5255179 w 5951643"/>
              <a:gd name="connsiteY4" fmla="*/ 1264206 h 1285884"/>
              <a:gd name="connsiteX5" fmla="*/ 4179122 w 5951643"/>
              <a:gd name="connsiteY5" fmla="*/ 1285884 h 1285884"/>
              <a:gd name="connsiteX6" fmla="*/ 0 w 5951643"/>
              <a:gd name="connsiteY6" fmla="*/ 1285884 h 1285884"/>
              <a:gd name="connsiteX7" fmla="*/ 0 w 5951643"/>
              <a:gd name="connsiteY7" fmla="*/ 0 h 1285884"/>
              <a:gd name="connsiteX0" fmla="*/ 0 w 6016270"/>
              <a:gd name="connsiteY0" fmla="*/ 0 h 1285884"/>
              <a:gd name="connsiteX1" fmla="*/ 4179123 w 6016270"/>
              <a:gd name="connsiteY1" fmla="*/ 0 h 1285884"/>
              <a:gd name="connsiteX2" fmla="*/ 5255186 w 6016270"/>
              <a:gd name="connsiteY2" fmla="*/ 21679 h 1285884"/>
              <a:gd name="connsiteX3" fmla="*/ 6016269 w 6016270"/>
              <a:gd name="connsiteY3" fmla="*/ 645501 h 1285884"/>
              <a:gd name="connsiteX4" fmla="*/ 5255179 w 6016270"/>
              <a:gd name="connsiteY4" fmla="*/ 1264206 h 1285884"/>
              <a:gd name="connsiteX5" fmla="*/ 4179122 w 6016270"/>
              <a:gd name="connsiteY5" fmla="*/ 1285884 h 1285884"/>
              <a:gd name="connsiteX6" fmla="*/ 0 w 6016270"/>
              <a:gd name="connsiteY6" fmla="*/ 1285884 h 1285884"/>
              <a:gd name="connsiteX7" fmla="*/ 0 w 6016270"/>
              <a:gd name="connsiteY7" fmla="*/ 0 h 1285884"/>
              <a:gd name="connsiteX0" fmla="*/ 2046 w 6018316"/>
              <a:gd name="connsiteY0" fmla="*/ 0 h 1285884"/>
              <a:gd name="connsiteX1" fmla="*/ 4181169 w 6018316"/>
              <a:gd name="connsiteY1" fmla="*/ 0 h 1285884"/>
              <a:gd name="connsiteX2" fmla="*/ 5257232 w 6018316"/>
              <a:gd name="connsiteY2" fmla="*/ 21679 h 1285884"/>
              <a:gd name="connsiteX3" fmla="*/ 6018315 w 6018316"/>
              <a:gd name="connsiteY3" fmla="*/ 645501 h 1285884"/>
              <a:gd name="connsiteX4" fmla="*/ 5257225 w 6018316"/>
              <a:gd name="connsiteY4" fmla="*/ 1264206 h 1285884"/>
              <a:gd name="connsiteX5" fmla="*/ 4181168 w 6018316"/>
              <a:gd name="connsiteY5" fmla="*/ 1285884 h 1285884"/>
              <a:gd name="connsiteX6" fmla="*/ 2046 w 6018316"/>
              <a:gd name="connsiteY6" fmla="*/ 1285884 h 1285884"/>
              <a:gd name="connsiteX7" fmla="*/ 196428 w 6018316"/>
              <a:gd name="connsiteY7" fmla="*/ 748042 h 1285884"/>
              <a:gd name="connsiteX8" fmla="*/ 2046 w 6018316"/>
              <a:gd name="connsiteY8" fmla="*/ 0 h 1285884"/>
              <a:gd name="connsiteX0" fmla="*/ 703924 w 6018316"/>
              <a:gd name="connsiteY0" fmla="*/ 0 h 1285884"/>
              <a:gd name="connsiteX1" fmla="*/ 4181169 w 6018316"/>
              <a:gd name="connsiteY1" fmla="*/ 0 h 1285884"/>
              <a:gd name="connsiteX2" fmla="*/ 5257232 w 6018316"/>
              <a:gd name="connsiteY2" fmla="*/ 21679 h 1285884"/>
              <a:gd name="connsiteX3" fmla="*/ 6018315 w 6018316"/>
              <a:gd name="connsiteY3" fmla="*/ 645501 h 1285884"/>
              <a:gd name="connsiteX4" fmla="*/ 5257225 w 6018316"/>
              <a:gd name="connsiteY4" fmla="*/ 1264206 h 1285884"/>
              <a:gd name="connsiteX5" fmla="*/ 4181168 w 6018316"/>
              <a:gd name="connsiteY5" fmla="*/ 1285884 h 1285884"/>
              <a:gd name="connsiteX6" fmla="*/ 2046 w 6018316"/>
              <a:gd name="connsiteY6" fmla="*/ 1285884 h 1285884"/>
              <a:gd name="connsiteX7" fmla="*/ 196428 w 6018316"/>
              <a:gd name="connsiteY7" fmla="*/ 748042 h 1285884"/>
              <a:gd name="connsiteX8" fmla="*/ 703924 w 6018316"/>
              <a:gd name="connsiteY8" fmla="*/ 0 h 1285884"/>
              <a:gd name="connsiteX0" fmla="*/ 507496 w 5821888"/>
              <a:gd name="connsiteY0" fmla="*/ 0 h 1285884"/>
              <a:gd name="connsiteX1" fmla="*/ 3984741 w 5821888"/>
              <a:gd name="connsiteY1" fmla="*/ 0 h 1285884"/>
              <a:gd name="connsiteX2" fmla="*/ 5060804 w 5821888"/>
              <a:gd name="connsiteY2" fmla="*/ 21679 h 1285884"/>
              <a:gd name="connsiteX3" fmla="*/ 5821887 w 5821888"/>
              <a:gd name="connsiteY3" fmla="*/ 645501 h 1285884"/>
              <a:gd name="connsiteX4" fmla="*/ 5060797 w 5821888"/>
              <a:gd name="connsiteY4" fmla="*/ 1264206 h 1285884"/>
              <a:gd name="connsiteX5" fmla="*/ 3984740 w 5821888"/>
              <a:gd name="connsiteY5" fmla="*/ 1285884 h 1285884"/>
              <a:gd name="connsiteX6" fmla="*/ 507496 w 5821888"/>
              <a:gd name="connsiteY6" fmla="*/ 1285884 h 1285884"/>
              <a:gd name="connsiteX7" fmla="*/ 0 w 5821888"/>
              <a:gd name="connsiteY7" fmla="*/ 748042 h 1285884"/>
              <a:gd name="connsiteX8" fmla="*/ 507496 w 5821888"/>
              <a:gd name="connsiteY8" fmla="*/ 0 h 1285884"/>
              <a:gd name="connsiteX0" fmla="*/ 2046 w 5316438"/>
              <a:gd name="connsiteY0" fmla="*/ 0 h 1285884"/>
              <a:gd name="connsiteX1" fmla="*/ 3479291 w 5316438"/>
              <a:gd name="connsiteY1" fmla="*/ 0 h 1285884"/>
              <a:gd name="connsiteX2" fmla="*/ 4555354 w 5316438"/>
              <a:gd name="connsiteY2" fmla="*/ 21679 h 1285884"/>
              <a:gd name="connsiteX3" fmla="*/ 5316437 w 5316438"/>
              <a:gd name="connsiteY3" fmla="*/ 645501 h 1285884"/>
              <a:gd name="connsiteX4" fmla="*/ 4555347 w 5316438"/>
              <a:gd name="connsiteY4" fmla="*/ 1264206 h 1285884"/>
              <a:gd name="connsiteX5" fmla="*/ 3479290 w 5316438"/>
              <a:gd name="connsiteY5" fmla="*/ 1285884 h 1285884"/>
              <a:gd name="connsiteX6" fmla="*/ 2046 w 5316438"/>
              <a:gd name="connsiteY6" fmla="*/ 1285884 h 1285884"/>
              <a:gd name="connsiteX7" fmla="*/ 146293 w 5316438"/>
              <a:gd name="connsiteY7" fmla="*/ 748042 h 1285884"/>
              <a:gd name="connsiteX8" fmla="*/ 2046 w 5316438"/>
              <a:gd name="connsiteY8" fmla="*/ 0 h 1285884"/>
              <a:gd name="connsiteX0" fmla="*/ 202566 w 5316438"/>
              <a:gd name="connsiteY0" fmla="*/ 0 h 1285884"/>
              <a:gd name="connsiteX1" fmla="*/ 3479291 w 5316438"/>
              <a:gd name="connsiteY1" fmla="*/ 0 h 1285884"/>
              <a:gd name="connsiteX2" fmla="*/ 4555354 w 5316438"/>
              <a:gd name="connsiteY2" fmla="*/ 21679 h 1285884"/>
              <a:gd name="connsiteX3" fmla="*/ 5316437 w 5316438"/>
              <a:gd name="connsiteY3" fmla="*/ 645501 h 1285884"/>
              <a:gd name="connsiteX4" fmla="*/ 4555347 w 5316438"/>
              <a:gd name="connsiteY4" fmla="*/ 1264206 h 1285884"/>
              <a:gd name="connsiteX5" fmla="*/ 3479290 w 5316438"/>
              <a:gd name="connsiteY5" fmla="*/ 1285884 h 1285884"/>
              <a:gd name="connsiteX6" fmla="*/ 2046 w 5316438"/>
              <a:gd name="connsiteY6" fmla="*/ 1285884 h 1285884"/>
              <a:gd name="connsiteX7" fmla="*/ 146293 w 5316438"/>
              <a:gd name="connsiteY7" fmla="*/ 748042 h 1285884"/>
              <a:gd name="connsiteX8" fmla="*/ 202566 w 5316438"/>
              <a:gd name="connsiteY8" fmla="*/ 0 h 1285884"/>
              <a:gd name="connsiteX0" fmla="*/ 202566 w 5316438"/>
              <a:gd name="connsiteY0" fmla="*/ 0 h 1285884"/>
              <a:gd name="connsiteX1" fmla="*/ 3479291 w 5316438"/>
              <a:gd name="connsiteY1" fmla="*/ 0 h 1285884"/>
              <a:gd name="connsiteX2" fmla="*/ 4555354 w 5316438"/>
              <a:gd name="connsiteY2" fmla="*/ 21679 h 1285884"/>
              <a:gd name="connsiteX3" fmla="*/ 5316437 w 5316438"/>
              <a:gd name="connsiteY3" fmla="*/ 645501 h 1285884"/>
              <a:gd name="connsiteX4" fmla="*/ 4555347 w 5316438"/>
              <a:gd name="connsiteY4" fmla="*/ 1264206 h 1285884"/>
              <a:gd name="connsiteX5" fmla="*/ 3479290 w 5316438"/>
              <a:gd name="connsiteY5" fmla="*/ 1285884 h 1285884"/>
              <a:gd name="connsiteX6" fmla="*/ 2046 w 5316438"/>
              <a:gd name="connsiteY6" fmla="*/ 1285884 h 1285884"/>
              <a:gd name="connsiteX7" fmla="*/ 146293 w 5316438"/>
              <a:gd name="connsiteY7" fmla="*/ 748042 h 1285884"/>
              <a:gd name="connsiteX8" fmla="*/ 202566 w 5316438"/>
              <a:gd name="connsiteY8" fmla="*/ 0 h 1285884"/>
              <a:gd name="connsiteX0" fmla="*/ 56273 w 5170145"/>
              <a:gd name="connsiteY0" fmla="*/ 0 h 1285884"/>
              <a:gd name="connsiteX1" fmla="*/ 3332998 w 5170145"/>
              <a:gd name="connsiteY1" fmla="*/ 0 h 1285884"/>
              <a:gd name="connsiteX2" fmla="*/ 4409061 w 5170145"/>
              <a:gd name="connsiteY2" fmla="*/ 21679 h 1285884"/>
              <a:gd name="connsiteX3" fmla="*/ 5170144 w 5170145"/>
              <a:gd name="connsiteY3" fmla="*/ 645501 h 1285884"/>
              <a:gd name="connsiteX4" fmla="*/ 4409054 w 5170145"/>
              <a:gd name="connsiteY4" fmla="*/ 1264206 h 1285884"/>
              <a:gd name="connsiteX5" fmla="*/ 3332997 w 5170145"/>
              <a:gd name="connsiteY5" fmla="*/ 1285884 h 1285884"/>
              <a:gd name="connsiteX6" fmla="*/ 56273 w 5170145"/>
              <a:gd name="connsiteY6" fmla="*/ 1285884 h 1285884"/>
              <a:gd name="connsiteX7" fmla="*/ 0 w 5170145"/>
              <a:gd name="connsiteY7" fmla="*/ 748042 h 1285884"/>
              <a:gd name="connsiteX8" fmla="*/ 56273 w 5170145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96158 w 5115918"/>
              <a:gd name="connsiteY7" fmla="*/ 748042 h 1285884"/>
              <a:gd name="connsiteX8" fmla="*/ 2046 w 5115918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96158 w 5115918"/>
              <a:gd name="connsiteY7" fmla="*/ 748042 h 1285884"/>
              <a:gd name="connsiteX8" fmla="*/ 2046 w 5115918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96158 w 5115918"/>
              <a:gd name="connsiteY7" fmla="*/ 748042 h 1285884"/>
              <a:gd name="connsiteX8" fmla="*/ 2046 w 5115918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96158 w 5115918"/>
              <a:gd name="connsiteY7" fmla="*/ 748042 h 1285884"/>
              <a:gd name="connsiteX8" fmla="*/ 2046 w 5115918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196407 w 5115918"/>
              <a:gd name="connsiteY7" fmla="*/ 596736 h 1285884"/>
              <a:gd name="connsiteX8" fmla="*/ 2046 w 5115918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296656 w 5115918"/>
              <a:gd name="connsiteY7" fmla="*/ 596736 h 1285884"/>
              <a:gd name="connsiteX8" fmla="*/ 2046 w 5115918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96091 w 5115918"/>
              <a:gd name="connsiteY7" fmla="*/ 596736 h 1285884"/>
              <a:gd name="connsiteX8" fmla="*/ 2046 w 5115918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96091 w 5115918"/>
              <a:gd name="connsiteY7" fmla="*/ 747991 h 1285884"/>
              <a:gd name="connsiteX8" fmla="*/ 2046 w 5115918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96091 w 5115918"/>
              <a:gd name="connsiteY7" fmla="*/ 672325 h 1285884"/>
              <a:gd name="connsiteX8" fmla="*/ 2046 w 5115918"/>
              <a:gd name="connsiteY8" fmla="*/ 0 h 1285884"/>
              <a:gd name="connsiteX0" fmla="*/ 102340 w 5216212"/>
              <a:gd name="connsiteY0" fmla="*/ 0 h 1285884"/>
              <a:gd name="connsiteX1" fmla="*/ 3379065 w 5216212"/>
              <a:gd name="connsiteY1" fmla="*/ 0 h 1285884"/>
              <a:gd name="connsiteX2" fmla="*/ 4455128 w 5216212"/>
              <a:gd name="connsiteY2" fmla="*/ 21679 h 1285884"/>
              <a:gd name="connsiteX3" fmla="*/ 5216211 w 5216212"/>
              <a:gd name="connsiteY3" fmla="*/ 645501 h 1285884"/>
              <a:gd name="connsiteX4" fmla="*/ 4455121 w 5216212"/>
              <a:gd name="connsiteY4" fmla="*/ 1264206 h 1285884"/>
              <a:gd name="connsiteX5" fmla="*/ 3379064 w 5216212"/>
              <a:gd name="connsiteY5" fmla="*/ 1285884 h 1285884"/>
              <a:gd name="connsiteX6" fmla="*/ 2046 w 5216212"/>
              <a:gd name="connsiteY6" fmla="*/ 1285884 h 1285884"/>
              <a:gd name="connsiteX7" fmla="*/ 196385 w 5216212"/>
              <a:gd name="connsiteY7" fmla="*/ 672325 h 1285884"/>
              <a:gd name="connsiteX8" fmla="*/ 102340 w 5216212"/>
              <a:gd name="connsiteY8" fmla="*/ 0 h 1285884"/>
              <a:gd name="connsiteX0" fmla="*/ 2046 w 5216212"/>
              <a:gd name="connsiteY0" fmla="*/ 0 h 1285884"/>
              <a:gd name="connsiteX1" fmla="*/ 3379065 w 5216212"/>
              <a:gd name="connsiteY1" fmla="*/ 0 h 1285884"/>
              <a:gd name="connsiteX2" fmla="*/ 4455128 w 5216212"/>
              <a:gd name="connsiteY2" fmla="*/ 21679 h 1285884"/>
              <a:gd name="connsiteX3" fmla="*/ 5216211 w 5216212"/>
              <a:gd name="connsiteY3" fmla="*/ 645501 h 1285884"/>
              <a:gd name="connsiteX4" fmla="*/ 4455121 w 5216212"/>
              <a:gd name="connsiteY4" fmla="*/ 1264206 h 1285884"/>
              <a:gd name="connsiteX5" fmla="*/ 3379064 w 5216212"/>
              <a:gd name="connsiteY5" fmla="*/ 1285884 h 1285884"/>
              <a:gd name="connsiteX6" fmla="*/ 2046 w 5216212"/>
              <a:gd name="connsiteY6" fmla="*/ 1285884 h 1285884"/>
              <a:gd name="connsiteX7" fmla="*/ 196385 w 5216212"/>
              <a:gd name="connsiteY7" fmla="*/ 672325 h 1285884"/>
              <a:gd name="connsiteX8" fmla="*/ 2046 w 5216212"/>
              <a:gd name="connsiteY8" fmla="*/ 0 h 1285884"/>
              <a:gd name="connsiteX0" fmla="*/ 2046 w 5216212"/>
              <a:gd name="connsiteY0" fmla="*/ 0 h 1285884"/>
              <a:gd name="connsiteX1" fmla="*/ 3379065 w 5216212"/>
              <a:gd name="connsiteY1" fmla="*/ 0 h 1285884"/>
              <a:gd name="connsiteX2" fmla="*/ 4455128 w 5216212"/>
              <a:gd name="connsiteY2" fmla="*/ 21679 h 1285884"/>
              <a:gd name="connsiteX3" fmla="*/ 5216211 w 5216212"/>
              <a:gd name="connsiteY3" fmla="*/ 645501 h 1285884"/>
              <a:gd name="connsiteX4" fmla="*/ 4455121 w 5216212"/>
              <a:gd name="connsiteY4" fmla="*/ 1264206 h 1285884"/>
              <a:gd name="connsiteX5" fmla="*/ 3379064 w 5216212"/>
              <a:gd name="connsiteY5" fmla="*/ 1285884 h 1285884"/>
              <a:gd name="connsiteX6" fmla="*/ 2046 w 5216212"/>
              <a:gd name="connsiteY6" fmla="*/ 1285884 h 1285884"/>
              <a:gd name="connsiteX7" fmla="*/ 96091 w 5216212"/>
              <a:gd name="connsiteY7" fmla="*/ 672325 h 1285884"/>
              <a:gd name="connsiteX8" fmla="*/ 2046 w 5216212"/>
              <a:gd name="connsiteY8" fmla="*/ 0 h 1285884"/>
              <a:gd name="connsiteX0" fmla="*/ 2046 w 5216212"/>
              <a:gd name="connsiteY0" fmla="*/ 0 h 1285884"/>
              <a:gd name="connsiteX1" fmla="*/ 3379065 w 5216212"/>
              <a:gd name="connsiteY1" fmla="*/ 0 h 1285884"/>
              <a:gd name="connsiteX2" fmla="*/ 4455128 w 5216212"/>
              <a:gd name="connsiteY2" fmla="*/ 21679 h 1285884"/>
              <a:gd name="connsiteX3" fmla="*/ 5216211 w 5216212"/>
              <a:gd name="connsiteY3" fmla="*/ 645501 h 1285884"/>
              <a:gd name="connsiteX4" fmla="*/ 4455121 w 5216212"/>
              <a:gd name="connsiteY4" fmla="*/ 1264206 h 1285884"/>
              <a:gd name="connsiteX5" fmla="*/ 3379064 w 5216212"/>
              <a:gd name="connsiteY5" fmla="*/ 1285884 h 1285884"/>
              <a:gd name="connsiteX6" fmla="*/ 2046 w 5216212"/>
              <a:gd name="connsiteY6" fmla="*/ 1285884 h 1285884"/>
              <a:gd name="connsiteX7" fmla="*/ 96091 w 5216212"/>
              <a:gd name="connsiteY7" fmla="*/ 672325 h 1285884"/>
              <a:gd name="connsiteX8" fmla="*/ 2046 w 5216212"/>
              <a:gd name="connsiteY8" fmla="*/ 0 h 1285884"/>
              <a:gd name="connsiteX0" fmla="*/ 2046 w 5216212"/>
              <a:gd name="connsiteY0" fmla="*/ 0 h 1285884"/>
              <a:gd name="connsiteX1" fmla="*/ 3379065 w 5216212"/>
              <a:gd name="connsiteY1" fmla="*/ 0 h 1285884"/>
              <a:gd name="connsiteX2" fmla="*/ 4455128 w 5216212"/>
              <a:gd name="connsiteY2" fmla="*/ 21679 h 1285884"/>
              <a:gd name="connsiteX3" fmla="*/ 5216211 w 5216212"/>
              <a:gd name="connsiteY3" fmla="*/ 645501 h 1285884"/>
              <a:gd name="connsiteX4" fmla="*/ 4455121 w 5216212"/>
              <a:gd name="connsiteY4" fmla="*/ 1264206 h 1285884"/>
              <a:gd name="connsiteX5" fmla="*/ 3379064 w 5216212"/>
              <a:gd name="connsiteY5" fmla="*/ 1285884 h 1285884"/>
              <a:gd name="connsiteX6" fmla="*/ 2046 w 5216212"/>
              <a:gd name="connsiteY6" fmla="*/ 1285884 h 1285884"/>
              <a:gd name="connsiteX7" fmla="*/ 96091 w 5216212"/>
              <a:gd name="connsiteY7" fmla="*/ 672325 h 1285884"/>
              <a:gd name="connsiteX8" fmla="*/ 2046 w 5216212"/>
              <a:gd name="connsiteY8" fmla="*/ 0 h 1285884"/>
              <a:gd name="connsiteX0" fmla="*/ 0 w 5214166"/>
              <a:gd name="connsiteY0" fmla="*/ 0 h 1285884"/>
              <a:gd name="connsiteX1" fmla="*/ 3377019 w 5214166"/>
              <a:gd name="connsiteY1" fmla="*/ 0 h 1285884"/>
              <a:gd name="connsiteX2" fmla="*/ 4453082 w 5214166"/>
              <a:gd name="connsiteY2" fmla="*/ 21679 h 1285884"/>
              <a:gd name="connsiteX3" fmla="*/ 5214165 w 5214166"/>
              <a:gd name="connsiteY3" fmla="*/ 645501 h 1285884"/>
              <a:gd name="connsiteX4" fmla="*/ 4453075 w 5214166"/>
              <a:gd name="connsiteY4" fmla="*/ 1264206 h 1285884"/>
              <a:gd name="connsiteX5" fmla="*/ 3377018 w 5214166"/>
              <a:gd name="connsiteY5" fmla="*/ 1285884 h 1285884"/>
              <a:gd name="connsiteX6" fmla="*/ 0 w 5214166"/>
              <a:gd name="connsiteY6" fmla="*/ 1285884 h 1285884"/>
              <a:gd name="connsiteX7" fmla="*/ 94045 w 5214166"/>
              <a:gd name="connsiteY7" fmla="*/ 672325 h 1285884"/>
              <a:gd name="connsiteX8" fmla="*/ 0 w 5214166"/>
              <a:gd name="connsiteY8" fmla="*/ 0 h 1285884"/>
              <a:gd name="connsiteX0" fmla="*/ 0 w 5214166"/>
              <a:gd name="connsiteY0" fmla="*/ 0 h 1285884"/>
              <a:gd name="connsiteX1" fmla="*/ 3377019 w 5214166"/>
              <a:gd name="connsiteY1" fmla="*/ 0 h 1285884"/>
              <a:gd name="connsiteX2" fmla="*/ 4453082 w 5214166"/>
              <a:gd name="connsiteY2" fmla="*/ 21679 h 1285884"/>
              <a:gd name="connsiteX3" fmla="*/ 5214165 w 5214166"/>
              <a:gd name="connsiteY3" fmla="*/ 645501 h 1285884"/>
              <a:gd name="connsiteX4" fmla="*/ 4453075 w 5214166"/>
              <a:gd name="connsiteY4" fmla="*/ 1264206 h 1285884"/>
              <a:gd name="connsiteX5" fmla="*/ 3377018 w 5214166"/>
              <a:gd name="connsiteY5" fmla="*/ 1285884 h 1285884"/>
              <a:gd name="connsiteX6" fmla="*/ 0 w 5214166"/>
              <a:gd name="connsiteY6" fmla="*/ 1285884 h 1285884"/>
              <a:gd name="connsiteX7" fmla="*/ 94045 w 5214166"/>
              <a:gd name="connsiteY7" fmla="*/ 672325 h 1285884"/>
              <a:gd name="connsiteX8" fmla="*/ 0 w 5214166"/>
              <a:gd name="connsiteY8" fmla="*/ 0 h 1285884"/>
              <a:gd name="connsiteX0" fmla="*/ 0 w 5214166"/>
              <a:gd name="connsiteY0" fmla="*/ 0 h 1285884"/>
              <a:gd name="connsiteX1" fmla="*/ 3377019 w 5214166"/>
              <a:gd name="connsiteY1" fmla="*/ 0 h 1285884"/>
              <a:gd name="connsiteX2" fmla="*/ 4453082 w 5214166"/>
              <a:gd name="connsiteY2" fmla="*/ 21679 h 1285884"/>
              <a:gd name="connsiteX3" fmla="*/ 5214165 w 5214166"/>
              <a:gd name="connsiteY3" fmla="*/ 645501 h 1285884"/>
              <a:gd name="connsiteX4" fmla="*/ 4453075 w 5214166"/>
              <a:gd name="connsiteY4" fmla="*/ 1264206 h 1285884"/>
              <a:gd name="connsiteX5" fmla="*/ 3377018 w 5214166"/>
              <a:gd name="connsiteY5" fmla="*/ 1285884 h 1285884"/>
              <a:gd name="connsiteX6" fmla="*/ 0 w 5214166"/>
              <a:gd name="connsiteY6" fmla="*/ 1285884 h 1285884"/>
              <a:gd name="connsiteX7" fmla="*/ 94045 w 5214166"/>
              <a:gd name="connsiteY7" fmla="*/ 672325 h 1285884"/>
              <a:gd name="connsiteX8" fmla="*/ 0 w 5214166"/>
              <a:gd name="connsiteY8" fmla="*/ 0 h 1285884"/>
              <a:gd name="connsiteX0" fmla="*/ 0 w 5214166"/>
              <a:gd name="connsiteY0" fmla="*/ 0 h 1285884"/>
              <a:gd name="connsiteX1" fmla="*/ 3377019 w 5214166"/>
              <a:gd name="connsiteY1" fmla="*/ 0 h 1285884"/>
              <a:gd name="connsiteX2" fmla="*/ 4453082 w 5214166"/>
              <a:gd name="connsiteY2" fmla="*/ 21679 h 1285884"/>
              <a:gd name="connsiteX3" fmla="*/ 5214165 w 5214166"/>
              <a:gd name="connsiteY3" fmla="*/ 645501 h 1285884"/>
              <a:gd name="connsiteX4" fmla="*/ 4453075 w 5214166"/>
              <a:gd name="connsiteY4" fmla="*/ 1264206 h 1285884"/>
              <a:gd name="connsiteX5" fmla="*/ 3377018 w 5214166"/>
              <a:gd name="connsiteY5" fmla="*/ 1285884 h 1285884"/>
              <a:gd name="connsiteX6" fmla="*/ 0 w 5214166"/>
              <a:gd name="connsiteY6" fmla="*/ 1285884 h 1285884"/>
              <a:gd name="connsiteX7" fmla="*/ 94045 w 5214166"/>
              <a:gd name="connsiteY7" fmla="*/ 672325 h 1285884"/>
              <a:gd name="connsiteX8" fmla="*/ 0 w 5214166"/>
              <a:gd name="connsiteY8" fmla="*/ 0 h 1285884"/>
              <a:gd name="connsiteX0" fmla="*/ 0 w 5214166"/>
              <a:gd name="connsiteY0" fmla="*/ 0 h 1285884"/>
              <a:gd name="connsiteX1" fmla="*/ 3377019 w 5214166"/>
              <a:gd name="connsiteY1" fmla="*/ 0 h 1285884"/>
              <a:gd name="connsiteX2" fmla="*/ 4453082 w 5214166"/>
              <a:gd name="connsiteY2" fmla="*/ 21679 h 1285884"/>
              <a:gd name="connsiteX3" fmla="*/ 5214165 w 5214166"/>
              <a:gd name="connsiteY3" fmla="*/ 645501 h 1285884"/>
              <a:gd name="connsiteX4" fmla="*/ 4453075 w 5214166"/>
              <a:gd name="connsiteY4" fmla="*/ 1264206 h 1285884"/>
              <a:gd name="connsiteX5" fmla="*/ 3377018 w 5214166"/>
              <a:gd name="connsiteY5" fmla="*/ 1285884 h 1285884"/>
              <a:gd name="connsiteX6" fmla="*/ 0 w 5214166"/>
              <a:gd name="connsiteY6" fmla="*/ 1285884 h 1285884"/>
              <a:gd name="connsiteX7" fmla="*/ 144158 w 5214166"/>
              <a:gd name="connsiteY7" fmla="*/ 672325 h 1285884"/>
              <a:gd name="connsiteX8" fmla="*/ 0 w 5214166"/>
              <a:gd name="connsiteY8" fmla="*/ 0 h 1285884"/>
              <a:gd name="connsiteX0" fmla="*/ 0 w 5214166"/>
              <a:gd name="connsiteY0" fmla="*/ 0 h 1285884"/>
              <a:gd name="connsiteX1" fmla="*/ 3377019 w 5214166"/>
              <a:gd name="connsiteY1" fmla="*/ 0 h 1285884"/>
              <a:gd name="connsiteX2" fmla="*/ 4453082 w 5214166"/>
              <a:gd name="connsiteY2" fmla="*/ 21679 h 1285884"/>
              <a:gd name="connsiteX3" fmla="*/ 5214165 w 5214166"/>
              <a:gd name="connsiteY3" fmla="*/ 645501 h 1285884"/>
              <a:gd name="connsiteX4" fmla="*/ 4453075 w 5214166"/>
              <a:gd name="connsiteY4" fmla="*/ 1264206 h 1285884"/>
              <a:gd name="connsiteX5" fmla="*/ 3377018 w 5214166"/>
              <a:gd name="connsiteY5" fmla="*/ 1285884 h 1285884"/>
              <a:gd name="connsiteX6" fmla="*/ 0 w 5214166"/>
              <a:gd name="connsiteY6" fmla="*/ 1285884 h 1285884"/>
              <a:gd name="connsiteX7" fmla="*/ 144158 w 5214166"/>
              <a:gd name="connsiteY7" fmla="*/ 672325 h 1285884"/>
              <a:gd name="connsiteX8" fmla="*/ 0 w 5214166"/>
              <a:gd name="connsiteY8" fmla="*/ 0 h 1285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14166" h="1285884">
                <a:moveTo>
                  <a:pt x="0" y="0"/>
                </a:moveTo>
                <a:lnTo>
                  <a:pt x="3377019" y="0"/>
                </a:lnTo>
                <a:cubicBezTo>
                  <a:pt x="3740307" y="0"/>
                  <a:pt x="4102043" y="7288"/>
                  <a:pt x="4453082" y="21679"/>
                </a:cubicBezTo>
                <a:cubicBezTo>
                  <a:pt x="5149539" y="129263"/>
                  <a:pt x="5214166" y="438413"/>
                  <a:pt x="5214165" y="645501"/>
                </a:cubicBezTo>
                <a:cubicBezTo>
                  <a:pt x="5214164" y="852589"/>
                  <a:pt x="5149532" y="1157476"/>
                  <a:pt x="4453075" y="1264206"/>
                </a:cubicBezTo>
                <a:cubicBezTo>
                  <a:pt x="4102039" y="1278597"/>
                  <a:pt x="3740304" y="1285884"/>
                  <a:pt x="3377018" y="1285884"/>
                </a:cubicBezTo>
                <a:lnTo>
                  <a:pt x="0" y="1285884"/>
                </a:lnTo>
                <a:cubicBezTo>
                  <a:pt x="54584" y="987609"/>
                  <a:pt x="144158" y="886639"/>
                  <a:pt x="144158" y="672325"/>
                </a:cubicBezTo>
                <a:cubicBezTo>
                  <a:pt x="144158" y="458011"/>
                  <a:pt x="80378" y="276368"/>
                  <a:pt x="0" y="0"/>
                </a:cubicBezTo>
                <a:close/>
              </a:path>
            </a:pathLst>
          </a:custGeom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олилиния 13"/>
          <p:cNvSpPr/>
          <p:nvPr/>
        </p:nvSpPr>
        <p:spPr>
          <a:xfrm>
            <a:off x="142844" y="71414"/>
            <a:ext cx="1643074" cy="1643074"/>
          </a:xfrm>
          <a:custGeom>
            <a:avLst/>
            <a:gdLst>
              <a:gd name="connsiteX0" fmla="*/ 0 w 1643074"/>
              <a:gd name="connsiteY0" fmla="*/ 821537 h 1643074"/>
              <a:gd name="connsiteX1" fmla="*/ 240623 w 1643074"/>
              <a:gd name="connsiteY1" fmla="*/ 240623 h 1643074"/>
              <a:gd name="connsiteX2" fmla="*/ 821538 w 1643074"/>
              <a:gd name="connsiteY2" fmla="*/ 1 h 1643074"/>
              <a:gd name="connsiteX3" fmla="*/ 1402452 w 1643074"/>
              <a:gd name="connsiteY3" fmla="*/ 240624 h 1643074"/>
              <a:gd name="connsiteX4" fmla="*/ 1643074 w 1643074"/>
              <a:gd name="connsiteY4" fmla="*/ 821539 h 1643074"/>
              <a:gd name="connsiteX5" fmla="*/ 1402451 w 1643074"/>
              <a:gd name="connsiteY5" fmla="*/ 1402454 h 1643074"/>
              <a:gd name="connsiteX6" fmla="*/ 821536 w 1643074"/>
              <a:gd name="connsiteY6" fmla="*/ 1643076 h 1643074"/>
              <a:gd name="connsiteX7" fmla="*/ 240622 w 1643074"/>
              <a:gd name="connsiteY7" fmla="*/ 1402453 h 1643074"/>
              <a:gd name="connsiteX8" fmla="*/ 0 w 1643074"/>
              <a:gd name="connsiteY8" fmla="*/ 821538 h 1643074"/>
              <a:gd name="connsiteX9" fmla="*/ 0 w 1643074"/>
              <a:gd name="connsiteY9" fmla="*/ 821537 h 1643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3074" h="1643074">
                <a:moveTo>
                  <a:pt x="0" y="821537"/>
                </a:moveTo>
                <a:cubicBezTo>
                  <a:pt x="0" y="603652"/>
                  <a:pt x="86555" y="394691"/>
                  <a:pt x="240623" y="240623"/>
                </a:cubicBezTo>
                <a:cubicBezTo>
                  <a:pt x="394691" y="86555"/>
                  <a:pt x="603653" y="1"/>
                  <a:pt x="821538" y="1"/>
                </a:cubicBezTo>
                <a:cubicBezTo>
                  <a:pt x="1039423" y="1"/>
                  <a:pt x="1248384" y="86556"/>
                  <a:pt x="1402452" y="240624"/>
                </a:cubicBezTo>
                <a:cubicBezTo>
                  <a:pt x="1556520" y="394692"/>
                  <a:pt x="1643074" y="603654"/>
                  <a:pt x="1643074" y="821539"/>
                </a:cubicBezTo>
                <a:cubicBezTo>
                  <a:pt x="1643074" y="1039424"/>
                  <a:pt x="1556519" y="1248385"/>
                  <a:pt x="1402451" y="1402454"/>
                </a:cubicBezTo>
                <a:cubicBezTo>
                  <a:pt x="1248383" y="1556522"/>
                  <a:pt x="1039422" y="1643077"/>
                  <a:pt x="821536" y="1643076"/>
                </a:cubicBezTo>
                <a:cubicBezTo>
                  <a:pt x="603651" y="1643076"/>
                  <a:pt x="394690" y="1556521"/>
                  <a:pt x="240622" y="1402453"/>
                </a:cubicBezTo>
                <a:cubicBezTo>
                  <a:pt x="86554" y="1248385"/>
                  <a:pt x="0" y="1039423"/>
                  <a:pt x="0" y="821538"/>
                </a:cubicBezTo>
                <a:lnTo>
                  <a:pt x="0" y="821537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21001">
                <a:srgbClr val="5F5F5F"/>
              </a:gs>
              <a:gs pos="63000">
                <a:schemeClr val="bg1"/>
              </a:gs>
              <a:gs pos="82001">
                <a:srgbClr val="777777"/>
              </a:gs>
              <a:gs pos="100000">
                <a:srgbClr val="92D050"/>
              </a:gs>
            </a:gsLst>
            <a:path path="circle">
              <a:fillToRect l="50000" t="50000" r="50000" b="50000"/>
            </a:path>
            <a:tileRect/>
          </a:gradFill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0" cap="none" spc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9" name="Рисунок 8" descr="morze_1_2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1304814">
            <a:off x="241465" y="79882"/>
            <a:ext cx="1508613" cy="159320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85918" y="428604"/>
            <a:ext cx="6456380" cy="949313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/>
            <a:r>
              <a:rPr lang="uk-UA" sz="3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Поняття </a:t>
            </a:r>
            <a:r>
              <a:rPr lang="uk-UA" sz="3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про </a:t>
            </a:r>
            <a:r>
              <a:rPr lang="uk-UA" sz="3200" b="1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мультимедіа</a:t>
            </a:r>
            <a:endParaRPr lang="uk-UA" sz="3200" b="1" i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6" name="Рисунок 5" descr="iDVD Galax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298" y="1571612"/>
            <a:ext cx="4876191" cy="487619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7224" y="1714488"/>
            <a:ext cx="7903758" cy="2485787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indent="457200" algn="just">
              <a:defRPr/>
            </a:pPr>
            <a:r>
              <a:rPr lang="uk-UA" sz="2000" b="1" i="1" dirty="0">
                <a:solidFill>
                  <a:schemeClr val="tx1"/>
                </a:solidFill>
              </a:rPr>
              <a:t>Фотографії й відеозаписи, створені за допомогою цифрових </a:t>
            </a:r>
            <a:r>
              <a:rPr lang="uk-UA" sz="2000" b="1" i="1" dirty="0" err="1">
                <a:solidFill>
                  <a:schemeClr val="tx1"/>
                </a:solidFill>
              </a:rPr>
              <a:t>фото-</a:t>
            </a:r>
            <a:r>
              <a:rPr lang="uk-UA" sz="2000" b="1" i="1" dirty="0">
                <a:solidFill>
                  <a:schemeClr val="tx1"/>
                </a:solidFill>
              </a:rPr>
              <a:t> та відеокамер, як правило, зберігаються на </a:t>
            </a:r>
            <a:r>
              <a:rPr lang="uk-UA" sz="2000" b="1" i="1" dirty="0">
                <a:solidFill>
                  <a:srgbClr val="FF0000"/>
                </a:solidFill>
              </a:rPr>
              <a:t>картах пам'яті</a:t>
            </a:r>
            <a:r>
              <a:rPr lang="uk-UA" sz="2000" b="1" i="1" dirty="0">
                <a:solidFill>
                  <a:schemeClr val="tx1"/>
                </a:solidFill>
              </a:rPr>
              <a:t> цих пристроїв, </a:t>
            </a:r>
            <a:r>
              <a:rPr lang="uk-UA" sz="2000" b="1" i="1" dirty="0">
                <a:solidFill>
                  <a:srgbClr val="FF0000"/>
                </a:solidFill>
              </a:rPr>
              <a:t>флеш-картах</a:t>
            </a:r>
            <a:r>
              <a:rPr lang="uk-UA" sz="2000" b="1" i="1" dirty="0">
                <a:solidFill>
                  <a:schemeClr val="tx1"/>
                </a:solidFill>
              </a:rPr>
              <a:t> або інших пристроях пам'яті. Для перенесення на комп'ютер зображень із цифрового фотоапарата можна безпосередньо </a:t>
            </a:r>
            <a:r>
              <a:rPr lang="uk-UA" sz="2000" b="1" i="1" dirty="0" err="1">
                <a:solidFill>
                  <a:schemeClr val="tx1"/>
                </a:solidFill>
              </a:rPr>
              <a:t>під'єднати</a:t>
            </a:r>
            <a:r>
              <a:rPr lang="uk-UA" sz="2000" b="1" i="1" dirty="0">
                <a:solidFill>
                  <a:schemeClr val="tx1"/>
                </a:solidFill>
              </a:rPr>
              <a:t> його до спеціального </a:t>
            </a:r>
            <a:r>
              <a:rPr lang="uk-UA" sz="2000" b="1" i="1" dirty="0" err="1">
                <a:solidFill>
                  <a:schemeClr val="tx1"/>
                </a:solidFill>
              </a:rPr>
              <a:t>роз‘єму</a:t>
            </a:r>
            <a:r>
              <a:rPr lang="uk-UA" sz="2000" b="1" i="1" dirty="0">
                <a:solidFill>
                  <a:schemeClr val="tx1"/>
                </a:solidFill>
              </a:rPr>
              <a:t> — </a:t>
            </a:r>
            <a:r>
              <a:rPr lang="en-US" sz="2000" b="1" i="1" dirty="0">
                <a:solidFill>
                  <a:srgbClr val="FF0000"/>
                </a:solidFill>
              </a:rPr>
              <a:t>USB-</a:t>
            </a:r>
            <a:r>
              <a:rPr lang="uk-UA" sz="2000" b="1" i="1" dirty="0">
                <a:solidFill>
                  <a:srgbClr val="FF0000"/>
                </a:solidFill>
              </a:rPr>
              <a:t>порту </a:t>
            </a:r>
            <a:r>
              <a:rPr lang="uk-UA" sz="2000" b="1" i="1" dirty="0">
                <a:solidFill>
                  <a:schemeClr val="tx1"/>
                </a:solidFill>
              </a:rPr>
              <a:t>комп'ютера за допомогою відповідного кабелю, або приєднати </a:t>
            </a:r>
            <a:r>
              <a:rPr lang="uk-UA" sz="2000" b="1" i="1" dirty="0" err="1">
                <a:solidFill>
                  <a:srgbClr val="FF0000"/>
                </a:solidFill>
              </a:rPr>
              <a:t>кардрідер</a:t>
            </a:r>
            <a:r>
              <a:rPr lang="uk-UA" sz="2000" b="1" i="1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000100" y="274638"/>
            <a:ext cx="7686700" cy="1143000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400" b="1" i="0" u="none" strike="noStrike" kern="1200" cap="none" spc="50" normalizeH="0" baseline="0" noProof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Пристрої мультимедіа</a:t>
            </a:r>
            <a:endParaRPr kumimoji="0" lang="uk-UA" sz="5400" b="1" i="0" u="none" strike="noStrike" kern="1200" cap="none" spc="50" normalizeH="0" baseline="0" noProof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12299" name="Picture 11" descr="http://www.modecom.ru/upload/obrazki/tablety-ext/freetab_9704IPS2X4/MicroSDHC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84" y="4257367"/>
            <a:ext cx="3000396" cy="2362517"/>
          </a:xfrm>
          <a:prstGeom prst="rect">
            <a:avLst/>
          </a:prstGeom>
          <a:noFill/>
        </p:spPr>
      </p:pic>
      <p:pic>
        <p:nvPicPr>
          <p:cNvPr id="12301" name="Picture 13" descr="http://www.geekalerts.com/u/usb-pushup-hub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43240" y="4357694"/>
            <a:ext cx="2571768" cy="2295304"/>
          </a:xfrm>
          <a:prstGeom prst="rect">
            <a:avLst/>
          </a:prstGeom>
          <a:noFill/>
        </p:spPr>
      </p:pic>
      <p:pic>
        <p:nvPicPr>
          <p:cNvPr id="12303" name="Picture 15" descr="http://drd.su/product_images/img3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4071942"/>
            <a:ext cx="2714644" cy="22589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2"/>
          <p:cNvSpPr>
            <a:spLocks noGrp="1"/>
          </p:cNvSpPr>
          <p:nvPr>
            <p:ph type="title" idx="4294967295"/>
          </p:nvPr>
        </p:nvSpPr>
        <p:spPr>
          <a:xfrm>
            <a:off x="411163" y="333375"/>
            <a:ext cx="8229600" cy="1143000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/>
            <a:r>
              <a:rPr lang="uk-UA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Кардрідер</a:t>
            </a:r>
            <a:endParaRPr lang="uk-UA" sz="5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1538" y="1785926"/>
            <a:ext cx="7564553" cy="1328023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indent="457200" algn="just">
              <a:defRPr/>
            </a:pPr>
            <a:r>
              <a:rPr lang="uk-UA" sz="2400" b="1" i="1" dirty="0" err="1">
                <a:solidFill>
                  <a:srgbClr val="FF0000"/>
                </a:solidFill>
              </a:rPr>
              <a:t>Кардрідер</a:t>
            </a:r>
            <a:r>
              <a:rPr lang="uk-UA" sz="2400" b="1" i="1" dirty="0">
                <a:solidFill>
                  <a:srgbClr val="FFFF00"/>
                </a:solidFill>
              </a:rPr>
              <a:t> </a:t>
            </a:r>
            <a:r>
              <a:rPr lang="uk-UA" sz="2400" b="1" i="1" dirty="0"/>
              <a:t>(</a:t>
            </a:r>
            <a:r>
              <a:rPr lang="uk-UA" sz="2400" b="1" i="1" dirty="0">
                <a:solidFill>
                  <a:schemeClr val="tx1"/>
                </a:solidFill>
              </a:rPr>
              <a:t>від англ. </a:t>
            </a:r>
            <a:r>
              <a:rPr lang="uk-UA" sz="2400" b="1" i="1" dirty="0" err="1">
                <a:solidFill>
                  <a:schemeClr val="tx1"/>
                </a:solidFill>
              </a:rPr>
              <a:t>card</a:t>
            </a:r>
            <a:r>
              <a:rPr lang="uk-UA" sz="2400" b="1" i="1" dirty="0">
                <a:solidFill>
                  <a:schemeClr val="tx1"/>
                </a:solidFill>
              </a:rPr>
              <a:t> </a:t>
            </a:r>
            <a:r>
              <a:rPr lang="uk-UA" sz="2400" b="1" i="1" dirty="0" err="1">
                <a:solidFill>
                  <a:schemeClr val="tx1"/>
                </a:solidFill>
              </a:rPr>
              <a:t>reader</a:t>
            </a:r>
            <a:r>
              <a:rPr lang="uk-UA" sz="2400" b="1" i="1" dirty="0">
                <a:solidFill>
                  <a:schemeClr val="tx1"/>
                </a:solidFill>
              </a:rPr>
              <a:t> — зчитувач карток) — пристрій для виконання операцій над вмістом флеш-карт.</a:t>
            </a:r>
          </a:p>
        </p:txBody>
      </p:sp>
      <p:pic>
        <p:nvPicPr>
          <p:cNvPr id="13323" name="Picture 11" descr="http://2usb.ru/wp-content/uploads/2009/05/usb-rechargeable-torch-with-card-reader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571876"/>
            <a:ext cx="3810000" cy="2857500"/>
          </a:xfrm>
          <a:prstGeom prst="rect">
            <a:avLst/>
          </a:prstGeom>
          <a:noFill/>
        </p:spPr>
      </p:pic>
      <p:pic>
        <p:nvPicPr>
          <p:cNvPr id="13325" name="Picture 13" descr="http://novinki56.ru/images/9065cvheeg69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71934" y="3214686"/>
            <a:ext cx="4076700" cy="32766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2"/>
          <p:cNvSpPr>
            <a:spLocks noGrp="1"/>
          </p:cNvSpPr>
          <p:nvPr>
            <p:ph type="title" idx="4294967295"/>
          </p:nvPr>
        </p:nvSpPr>
        <p:spPr>
          <a:xfrm>
            <a:off x="411163" y="333375"/>
            <a:ext cx="8229600" cy="1143000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/>
            <a:r>
              <a:rPr lang="en-US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USB</a:t>
            </a:r>
            <a:r>
              <a:rPr lang="uk-UA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порт</a:t>
            </a:r>
            <a:endParaRPr lang="uk-UA" sz="6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1714488"/>
            <a:ext cx="7564553" cy="2145268"/>
          </a:xfrm>
          <a:prstGeom prst="roundRect">
            <a:avLst/>
          </a:prstGeom>
          <a:ln>
            <a:solidFill>
              <a:schemeClr val="tx1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indent="457200" algn="just">
              <a:defRPr/>
            </a:pPr>
            <a:r>
              <a:rPr lang="en-US" sz="2400" b="1" i="1" dirty="0">
                <a:solidFill>
                  <a:srgbClr val="FF0000"/>
                </a:solidFill>
              </a:rPr>
              <a:t>USB</a:t>
            </a:r>
            <a:r>
              <a:rPr lang="en-US" sz="2400" b="1" i="1" dirty="0">
                <a:solidFill>
                  <a:schemeClr val="tx1"/>
                </a:solidFill>
              </a:rPr>
              <a:t> (</a:t>
            </a:r>
            <a:r>
              <a:rPr lang="uk-UA" sz="2400" b="1" i="1" dirty="0">
                <a:solidFill>
                  <a:schemeClr val="tx1"/>
                </a:solidFill>
              </a:rPr>
              <a:t>від англ. </a:t>
            </a:r>
            <a:r>
              <a:rPr lang="en-US" sz="2400" b="1" i="1" dirty="0">
                <a:solidFill>
                  <a:schemeClr val="tx1"/>
                </a:solidFill>
              </a:rPr>
              <a:t>Universal Serial Bus — </a:t>
            </a:r>
            <a:r>
              <a:rPr lang="uk-UA" sz="2400" b="1" i="1" dirty="0">
                <a:solidFill>
                  <a:schemeClr val="tx1"/>
                </a:solidFill>
              </a:rPr>
              <a:t>універсальна послідовна шина)— система передачі даних, яка використовується для під’єднання до комп’ютера різноманітних пристроїв, у тому числі й мультимедійних.</a:t>
            </a:r>
          </a:p>
        </p:txBody>
      </p:sp>
      <p:pic>
        <p:nvPicPr>
          <p:cNvPr id="14342" name="Picture 2" descr="http://farm1.static.flickr.com/39/109530479_e038cd8aa5.jpg?v=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3857628"/>
            <a:ext cx="3343275" cy="25193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4346" name="AutoShape 10" descr="data:image/jpeg;base64,/9j/4AAQSkZJRgABAQAAAQABAAD/2wCEAAkGBxMSEhUQEBQVFRQVGBUYGBQVFxUXFhQVFBcYFxgYFRcYHSggGBwlHBQUITEhJSkrLy4uFx8zODMsNygtLisBCgoKDg0MFw8PFDAcFBwsLCwsLCwsLCssLCs3LCwsLCwsLCw3LDcsLCwrKywrLCwsNywsLCw3LCssLCwsLCs3K//AABEIAL4BCgMBIgACEQEDEQH/xAAcAAEAAAcBAAAAAAAAAAAAAAAAAQIEBQYHCAP/xABDEAACAQICBwUFBgMFCQEAAAAAAQIDEQQhBQYSMUFRYQciMnGBE0JSkaEUI2KxwdFDkvAzU3KC8SRUY3ODosLS4RX/xAAXAQEBAQEAAAAAAAAAAAAAAAAAAQID/8QAFhEBAQEAAAAAAAAAAAAAAAAAAAER/9oADAMBAAIRAxEAPwD01c7apxtDHUlNf3lPuy9Y7n9DaGgNbsHjEvs9aLl8Eu7P+V7/AEOW5wTEISi9qEmmuWTQwdgg5y1b7UsdhLQqv29Ne7U8SXSe/wCdzbmqnaPg8baCl7Kq/wCHUaV3+GW6QGYgAAAAAAAAAAAAAAAAAAAAAAAAAAAAAAAAAAAAAAA511i7NcbhryUPawXv0+9l1jvXyMOnTcXmrHXZjusOpWDxibq01Gb/AIkO7P14S9UBzQqieTR4VKLTvH6GxNauyzE4e9TD/f018KtUiusOPpcwGe1C63PdnwKMz1Q7VcThF7KuvtFJLuqTtOPK088ujMkwXba9r7/DLYfwTe0v5lZ/Q1FG2b3vl15s8Jxe8g6f0Hr/AIDFJbFZQk/cq9x/N5P0Zk8ZJq6d0+K3HHUKzRe9D624vDf2FecFyTvH+V5AdVg0hobtnrxssTShVXxQ7kv1T+SM90J2maPxFk6joyfu1lsr+bOP1AzIElGrGaUoSUovc4tNPyaJwAAAAAAAAAAAAAAAAAAAAAAAAAAAAAAAABqDt50NCNOjiqcIxbqOFSUVZy2leLlbf4ZfM2+UOmtFUsVRnh68dqE1nzTWaafBp5gcmV4cvP5nntpmX62arTwWIqUZXcbKUJ8Jwzs/Pg/Iw+tT2W0USSiS3J3yJGBFSJ41GeSIpgXrQ2smJwr2sPWnDonk/OLyZsXQHbPVjaOMpRqL44dyfy8L+hqEmIOpdAa8YHGWVKslN/w6ncn6Xyl6NmRnHMKjRmOrPaRjcJaKqe1pr+HVvJW6PfH0YHSoMD1Z7U8HibQrP7PUfCb7jfSe5etjOoTTSaaaeaazTXRgTAAAAAAAAAAAAAAAAAAAAAAAAAAAAAMb181fWMwzjFfe07ypvm0s4+q+tjnDS2FtnbcdZmle1jVv2Nb7RBfd1rt23Rqe8vXf8wNQxRK4sqMVScXdEsldbiinBGUSAE0WGiU9IQybvny/YCSxEjOL32IXAmhMyjVbXjF4Fr2NS9PjSn3oP093zVjFbkwHR+qPabhMZanVfsKzy2ZvuSf4J/o7epnJxwp2M81L7TcTgrUqrdegstiT78F/w5vd5PLyIOiwWjVvWXDY6n7TDVFK3ig8pwfKUeHnuLuAAAAAAAAAAAAAAAAAAAAAAACAAt2sOiIYuhOhP3l3X8M14X/XC5cQBy5p3RcqVSdKpG0oNprqiwqOy7M392q6re2p/bKS78F94l70F73mvy8jSFWinvKLfWp8incS5bFsnu5njXw/Fbv6/cCjSDRM4kEBGE2vLiuZM884rzvw/chskLcQCktzXqiBPv35PnwfmJt8W+HyQEgTIkGgK7RWlK2HqKtQqSpzjulF29HzXR5G8tRO1WlidmhjdmjXdkp7qVR+vgl0eXXgaAIpkHZAOfdQe1Crg9mhitqth8knvqUl+FvxR/C/Tkb30XpKliaca2HnGpTlulF/R8n0YFWAAAAAAAAAAAAAAAAAAAAAgQIkAqDXM0V2m6oPCVfb0V/s9V5W/hzebg+nFfLgb1KbSGCp16cqNaKlCatKL5fo+oHLTRI1by5fsZPrvqnUwFazvKjO/s6nNfDLlJfXeY2yopa9FWut31XmUco2Lo+aPOpR2vDk+X7AW9MmiKkGnZ8PmebA9HH/AFIxXB3POM2R9owIyjyJWiO2xYCUEbCwEEZDqhrdiNHVNuhK8G+/SlfYqLquD/EszHyDYHVOp+t2H0jS9pQdpxtt0peOm3z5x5SWT88jIDkPQukq2Hqxr4aUoVIbpLlxUuDT5M6R7Otb/wD9KhKc4bFWk1Gol4W2rqUeKTs8nus95BlYAAAAAAAAAAAAAAAAAAECIAlIExAKodLaNpYmlKhXipQlvT4Pg0+DXM0JrtqdVwFTO86En3Ktv+2fKX58OnRDRTY7BwrQlSqxU4SVpRkrpr+uIHLLJWjOdfNQamDbr0L1MPz3ypdJ81+L5mDMqEknlJevFefMo8RhXHPeua3f6lZYjCbW71T3PzQFpaBc6mFjPwZP4eHoy31Kbi7NejAkTIohYiBMQZNSpuTslf8AriVcMMku9m+S3fuwKSFJvcvUqqOBXvZvlw/cuNHB1JQc3FqEd7SbsuvIp6mMSygl5k1cedbDuKvdWXu+fQ2x2CKSeLTTScaDV07POqsjTtSbe+5d9WdZ8RgainRm0uMX4WuTXFEXHVIMQ1L1+w+PShdU63Gm3lJ/gfHy3+Zl5WQAAAAAAAAAAAAAAAAAACBEASkGichYDynFNWaunvT3NdTVevPZlfaxGj1Z5uWH4PrS5f4flyNrtErQVylVpuLcZJpp2aas01vTT3MkOhNctRqGOTn/AGVdLKrFeLkqi95dd6+ho/WDQFfBVPZYiDi/dks4TXOEuP5lRaydzUlaauuD4r14kgsBT1sE1nF7Uem9eaIUcJfxfJE2Kk1HJ2LpqHh4VcXClWb2JXTs0msnnG6sSrHhGlsrPur+uH7nlPGKOUFn8TMo111JrYT72L9tQb7tWKdop8KkfdfXd+RhUk9zIq46O0hiJfcU6k0pt3SnKEXdWltWe62XkZZV1Y0fQozeKxLnXdNuEaXhjUfhVks9/vNcclxwKlF3Wzfa4Wvdvkksy5VdF4jNyj3ktqUNqLqRjzlBPaXXirq4VQVGl4SvoYGnGCqYmbu7ONGnbaaeffm7qHDKzfkWyTPSFX4le27g0uV+XmKiroYmDn3I+wnfuOLk4S5KW024vqvVcTZ2o3au4tYfH3aWSq75Lh3/AIl13+Zqeti7rZgtlfOXzKdcySFdgYXEwqRVSnJShJXUou6a8z1OY9TtesRgJJQltU2+9SlnF/s+qN+aq63YbHwvRlaol3qUmtqPl8S6r6FTGQAAqAAAAAAAAAAAAAAAAAAAhYg0TADzaKLSui6WJpujXgpwfB8HzT3p9UXCxK0FaL1y7Na2G2q2FvWo79nfVprql411XquJgKOsWjCNcOzmhi71aNqNd57SXcm/xxXH8Sz8wOfcaskVOqt/tELfEmVmtOgMRg5ezxNNwzylvhNc4S3P8+di86hanYytVhXjRcaSz9pUewpZe4mryvzSt1FI2bo7STgtnxQatKMs00+DT3mM60dn1OvGWI0blLfLDX5b3Sf6F3nTlCThOLjJb4v9OaPfD13F7UXZmWmnMPiKlDbpxXsqt2pSa2ZrnBt5x8sr8Slo1ZwmpOSjbO98/wDLbibu09oTC6Sjav8AdYhK0a8Uru3CoveX5dDUOtOquIwNTYrQ7rvsVFnTqLnGX6PMmabi143EKctqyV+lr9Wllcp2Q6Es2aQf1Ixi27JZ8FbP0Mi0dqjUlFVsXJYWi805r72p/wAul4pebsvMv2BlCHc0dScJPJ4iolOu/wDDdbNNeSJbi4sOD1VcEqmPn9ng81TttYiouUafuecreTLroHS8I4qhRwlBUYqpH7yffrzzSu57o+Uci6aO1VqSqOeId0825NuUurk9xc56PowxODp01HbdeNuezsycvNbvoTVbnABtzAAAAAAAAAAAAAAAAAAAAAAAAQsQaJgB41aKkrSSa32aTz9SDie1hYKtukdGQrR2ai3bpLKUfJ/oYfpPRVSg7yzhwqLd5SXus2Dsks6aaaaTTyaeaa6oErWqlnxK+GKhUpuhiYRq0Zb4yz9Yv3X1RddLattXnh93Gm//AAf6GObLWXFb08nl+RlphutHZ9TpTVWhiKccNLe6rtUpcWnFePo108ym0cqFDLA03Uq/7zWinL/pU90PN3ZlGldE/arRbtstemT/APb6HtgdG0cJFylJZb5SasvXciWqsOA0JWrVHPEbTb3zm7yf/wAL9Sw2Hwicm0r8W975Lm+iPXD1cTjHsYOm9njWmmoLyWTl629TKtBak0qVqmIft63Gc/CuajHcl03dCSFrGMHhMZjXajB0aX97UVn/AJIfv8jLtXdTaGFl7Z3q1+NWecvTlvMjirZIibkYtAAVAAAAAAAAAAAAAAAAAAAAAAAAAAAAAAAAELFs0toWFbveGpwmuPSS4ougA1lpLROMjVUKVHak7rau1TSsu85Wz8svQvGiNQ43VXHTdaazUN1KHlH9d/VmagmLqSlSjFKMUopbklZL0ROAVAAAAAAAAAAAAAAAAAAAAAAAAAAAAAAAAAAAAAAAAAAAAAAAAAAAAAAAAH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8" name="AutoShape 12" descr="data:image/jpeg;base64,/9j/4AAQSkZJRgABAQAAAQABAAD/2wCEAAkGBxMSEhUQEBQVFRQVGBUYGBQVFxUXFhQVFBcYFxgYFRcYHSggGBwlHBQUITEhJSkrLy4uFx8zODMsNygtLisBCgoKDg0MFw8PFDAcFBwsLCwsLCwsLCssLCs3LCwsLCwsLCw3LDcsLCwrKywrLCwsNywsLCw3LCssLCwsLCs3K//AABEIAL4BCgMBIgACEQEDEQH/xAAcAAEAAAcBAAAAAAAAAAAAAAAAAQIEBQYHCAP/xABDEAACAQICBwUFBgMFCQEAAAAAAQIDEQQhBQYSMUFRYQciMnGBE0JSkaEUI2KxwdFDkvAzU3KC8SRUY3ODosLS4RX/xAAXAQEBAQEAAAAAAAAAAAAAAAAAAQID/8QAFhEBAQEAAAAAAAAAAAAAAAAAAAER/9oADAMBAAIRAxEAPwD01c7apxtDHUlNf3lPuy9Y7n9DaGgNbsHjEvs9aLl8Eu7P+V7/AEOW5wTEISi9qEmmuWTQwdgg5y1b7UsdhLQqv29Ne7U8SXSe/wCdzbmqnaPg8baCl7Kq/wCHUaV3+GW6QGYgAAAAAAAAAAAAAAAAAAAAAAAAAAAAAAAAAAAAAAA511i7NcbhryUPawXv0+9l1jvXyMOnTcXmrHXZjusOpWDxibq01Gb/AIkO7P14S9UBzQqieTR4VKLTvH6GxNauyzE4e9TD/f018KtUiusOPpcwGe1C63PdnwKMz1Q7VcThF7KuvtFJLuqTtOPK088ujMkwXba9r7/DLYfwTe0v5lZ/Q1FG2b3vl15s8Jxe8g6f0Hr/AIDFJbFZQk/cq9x/N5P0Zk8ZJq6d0+K3HHUKzRe9D624vDf2FecFyTvH+V5AdVg0hobtnrxssTShVXxQ7kv1T+SM90J2maPxFk6joyfu1lsr+bOP1AzIElGrGaUoSUovc4tNPyaJwAAAAAAAAAAAAAAAAAAAAAAAAAAAAAAAABqDt50NCNOjiqcIxbqOFSUVZy2leLlbf4ZfM2+UOmtFUsVRnh68dqE1nzTWaafBp5gcmV4cvP5nntpmX62arTwWIqUZXcbKUJ8Jwzs/Pg/Iw+tT2W0USSiS3J3yJGBFSJ41GeSIpgXrQ2smJwr2sPWnDonk/OLyZsXQHbPVjaOMpRqL44dyfy8L+hqEmIOpdAa8YHGWVKslN/w6ncn6Xyl6NmRnHMKjRmOrPaRjcJaKqe1pr+HVvJW6PfH0YHSoMD1Z7U8HibQrP7PUfCb7jfSe5etjOoTTSaaaeaazTXRgTAAAAAAAAAAAAAAAAAAAAAAAAAAAAAMb181fWMwzjFfe07ypvm0s4+q+tjnDS2FtnbcdZmle1jVv2Nb7RBfd1rt23Rqe8vXf8wNQxRK4sqMVScXdEsldbiinBGUSAE0WGiU9IQybvny/YCSxEjOL32IXAmhMyjVbXjF4Fr2NS9PjSn3oP093zVjFbkwHR+qPabhMZanVfsKzy2ZvuSf4J/o7epnJxwp2M81L7TcTgrUqrdegstiT78F/w5vd5PLyIOiwWjVvWXDY6n7TDVFK3ig8pwfKUeHnuLuAAAAAAAAAAAAAAAAAAAAAAACAAt2sOiIYuhOhP3l3X8M14X/XC5cQBy5p3RcqVSdKpG0oNprqiwqOy7M392q6re2p/bKS78F94l70F73mvy8jSFWinvKLfWp8incS5bFsnu5njXw/Fbv6/cCjSDRM4kEBGE2vLiuZM884rzvw/chskLcQCktzXqiBPv35PnwfmJt8W+HyQEgTIkGgK7RWlK2HqKtQqSpzjulF29HzXR5G8tRO1WlidmhjdmjXdkp7qVR+vgl0eXXgaAIpkHZAOfdQe1Crg9mhitqth8knvqUl+FvxR/C/Tkb30XpKliaca2HnGpTlulF/R8n0YFWAAAAAAAAAAAAAAAAAAAAAgQIkAqDXM0V2m6oPCVfb0V/s9V5W/hzebg+nFfLgb1KbSGCp16cqNaKlCatKL5fo+oHLTRI1by5fsZPrvqnUwFazvKjO/s6nNfDLlJfXeY2yopa9FWut31XmUco2Lo+aPOpR2vDk+X7AW9MmiKkGnZ8PmebA9HH/AFIxXB3POM2R9owIyjyJWiO2xYCUEbCwEEZDqhrdiNHVNuhK8G+/SlfYqLquD/EszHyDYHVOp+t2H0jS9pQdpxtt0peOm3z5x5SWT88jIDkPQukq2Hqxr4aUoVIbpLlxUuDT5M6R7Otb/wD9KhKc4bFWk1Gol4W2rqUeKTs8nus95BlYAAAAAAAAAAAAAAAAAAECIAlIExAKodLaNpYmlKhXipQlvT4Pg0+DXM0JrtqdVwFTO86En3Ktv+2fKX58OnRDRTY7BwrQlSqxU4SVpRkrpr+uIHLLJWjOdfNQamDbr0L1MPz3ypdJ81+L5mDMqEknlJevFefMo8RhXHPeua3f6lZYjCbW71T3PzQFpaBc6mFjPwZP4eHoy31Kbi7NejAkTIohYiBMQZNSpuTslf8AriVcMMku9m+S3fuwKSFJvcvUqqOBXvZvlw/cuNHB1JQc3FqEd7SbsuvIp6mMSygl5k1cedbDuKvdWXu+fQ2x2CKSeLTTScaDV07POqsjTtSbe+5d9WdZ8RgainRm0uMX4WuTXFEXHVIMQ1L1+w+PShdU63Gm3lJ/gfHy3+Zl5WQAAAAAAAAAAAAAAAAAACBEASkGichYDynFNWaunvT3NdTVevPZlfaxGj1Z5uWH4PrS5f4flyNrtErQVylVpuLcZJpp2aas01vTT3MkOhNctRqGOTn/AGVdLKrFeLkqi95dd6+ho/WDQFfBVPZYiDi/dks4TXOEuP5lRaydzUlaauuD4r14kgsBT1sE1nF7Uem9eaIUcJfxfJE2Kk1HJ2LpqHh4VcXClWb2JXTs0msnnG6sSrHhGlsrPur+uH7nlPGKOUFn8TMo111JrYT72L9tQb7tWKdop8KkfdfXd+RhUk9zIq46O0hiJfcU6k0pt3SnKEXdWltWe62XkZZV1Y0fQozeKxLnXdNuEaXhjUfhVks9/vNcclxwKlF3Wzfa4Wvdvkksy5VdF4jNyj3ktqUNqLqRjzlBPaXXirq4VQVGl4SvoYGnGCqYmbu7ONGnbaaeffm7qHDKzfkWyTPSFX4le27g0uV+XmKiroYmDn3I+wnfuOLk4S5KW024vqvVcTZ2o3au4tYfH3aWSq75Lh3/AIl13+Zqeti7rZgtlfOXzKdcySFdgYXEwqRVSnJShJXUou6a8z1OY9TtesRgJJQltU2+9SlnF/s+qN+aq63YbHwvRlaol3qUmtqPl8S6r6FTGQAAqAAAAAAAAAAAAAAAAAAAhYg0TADzaKLSui6WJpujXgpwfB8HzT3p9UXCxK0FaL1y7Na2G2q2FvWo79nfVprql411XquJgKOsWjCNcOzmhi71aNqNd57SXcm/xxXH8Sz8wOfcaskVOqt/tELfEmVmtOgMRg5ezxNNwzylvhNc4S3P8+di86hanYytVhXjRcaSz9pUewpZe4mryvzSt1FI2bo7STgtnxQatKMs00+DT3mM60dn1OvGWI0blLfLDX5b3Sf6F3nTlCThOLjJb4v9OaPfD13F7UXZmWmnMPiKlDbpxXsqt2pSa2ZrnBt5x8sr8Slo1ZwmpOSjbO98/wDLbibu09oTC6Sjav8AdYhK0a8Uru3CoveX5dDUOtOquIwNTYrQ7rvsVFnTqLnGX6PMmabi143EKctqyV+lr9Wllcp2Q6Es2aQf1Ixi27JZ8FbP0Mi0dqjUlFVsXJYWi805r72p/wAul4pebsvMv2BlCHc0dScJPJ4iolOu/wDDdbNNeSJbi4sOD1VcEqmPn9ng81TttYiouUafuecreTLroHS8I4qhRwlBUYqpH7yffrzzSu57o+Uci6aO1VqSqOeId0825NuUurk9xc56PowxODp01HbdeNuezsycvNbvoTVbnABtzAAAAAAAAAAAAAAAAAAAAAAAAQsQaJgB41aKkrSSa32aTz9SDie1hYKtukdGQrR2ai3bpLKUfJ/oYfpPRVSg7yzhwqLd5SXus2Dsks6aaaaTTyaeaa6oErWqlnxK+GKhUpuhiYRq0Zb4yz9Yv3X1RddLattXnh93Gm//AAf6GObLWXFb08nl+RlphutHZ9TpTVWhiKccNLe6rtUpcWnFePo108ym0cqFDLA03Uq/7zWinL/pU90PN3ZlGldE/arRbtstemT/APb6HtgdG0cJFylJZb5SasvXciWqsOA0JWrVHPEbTb3zm7yf/wAL9Sw2Hwicm0r8W975Lm+iPXD1cTjHsYOm9njWmmoLyWTl629TKtBak0qVqmIft63Gc/CuajHcl03dCSFrGMHhMZjXajB0aX97UVn/AJIfv8jLtXdTaGFl7Z3q1+NWecvTlvMjirZIibkYtAAVAAAAAAAAAAAAAAAAAAAAAAAAAAAAAAAAELFs0toWFbveGpwmuPSS4ougA1lpLROMjVUKVHak7rau1TSsu85Wz8svQvGiNQ43VXHTdaazUN1KHlH9d/VmagmLqSlSjFKMUopbklZL0ROAVAAAAAAAAAAAAAAAAAAAAAAAAAAAAAAAAAAAAAAAAAAAAAAAAAAAAAAAAH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50" name="Picture 14" descr="http://upload.wikimedia.org/wikipedia/commons/9/96/USB-Connector-Standard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4204588"/>
            <a:ext cx="3714776" cy="2653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00166" y="5000636"/>
            <a:ext cx="7564553" cy="1328023"/>
          </a:xfrm>
          <a:prstGeom prst="roundRect">
            <a:avLst/>
          </a:prstGeom>
          <a:ln>
            <a:solidFill>
              <a:schemeClr val="tx1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indent="457200" algn="just">
              <a:defRPr/>
            </a:pPr>
            <a:r>
              <a:rPr lang="uk-UA" sz="2400" b="1" i="1" dirty="0">
                <a:solidFill>
                  <a:srgbClr val="FF0000"/>
                </a:solidFill>
              </a:rPr>
              <a:t>Мультимедійні програвачі, або </a:t>
            </a:r>
            <a:r>
              <a:rPr lang="uk-UA" sz="2400" b="1" i="1" dirty="0" err="1">
                <a:solidFill>
                  <a:srgbClr val="FF0000"/>
                </a:solidFill>
              </a:rPr>
              <a:t>медіа-плеєри</a:t>
            </a:r>
            <a:r>
              <a:rPr lang="uk-UA" sz="2400" b="1" i="1" dirty="0">
                <a:solidFill>
                  <a:schemeClr val="tx1"/>
                </a:solidFill>
              </a:rPr>
              <a:t>, — програми для відтворювання мультимедійних даних.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143372" y="1714488"/>
            <a:ext cx="4843463" cy="26781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uk-UA" sz="2400" b="1" i="1" dirty="0">
                <a:latin typeface="+mn-lt"/>
                <a:cs typeface="+mn-cs"/>
              </a:rPr>
              <a:t>Файли, що містять мультимедійні дані, можуть мати розши­рення </a:t>
            </a:r>
            <a:r>
              <a:rPr lang="en-US" sz="2400" b="1" i="1" dirty="0">
                <a:latin typeface="+mn-lt"/>
                <a:cs typeface="+mn-cs"/>
              </a:rPr>
              <a:t>wma</a:t>
            </a:r>
            <a:r>
              <a:rPr lang="uk-UA" sz="2400" b="1" i="1" dirty="0">
                <a:latin typeface="+mn-lt"/>
                <a:cs typeface="+mn-cs"/>
              </a:rPr>
              <a:t>,</a:t>
            </a:r>
            <a:r>
              <a:rPr lang="en-US" sz="2400" b="1" i="1" dirty="0">
                <a:latin typeface="+mn-lt"/>
                <a:cs typeface="+mn-cs"/>
              </a:rPr>
              <a:t> </a:t>
            </a:r>
            <a:r>
              <a:rPr lang="en-US" sz="2400" b="1" i="1" dirty="0" err="1">
                <a:latin typeface="+mn-lt"/>
                <a:cs typeface="+mn-cs"/>
              </a:rPr>
              <a:t>wmv</a:t>
            </a:r>
            <a:r>
              <a:rPr lang="en-US" sz="2400" b="1" i="1" dirty="0">
                <a:latin typeface="+mn-lt"/>
                <a:cs typeface="+mn-cs"/>
              </a:rPr>
              <a:t>, </a:t>
            </a:r>
            <a:r>
              <a:rPr lang="en-US" sz="2400" b="1" i="1" dirty="0" err="1">
                <a:latin typeface="+mn-lt"/>
                <a:cs typeface="+mn-cs"/>
              </a:rPr>
              <a:t>avi</a:t>
            </a:r>
            <a:r>
              <a:rPr lang="uk-UA" sz="2400" b="1" i="1" dirty="0">
                <a:latin typeface="+mn-lt"/>
                <a:cs typeface="+mn-cs"/>
              </a:rPr>
              <a:t>,</a:t>
            </a:r>
            <a:r>
              <a:rPr lang="en-US" sz="2400" b="1" i="1" dirty="0">
                <a:latin typeface="+mn-lt"/>
                <a:cs typeface="+mn-cs"/>
              </a:rPr>
              <a:t> mpg, </a:t>
            </a:r>
            <a:r>
              <a:rPr lang="uk-UA" sz="2400" b="1" i="1" dirty="0">
                <a:latin typeface="+mn-lt"/>
                <a:cs typeface="+mn-cs"/>
              </a:rPr>
              <a:t>mp3, </a:t>
            </a:r>
            <a:r>
              <a:rPr lang="en-US" sz="2400" b="1" i="1" dirty="0">
                <a:latin typeface="+mn-lt"/>
                <a:cs typeface="+mn-cs"/>
              </a:rPr>
              <a:t>mid, </a:t>
            </a:r>
            <a:r>
              <a:rPr lang="en-US" sz="2400" b="1" i="1" dirty="0" err="1">
                <a:latin typeface="+mn-lt"/>
                <a:cs typeface="+mn-cs"/>
              </a:rPr>
              <a:t>aif</a:t>
            </a:r>
            <a:r>
              <a:rPr lang="en-US" sz="2400" b="1" i="1" dirty="0">
                <a:latin typeface="+mn-lt"/>
                <a:cs typeface="+mn-cs"/>
              </a:rPr>
              <a:t>, wav, </a:t>
            </a:r>
            <a:r>
              <a:rPr lang="en-US" sz="2400" b="1" i="1" dirty="0" err="1">
                <a:latin typeface="+mn-lt"/>
                <a:cs typeface="+mn-cs"/>
              </a:rPr>
              <a:t>mp</a:t>
            </a:r>
            <a:r>
              <a:rPr lang="uk-UA" sz="2400" b="1" i="1" dirty="0">
                <a:latin typeface="+mn-lt"/>
                <a:cs typeface="+mn-cs"/>
              </a:rPr>
              <a:t>4 тощо. Для їх відтворювання створено спеціальні програми — </a:t>
            </a:r>
            <a:r>
              <a:rPr lang="uk-UA" sz="2400" b="1" i="1" dirty="0">
                <a:solidFill>
                  <a:srgbClr val="FF0000"/>
                </a:solidFill>
                <a:latin typeface="+mn-lt"/>
                <a:cs typeface="+mn-cs"/>
              </a:rPr>
              <a:t>мультимедійні програвачі.</a:t>
            </a:r>
          </a:p>
        </p:txBody>
      </p:sp>
      <p:sp>
        <p:nvSpPr>
          <p:cNvPr id="15366" name="Заголовок 4"/>
          <p:cNvSpPr>
            <a:spLocks noGrp="1"/>
          </p:cNvSpPr>
          <p:nvPr>
            <p:ph type="title"/>
          </p:nvPr>
        </p:nvSpPr>
        <p:spPr>
          <a:xfrm>
            <a:off x="1928794" y="428604"/>
            <a:ext cx="6808807" cy="1000124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/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Мультимедійні програвачі</a:t>
            </a:r>
          </a:p>
        </p:txBody>
      </p:sp>
      <p:sp>
        <p:nvSpPr>
          <p:cNvPr id="15367" name="AutoShape 2" descr="data:image/jpeg;base64,/9j/4AAQSkZJRgABAQAAAQABAAD/2wCEAAkGBxMSEhUUExIWFhUXFxcWGBcXGB4YGBYWFBUXGBgXGBgeHiggGholHhYUIjEiJSkrLi4uGB8zODMsNygtLysBCgoKDg0OGxAQGyskHyQwLCwsLCwxNy0sLC8sMDcsLC4sLCwsLCwsLy8sLCwsLCwsLCwsLCwsLCwsLCwsLywsLP/AABEIAOoA1wMBEQACEQEDEQH/xAAcAAEAAgMBAQEAAAAAAAAAAAAABQYBAwQHAgj/xABPEAABAgMDBQgOCAQGAgMBAAABAgMABBEFEiEGEzFBURYiU2FxkZKTBxQXMjNSVGKBsdHS0+EVIzVCcnShs4KyweI0Q0Rjc5SDtCXC8CT/xAAbAQEAAgMBAQAAAAAAAAAAAAAAAQQCAwUGB//EAD8RAAIBAgMDBwsCBAcBAQAAAAABAgMRBBJRBSExE0FxgZGx0RQVIjM0UmGCweHwMqEGFiNCJENicpLS8bJT/9oADAMBAAIRAxEAPwCCnLeenHS64SoqUbqTvggE4IQNQ0DAY02x7qhQp0KeVJJLi/qzzWJnOpU4v4I3ulxtNVISmtCAQkKorQq73100O+pTVWMYYrD1KnJwd38OHbwMJYatGGeW5HIbROxPRHsi3kRqtLUx9Iq8VPRHshkQs9R9Iq8VPRHshkQtLUfSKvFT0R7IZELPUfSJ2J6IhkQtLUfSKvFT0R7IZELPUfSKvFT0R7IZELPUfSKvFT0R7IZELPUfSStieiPZDIhZ6j6RV4qeiPZDIhZ6j6RVsT0R7IZELPUfSKvFT0R7IZELPUfSKvFT0R7IZELPUfSKvFT0R7IZELPUfSKvFT0R7IZELPUfSKtieiPZEZETZ6j6RVsT0R7IZELPUfSKtieiPZDIhZ6k1Ysip9suqWEJCigBLSVqJSElWBUkAUWnXrirXrqnPIld8eLX0ejLFLDucczl+fsbXZNtOl1folmvjxEas3/av+T/AOpk8PFf3PsXifUlZCl3iXEhAu3SlpKlLC20OA3SpN3euI16TTGlYwlioq1o7+e7e7e1x386fMTHCPnlu/GHbPQnS4v/AKzfxoyjWk+EV/yf/UPDJf3PsXiJKxVulRziQ2AlSVBpJUoLBI3hUADRJrvjxV0xTxm1qeFinKLbbasnpx3lrCbKqYiTSlZcbv49Bh2xUjS+r/rN/GjmP+KaS/ypdqOqv4XrP/MX7+BFoylfst9K21ZxtaSq74NLiSVN79GISpK2ziK97poY6calHaeEVXLbm+KsUXhamBxDpSd+43djmUC3rpvYtOd6SCTQCgIxGnSMRpFCARj/ABHTUsLFP3k9za4JtcPj1GrZvpYppu257+tE3ldk9LsMOLZbdSpLiBfXeoq84yD3woSoOqxFe8OlVSnmYXE14VqMVO6lbdfhd2s1rbWz7yziqNPJNuKuk9/Qb8lLOl+12FulN5L7j5BpVSGw23cx01WtrDljpbRr1YVpRh7qXbvv3lXB0oSpRb1uctpZNSyGr181zwQpwLF1JM0ppaVAiguoF7SThoAiaGPryqKFv7dy536N0+t7iauEpZXK9t/1JCdsxsIzISGaMzSQpakneifaQlTiinvVJUldRQgYA0rFaGJqOfKN5vShuX+17lv4rhbnZYlRgoZVu3PiR03YjTE7I5sKCVvJCwsg4tzIRWlTRKk0VidCho0C7RxdSvh62biou1vin3FOrQhSq03HnZuz7b63G0qSpxMpOpLqkBAUtak5oDCpzYCt9Su+w0RXUatOjGo01Fyg0r36X16FjPSlUcNzdn/4bnMkZXOtNC+kuh5IUVC6HGVpINKk3FovkE7EmmMZR2jXcZz3ejZ2+D3dqdrmEsHSulru6zQ/k7JKQy4yVlDrzKQq+DVLj5QtBBAukIoquJ2ga5p4/E53CaV1Fvhorp9olhKFk4vn+trEZY8u2J50IQneB8S6XFXkl5tJDV5RABqsVpSmI00i3XnVlgozb3uzdtHx/Yr0lTWJcdOF9TusiznH0vNzRCXFLk6lYSlQQA8SCE0IUqiRjQkqSDqiviKsKLpyoNtLPw377LXm59ONjdSjKopKqrP0ey/4jpmslZYNrWEuAgNLotxKbqVpbvIwvAuhRUAkkA6lGhjVT2lWckm1zrhx0etujsMp4Omk7J6/n3Nqcn5ZLj7BVm2z2oalYKrrkwpN1V5AKFb0YA6xiQRGMsbWcYVOLTkt3R8Hv/OBmsNTWaPBO3eUy1pQoWBmFMG4kltTgcUkmukgCnIf6x28JPlIXzKXxSscvFRVOdkrHFmzFnKV8yGbMMozIZsxOUZkYzcMozDNwyjMM3DKMxa8m21KZaaTS84++BU0Hg5bSY5mKtCpKb4KMe+R0MP6UElzt/QZRWQ5LFOcKd8CRdVe0aa88ThMRCunkvu1McRGVJrNzkpYz11Ur5zkv+kpIxSqQvCfRL/7mW4uzj1dyOmYtW0VpcS8Xc0WX795lKR4Bwpqq4CN9d18UIYfBxlF07Zs0belf+5c19DXOrXaale1nzfB/A5LPdIZbKTQqDAGNMbjtMY4P8Qbsn+6f0PRbASlnv7sSetZxJQ7mltdt3Pr1DALQAc4GiTdv6L1AK40xjgVZKzytZrb/rb46nYw8ZZo50+Tv6K0fNfntpoeSZZJqmXP+yr/ANyZj2v8Oq+zPmf0PO7ceXaEl8F3Exk1kpMzTAW2Gyit3fqoagJOi6dojpbQ2hhaU+Rrxvz8Lr9zh08JVm3OnK3FEsOx3N8HL4UPf6waj7kc+O0tmxakqdmv9KNksDimrOo+1n2rIGdP3Wemfdi15/wmkuz7mpbJq+8jAyAnfFY6f9sPP+E0l2fceaqvvIDsfznisdP+yHn/AAmkuz7k+aqvvAZATvisdP8Ath5/wmkuz7keaqvvIzuBndF1npn3Yef8JpLs+4801dUbpTIy0WiotlpBUkoJSvG6ql4VuYVppGMaq22cDWjlmpNceH3NtLAYik7xkjRuAnfFY2d//bG3z/hNJdn3NXmqr7yM7gZ3RRnrD7sP5gwmkuz7jzTV1R8jsfzvisdP+2Hn/CaS7PuPNVX3kB2PpzxWOn/bDz/hNJdn3J81VveA7H874rPT/th5/wAJpLs+5Hmqr7yMpyAnRoSyP4z7sP5gwmkuz7h7KqvjJGdwU9sZ6w+7E/zBhdJdn3I801NUNwU9sZ6w+7D+YMLpLs+4801NUNwU9sZ6w+7D+YMLpLs+4801NUY3BT2xnrD7kP5gwukuz7k+aamqG4Ke2M9Yfch/MGF0l2fceaamqG4Ke2M9Yfch/MGF0l2fceaamqOyWyNnAi4tlhaQpSk/XLQQVhIVilOIIQjTsivV2zhpyzRck+HBPhw49LLFLAVIRyuzXWfZyMfP+lZ/7TnuxrW2KP8A+k/+KM/If9K7WfW5SdO9WywpApcSHlpuXUJbABCakXUIGPi1h51wqSySmnzuyd97fe2FhKt3ms117ubuPk5Fvn/SM/8AZc92C2xRX+ZP/ig8Df8AtXaz7RkxPd6ppgti6Eozy03LgITvgmpwUqtdNYp42ts3FwjGpnum3e2vHnLmDni8JNyptb1a3RwPpWSk0f8ATMf9lz3Y5rwOyXxdT9vE6S2ttBcHHsKX2QbGmJdDZeS2hBqhtLayu6EqvqqSKmqnFGp2mPT7LqYVYZ0MPe0bN3+P/hxcY61XEctWabf0Lz2P0rNkPBut8h4IukhV8sJu3SCCDWlKGORt/wBr6l3s2YL1b6WTM5LzLShcq5dum8M4QL2dSsgLW4oqSkggCtTdF06DxS4TtmLWWklzvsa4XSRU3SQQCCU0JwGJOCdAgEdbrT9VFoqopsk0JFFMha0BFNBWpSEq2pTTCkSgag/OEqAAH1l3FJohKg4lKgSkBQH1SzQqGBF4aIbgS1mrcU2C6AlZKzdH3Ularg4yE3RWIBF2xJvOOuFBUEhlFCFrAKrzxWkNjeLKk3EkqxAIIxESgau35lClbw3U3QErBSFEqDaUJcuU314LwKzhdN2pgCwMpISAo3lAAFVKVIGJpqqdUQCvzXbCH3FJS64hbwupCsEhuVQRSpoltag4k6r4GBvEiQZYmJtSDgTW8AooKVAIAVW6UIJv1KNCbt0EVrDcDR9KPlS0BS76a3wlFcyM4M2oUbWV3kUqAFkFVd6AaLAImZwNpNFBxRvKSUFSUKUlJQ2nek3CSutSLt0ArRrbgWkxAK62w+2l1y8slTjoSPrFKbRn13VXSpxJTdCQAhqtFDUCYkH23NTZbSpSLpuNLXdSSU5zNhxKUkVK0APmlCe8wNaQ3A0Prm1o++n66gupurzIYKs4dpKqb0jTUUrQBuBscm5qrnfXQN79UoqpfSEFNGyLyk3iRRYSdIRSkNwJ9om6Kgg0FQaVBpjWmHNhEAgJ9M4FFTagUh5ZSgpVUp7VWE1XfpczlMLmmmuJ3A41zcylyu/vLYFyjZOcW0t4oSsFAKAc4i8ohFKjFMNwLcYgGIAQAgBAHmHZ18DLfic9Tceg2Fwq/L9SpiuMeshrB7ISLLlGkLl1O5xSlApWE0olsUoQYw28r4vqXeyMF6t9LOvu6s+ROdYPdjjZC3cd3VnyJzrB7sMguO7qz5E51g92GQXHd1Z8ic6we7DILju6s+ROdYPdhkFx3dWfInOsHuwyC47urPkTnWD3YZBcd3VnyJzrB7sMguO7qz5E51g92GQXHd1Z8ic6we7DILju6s+ROdYn3YZBcd3VnyJzrB7sMguO7qz5E51g92GQXHd1Z8ic6we7DILmVdnNoaZFwf8AkGv+GGQXMd3VnyJzrB7sMguO7qz5E51g92GQXHd1Z8ic6we7DILju6s+ROdYPdhkFx3dWfInOsHuwyC47urPkTnWD3YZBcd3VnyJzrB7sMguO7qz5E51g92GQXHd1Z8ic6we7DILju6s+ROdYPdhkFyIy6yuTack08lpTQQ+43RSgqu8aVXADbHe2IrKr8v1KmJ4x6yl5WeAleRz1Nxr257X1LvZGD9W+llZjkFsQAgBACAEAIAQAgBACAEASdk2E9MVKEhLY751Zutp5VHSeIVPFAHsXY57HkvcRMYOGpo64muKVUOZZOAxB366nYkQBPdkHIJiaZUs71TaCQ5pWmmJJ4RO1JxGNDqgD8+WvY7ssoBwCihVC0mqFp2pVrH6wBHwAgBACAEAIAQAgBAFtkPssfm3P2WY7mxuFT5fqVcTxj1mjKzwEryOepuNW3Pa+pd7Iwfq30srMcgtiAEAIAQAgBACAEAIA7bKsl+ZXcYaU4rXQYAbVKOCRxkgQB6Az2PkScsqamQH6XQACUspUpQAx793E/donjMARE7aa3KCuCcEgAJSgbEIGCfXAHt/Ys+zGOV395cATmUKKyr6bwQVNLAUSABeSRU1IAGOkkQB5X9EMuSa2RcLJIKpt8lLKVAaWBgt1f4AEmuuAPGJ1pKHFpQq8lKiAqlLwBoDSppXZAGmAEAIAQAgBACAEAW2Q+yx+bc/ZZjubG4VPl+pVxPGPWaMrPASvI56m41bc9r6l3sjB+rfSysxyC2IAQAgBAGbp2QuTlegpAi1jEAbGGVLUEoSVKJoEpFSTxAaYAs8lkulrfTat8Me12yL/wD5HMUtDRhiriEAe0di6zmVymcDSEpzqgltIogZugClVxdX5y66BQCAPvszqIs4cb7Q/RR/oIA8csyy3ZhQS0gqxpXUPbyCAPZcl7QMpJtyrSM/MNhV8JIS20VLUr6101S2BXRirigCvW9lM2VELUJx0YhtNUybRB0kHF5Q8ZRphhsibAg5gPThC5l3eqwRUEinisMo3y/4Rd2mAPL7VYzbziAlSQlRAC03VAA4VTqPFEA5IAQAgBACAEAIAQBbZD7KH5tz9lmO5sbhU+X6lXE8Y9Zoys8BK8jnqbjVtz2vqXeyMH6t9LKzHILYgBACAEAe55CZThMs1flUvVF0b1Nb44yI5k6vI1Gmro9Vh8EsZho1FUytcercbcp8uZOXUUPy0utzWy20lWb4luHC9tAGEEsRV3xUYrouUa7w9H0VKT+L5+rmXSz4s+y5CeQC9ZJYvYpLZuOFPj3E1ITxkU0Rm/KaavZSXw3Psd0yqpUaj3Pf/qX1RLyWQTSZdxFmuJSsihK968Qo1uqcFTcI0XaDljdQxCqxvF3/AGZqr4dU36SavwfFeJ5flBYszKLuTDZRs1pVxg6DFhSTKsqbir82p7T2LJe7ZjGFL19foUs481IyMCNXlBKMksz7WcuqUApQK6lCiAaHXdoa8cd7ySVaCqUWlfm/PiceDy1JQqb7cD7ct6RS2F9qoYaVVKSapW4NYQ2jEjaagRqq4bkt1Sab6FZdLZlymZ2pQ/dkaJyzptosJEw0y3pzRo2knxxiK8uMVslKXBxfav33I2qWIit6fU7/ALPxN8jkA0mq2ldspoFJRUIoDoJBBCuXHRGipRUfh08O1eBup4ly5r9G59j8SZkWJRC6OvBLhwLZqzXYCVb9Y4r13ijTKEo8SxCpGf6X49hBdk3seInm+2JYDPJGoijgAwSo7dFCdGg4aMDM8nyTyGVO5xJfQy62u4W3Aak69dRQxRxeNWGazRdnz8y6TXOpldrFgd7B9oUq24wsfjI/pG2liOVjmirr4NPwJUm+Y4Xew5aqf8ps8jg/rGbrKPFMnN8CiTcsppam14KQopVrxSaHGNkZKSUlzkp3V0aYyJEAIAQBbZD7KH5tz9lmO5sbhU+X6lXE8Y9Zoys8BK8jnqbjVtz2vqXeyMH6t9LKzHILYgBACAEAeq9jKdW1ITKlDN0IzLy0m4lagQSk6VEVOCanRFepSzSTOhhsSoUnFvq1+HaRDK2JYlTQK3ial90AuXjpLbeKWwcTU1VjqjelbcUJScndntnY3R/8eysjfuXnFKOKlXlqulStJNKRJBE5YPKlZhLjRukgLw0YkhQ5CRXlJjjY1cjWVSG5vj1HqtiRWJoyo1FdG9zKNmcYLcygKBGIPrGw8cbFis0bviY1djypTtDgzkdtTtWXSwHkS8uykIDnhHnBS8nNNnAGhFVrrQ1oNcX8PWVWN0cDFUHRnbmf5bqKwtpuYvOlp5LSSHE50lTj1KJJCjpKlXB6cI9BgK1qTWhw8XFqonHn3FgkshC+vPTF4qIHhN42gDQhDI3ygNFFlI1kGscutWdSV+YvUqSpxsjFvdjd9wANTaSB3rbiLjafwhG9HpTGk2nDZkhaVnIOepdBq24hYUEr8UjA3VUpSmyOlgailLkqiun+ftzFDGUstqsdzRY7NymlLUazUy2A5oPEdqTqjbWwUqTbp746Mxcs6TfHVFacyVdlpghMzdaIqhSSpK1DWDd0kcQMc+rSyrMuHd+cxvw+I5T0XxX7/nOVjsn2eklE0zfS4gIQpY++UiiVKI0KpQVrjriu95asWvIrKyYXItvFVXEqLS6/fu6FHzqR5jEt4PFNUtyavbmOXi5SpSzQZYWMrXXnEIIAFcY14rH1J0+greV1JySPzhbprMPH/cX/ADGPT0PVR6Edml+hdBwxtNggBACALbIfZQ/Nufssx3NjcKny/Uq4njHrNGVngJXkc9Tcatue19S72Rg/VvpZWY5BbEAIA77Ksd6ZUQ0gkDFSjvUIG1azgkQB67kP2Km7qHXqPVooKUCGRsuINC9yqoniVAEz2WZduXk2koFVqdCb5peupSpVEgYJTxJAEAeY2HIpfduKJAI74CpB201iNNeryccxdwGGWIqOD0b7D3bJ6calpVporT9UhKCb6RWgxNFlJFYxjiabV7rtM5bNrZrRTfU/pcq2V9otu1VnEKVgEpQbwSBoFdZqSSeOObipxqPNfoPUbGwdWhucWtWyGsmx3XzvUGmtWhI4ydAinGLk7I6uKxlKgrya6Oc48sJxMu8AgBV1CUh5SL2IBqWire087HRhHYwFF04O/Ozw21MRy01u37+q74dJX2co3Qu/fWVAhQUVXlAjRStQOQR0Y1JRTSfHiclxTd2izSPZPm098sLHntj1poYwMi22H2RFvkDtS9XW2ogegKGPIIA35WWot5ot0SgFSVFNby6IN7GmCdAFNOMXtnwcq19CpjZJUmtdx48l9TThINDWsd29yulZF2snKQvsrQ5jcUhSa8ZCD+iv0jTiKEZU2+ezv3or76eIjJc7JN8JWkoWApKgQQdBB1R5o7Zx2RZaZeWW2g1TnSpNdIChWh202x5TbD/xi/2nL2jwOuxkfXo5Y5leX9NnNo75o8Ntz/EPf8i/5jHuMP6qPQu49HS/Qug4Y3GYgBACALbIfZY/Nufssx3NjcKny/Uq4njHrNGVngJXkc9Tcatue19S72Rg/VvpZWY5BbEAXTJ7JBKpUzrv1raVXc00oC6aA1eV3zYx0AVO0QBsnrVKk5tASlsd62gXW0naE/ePnKqYA/R1ls3GGk6LraBjqogQB552TpB2bal1IBNXV5sYUukAV0Vxu116YrU6spVLc2+3UXKlGMae79StfrK7ZFgNy5IN6YfA3zTRolGjwzh3jQ0HfVUdSRFhpPiVYylF3i7Eiu2GUuFS3EqVQJDUsgFlH43FA5w7Sa8QjVOhTlxRZp46vDhJ9Zi1mJdac4wpBKaX0oqBQ60hQCk7KU4xhHNxOHVPeuB63Y+1JYn+nN79ectmTDTOZQoMlaaYhRKlJ47tbrg4wAeIxYocnbNlX53nI2jSrQqOLnv7+viuu6+JbSG3ECoSpBGsApp6cIvpprcefkmnZ8SnW5YdmO3rsm245taJaAO1S04DloYkgqcvkpKtKvKF8nQgG8kcV41vegK9EZRjKTtFXMZSUd7diytyjiUd6iXap3zhzYI5Dv1+riizTwkpu3Pot78F1s0VMTGKv+73Lx/YhLbtltpBblkLfcVgp0pKUAbEJ2R3KGAnThd+j8OL6Wyg6sak8zd+7qRTGrBmnlVDKyTsSY3ZIxW+SRm6iLFJ2OJZBbUoF5RSVgGuaQk3qKIwvqITvdQqTFDF4uCg1H/37GVKk6lRSfBEjnY4J1DqaVVlX4x/LHk9sr/GL/b9TlbR4G2xR9cjl/pHJxD/AKbOdh/WI8It3/Evf8i/5jHvMP6mPQu49FT/AEI4I3GYgBACALbIfZY/Nufssx3NjcKny/Uq4njHrNGVngJXkc9Tcatue19S72Rg/VvpZWY5BbEAelZH5QKaSjFKVUuhdAUKTdpmn0jv07DpFcNkSCVtTJZD6w7KIu79GflairIUofWNqwC2Tjvho0acBAPWbdtMBlYZBUVUbCxghN/e1vHTQHSMOONOIm4U21xLWCpqpWipcOL6t5V5y0FqbTKzCC3dNELBKRxAkGoB0Eg6DHIhXlBRjLc4npJ4ClUUqtF5k1vXgQdp5IzTyLrLiLicMxTMoSrWLqcFHzlVrtjrQnmV0cOrShB2KbamTs6x4WXcSB95IvJ9BRUCM7s0ZYGLAfXfIvEgpVUHiiri5Xps6+x6eTEqSLhk3lGpjeE72KNGs47j0+P2dGv6a4ku7byFgGpIJUCipulWkLujSSK10YiuuLuFr5p5Ty21tmyo08+lux83U+BKWHJGZF5xVxkHACgrTYNA5cTxx240lGKbV2+C8Txsq8p1MkXZc78Dptq22JRIEoyhbhwLigSEjaVaSeKojZknb+pw0RnKy/Rx1e9lUeygfWbxWi8dYbSTzqBMR5TZZYqy6X9jWsLG+Z73qzWbXmD/AKhY5LqfUkRjyknoZWhHijS7OPKwU+8obC6qnMDGLlU/EZwnSOdKgkUAAHFhFeWZu7LcZRtuMh2NMnYmUrElLn6hR88fyx5favpYlP8A0nKx0ro6rCV9cjl/pHIxS/pspYf1sTxzK+x1NPLXpStalA8ZJJHLHusM70o9C7j0FJ3iiuxYNggBACALbIfZY/Nufssx3NjcKny/Uq4njHrNGVngJXkc9Tcatue19S72Rg/VvpZWY5BbEATtlWzgG3cRgErP3QPuqH3k/qIAtMraa2VIBWAEkKQoi9dr92oO+aVr1ekCJB6bO5YvJZ7YbbaWwCEPNmpUyogU3w/y1ChSo1qDq0RBKvfccbOWso6m6ttSE+KoZ1sfhoQtHo5orVKMJqxfo16tJ51fpXHwfWSUlakuAC29gMAQq/dGpJwCiniUnCuChFRU61D9KzL9/v8Am8syxEMR+q1+zr+D6Hv50Srs+44mjLrVddQq8OQUUAeWsZraFLhJ2fxTRplhGnezt1fYpc7ZqkLUoIU64rvlFKqc5AKvUIq18QqjtHgd/ZtCFNZpyS61f7HG1k3MOKwaUSeLCNUYSk9yOzLaWHpx3yRxZTOsyWaYKgt8qqsJIIRXehJOiuJJjo4TD2qJs81tfaXL02lwfD42338CftCRfmG2xKzKFJCEi4hYBrTGqdOmPa06+HjdS3O/H7nzqlTqReZric+Ts7OWcsh9lS2zpB0/rgY2TwtHEx9GSvqb/KMj8SxKtSx5nwiSws6TQox5RvYoVNmYuPMpr86zdGvSlzuPR+WNashGnd9K2hUHQFBCxzgAxScXTfpwa/Pj4mcoOorKSf58PA1Hsezo0PsEbSFD1CMuXpfHs+5W8irczX51Gi07MakEKW68lx9KSsIQKJTTQpVanTQDRpizhoKXp5bR1f0MK8JRioZrtvgvqVzJqUM40HA6hKlKUClRoa3jjhoB2R5zH7RUa8s0XZ8HzdxeVVUkqdi3PZNvIbSgCoGJVTvidnFHm8W6kqjqOLtzbuYo4qNWT3R3HJISLjLqVKSaA48kc+q4zi0U6UnConJWKvlDJi+404Kip5jiCI9hs+anRi1oegw/A8ztyyFMq2pOg7fnF43kTACAEAW2Q+yx+bc/ZZjubG4VPl+pVxPGPWaMrPASvI56m41bc9r6l3sjB+rfSysxyC2IAQBI2daRQLijvMSMK0J/odYgC6ZKZQFlwNKopCwW6HvVoXiWVnYakpVqPKYiRnTaT3kyiwJW+VJcJRWobOC0eYvYRo0xocWmdWNWEo2JE2+hlN1sAU1jT0tXoAjNSZWnRjzFXtTK4k73E8WAH8WkxLyy4o1xVSH6XY55bLm0EnezK0jYDUDnjTKMV+kuUY5n6aT6j6ncsJ50XVzThB0i9QfpGveX406Ud6SRXH0gnjMbqdyjjFC1zskJcDQackdKlG288vXrSvYs0jlJNsiiJhdPFUbw5jURvsVVVkSCctCrCYlWXeNIzaudOH6Rup4mrT/TJ9/eTaEuKPtues1w1uvy6tqaKA9IIVF6G1qyVpWfT+NEclHmZ3Jln1D/APltRKhqSpwoVzLH9Y2rG4ef6oWfRfuMkpor2VMs5LtZpxd55033DevbxNQgE8ZqfQIq47E54Wjw4eJNNLlMzKQWaKqDQ7RgeePPTdtx0o1NxcMncpJtgC5MrA2E1H6xy625+ju6CjVnKL9DcW+U7JMwBR1Dbo4xdPOIrSip/rin0owWJk90kma7Qy3s6ZIEww40RhfTjQcoxpyiJjRxNPfh2uh/n5qWoN7nFWKw9LomSppo5xKiQkjE6d6eWOzScnBOa3239Jbi21vKhllYRk5gtnYDp0EpBI/WNhJAwAgC2yH2WPzbn7LMdzY3Cp8v1KuJ4x6zRlZ4CV5HPU3GrbntfUu9kYP1b6WVmOQWxACAEASEhMXqNqP4SdVfuk7Dt1H0wBPBarwUo4gAE43gE4V86mgjZBolM459by1EEEjUEje01GuuMXYzUpGlMk5spymMbxM1KRtTJK1rQOU/KI9E2xqVOYyqTVqWg+mHok8rVOV5paTiDxHUfTGaS5jROcnxN7bDuynKQI2pyKjjBnQhtetaR6axsWc1unTNyBtXXkSTGazGt04HQg+atXopGSerRrdJcxuS6RoZ5zGanDUx5Fmq0H1rTim6Ro2EQqzzLc7mVOlaW8h2pZxWIGG2ObNq+8v5UdrUk6NaRymNLUDW6cHxJCRsp1w3UqKjsQkqjW1TMHSgWdjIVtBT248QpWKWGxffXyNpqr0xnGD/ALTNUrcCwoLMgiic3ICmI3r86v8AhqUtE+cTyRZinbebUeUdkS1+2X0lKChtCSlAUbzisaqW4rWtRNTGRJU4gCALbIfZY/Nufssx3NjcKny/Uq4njHrNGVngJXkc9Tcatue19S72Rg/VvpZWY5BbEAIAQAgCZsmeNaFWI0bcBpG2g1axAEqsVTQKoDs0JJ0fwHVsMGiUyJWya0Na8cQDok21Y6SmnoEYTSsb6DeY3tS5VojUXpSUeJmbbATdvVNdA0D5xsjF3KdWqpKyR9tuIUAFggj7w9kWo1Wii6e/cbm5ZI7xSCfO0xlKpm4GNn/cj7VLv+MByUH9I12bMk4o0KknTpXX+P5xGSRlmifBs1zl9PzhlZOZGUJWg6+Q6Ijeg0mdFn2M9MLutNqUTqSMB7Ihu5KVi72Zke21dRNOFx7SJdgZx3kVTBA4zQRplSzSuYShmJidtFqTTdUtMqPJ5ajs0v8A5Hu9b4wkE8cbI00uBKilwK6rKV9xRakme17+nN1dmXdVVuHfnnAjOxkRU2xLyxKp2Zo7pLLdHpgnYpdc2yThpJPFC4KTlFa4mXAUNhppIuoRW8QNJK1feWTiTEAioAQBbZD7LH5tz9lmO5sbhU+X6lXE8Y9Zoys8BK8jnqbjVtz2vqXeyMH6t9LKzHILYgBACAEAfSFEGoNCNcAT9mT14Y6RpB0Y7fNP6GJB3FoVBIrsrpNPunzh+ojFoyi1znSUVSLpF3YBT9I0yvfeXqORr0UfQaBFFFQHFQDmgp2MZ0b85ofkQkihqDjGyMsxVnBx4nyJU7IzsYGRLQBtbaUNBI5DAg6Ai/gsY6la43U5u9jXONt6Nlm2G8+q602pR4tEWLjiWyycmW0kocKpl0Ylhmigj/kdO8bHKRGipOL4EqLud9o22zLpza3Uo1dqyBNTxOzVKn+CnLGmxmV/6bm5kmXk2cwg4lqWH1ivOdcrxaVGJBETZk5OvbL2de1sS6gpVdjsyQUp4wipERcEBauW760luXSmUZOlDFUqX/yu9+56TTiiAVgmAMQAgBAFtkPssfm3P2WY7mxuFT5fqVcTxj1mjKzwEryOepuNW3Pa+pd7Iwfq30srMcgtiAEAIAQAgD7acKSCNIgCySE0Fp5cCK4imIFfGGkH0RIJKTcANFEAHG9qI8Yf1GoxqnC5vpVFDiTCW0J0C8ePARCp6mU67fA0uNFRqflGxJI0NtnQiSWE71Na6eT/APeqLFNRS3leUrs+vosnQCOI+2MJQXMzJVNTvs/JV93EJASNKiaJA2kxhYzUrk1Zdiy6altJm1p75YIblmzrvPKwP8NTxRKdg1fic1q5RS7QzalmYUP9PK1alhxOOeEd5wDsg23xJIEWnPT4LTQDbCdLUuA0y2Bwjnej0kmIBFzE9ISgotztp0aWpclDIOxyYIvOD8AHLC4K9bWWUzMIzQKWGOBYGbQfx41WeNRMQCuwAgBACAEAIAtsh9lD825+yzHc2NwqfL9SrieMes0ZWeAleRz1Nxq257X1LvZGD9W+llZjkFsQAgBACAEAIA3SswUGo5CNogCzS0wFpGPGDsO2n6KHpieIJ+wgpQKbpITsxKK7fNOoxBJMJlCdAryQBJydhOKSVqIbbGlxxVxAHKYEElKsNIQVtpziRpmJhRZlU/hrvnf4RQ7YAr1tZbS5N1N6fWnxhmZJsjxWgarHGsmAIp12etBGcecpLp1qIl5NsagFGgV/CCYkEZOW1ISouoT264OVqVSeTwjvpoDC4K1buVM1NgJdco0O9ZbAbaTso2nD0mpiAQsAIAQAgBACAEAIAtsh9lj825+yzHc2NwqfL9SrieMes0ZWeAleRz1Nxq257X1LvZGD9W+llZjkFsQAgBACAEAIAQB1yE2Wzrp6jtEAXfJ610NkFbalUxC2Vlt5sHxSMFIOwgiJ4gt8vlgwMfpBaTsfkm3FjivoKa+kQsDitXLVut5ptUy4NExN0S2g/wC1LjeJpqJqYWBD2jKTc4kPTz9xrU5Mktt8jTXfOHiSKccARD2UElK0Esz204ND8yLrQO1uVBp6VkmIBXLat6Zm1BUw8pwjQDglPElAolI4gBAEbACAEAIAQAgBACAEAIAtsh9lD825+yzHc2NwqfL9SrieMes0ZWeAleRz1Nxq257X1LvZGD9W+llZjkFsQAgBACAEAIAQAgCZsK20sb11hLzda0vFtxJ8xxOKeQgiALCLYs1elc815t1l0DiCjdJ5SIm4NUxlkyz/AIKW340TEzdcdBppQ3TNtn0ExAKraVpPTC777q3V+MtRUeQV0DigDkgBACAEAIAQAgBACAEAIAQBbZD7KH5tz9lmO5sbhU+X6lXE8Y9Z6Jkp2P5a05Ntb630ltSkjNKQkUKWzjeQrGNO3XbF9S72MF6t9LJBzsK2akpSX5sFVbozrVTdFTT6nUI42dlux9dxGzuFm+sb+DEZxYdxGzuFm+sb+DDOLDuI2dws31jfwYZxYdxGzuFm+sb+DDOLDuI2dws31jfwYZxYdxGzuFm+sb+DDOLDuI2dws31jfwYZxYdxGzuFm+sb+DDOLDuI2dws31jfwYZxYdxGzuFm+sb+DDOLDuI2dws31jfwYZxYdxGzuFm+sb+DDOLDuI2dws31jfwYZxYdxGzuFm+sb+DDOLDuI2dws31jfwYZxYdxGzuFm+sb+DDOLDuI2dws31jfwYZxYdxGzuFm+sb+DDOLDuI2dws31jfwYZxYdxGzuFm+sb+DDOLDuI2dws31jfwYZxYdxGzuFm+sb+DDOLDuI2dws31jfwYZxYdxGzuFm+sb+DDOLFd7IuSjFmybLTCnVJW844S6pKjW40nC6lOFAI72xHeNX5fqVMTxj1l37FiCbOAHDasMM2iNO3/AGrqXexgv0PpZPTEpdflRU1OdJ35OOa21jilwle1vOPTPtiLAdrecemfbCwHa3nHpn2wsB2t5x6Z9sLAdrecemfbCwHa3nHpn2wsB2t5x6Z9sLAdrecemfbCwHa3nHpn2wsB2t5x6Z9sLAdrecemfbCwHa3nHpn2wsB2t5x6Z9sLAdrecemfbCwHa3nHpn2wsB2t5x6Z9sLAdrecemfbCwHa3nHpn2wsB2t5x6Z9sLAdrecemfbCwHa3nHpn2wsB2t5x6Z9sLAdrecemfbCwPptgDG8TgdKif0iQeY9nbwMt+Jz1Nx39hfpq/L9SpiuMesk+xjINPWekOIC6OKpXVVtusatv+19S72RgvVvpZbZKypdCgtppAUKgKTq1EV/SOIXDvgBWAEALw2wBhRp+g5zSAMwAgBACAEAIAQAgDFcach56+yAPqAMQBhJr+o5jSAC1gCpNANcYykoptuyRJqkppLqErTW6rEXgUmm2h1HSDrBBjIg3QAgBACAPpIFNPFhjo9MAeSdmScD0tLrAIGemUUP+y6G6+m5X0x6DYfCr8v1KmK4x6yzdiT/AD/kP8jcatv8AtfUu9kYL1b6WS8jZr18qvZtJJO0qFfF9scUuE7EAinJJZUo3cC+0oYjvUg1OmJQJWIBAWhZrq3ytKKpqnGqRoSkHAmuoxKBOv/8A2H8wiGDRMMqUd6qmLdeMJUoqHFpESgfUq2pIVeVeJWSD5pCaDi0GIAmGlKKLqqALSVDxkhQJEEBKNqSkhSrxvE14jo5IATTSlXbqrtFAk8QBrhrrogBKtFIN5VaqUR5qScE11/OAMPsqKkkKoBeqPGrSg+fFACTZUhNFKvG6kV4wV19aRXXSJ3A2jvjyJ9aogHNOy6lVun/LUkY03xUgj9ArGAOllBSkAqvEDFWipgA1o9Kv5jAETb7ykBalIKms0oXkqP1SyFC+pGtJqgXsbtCcBUxUxMJSs1vStu+v5w4rerGSOux1lTSSVpXVKDeTilX1aNBAFdlaDRoGiLjd+BidpiAfGdGoFX4RX9dA54WBiizqCeXfHmFAOcwA7XJ74qPFoHMNPprAG4IAAAFMTxbIkHjHZN/wMv8Amp//ANtcd/YfCr8v1KmK4x6yd7HeUcpKySUzEwhpSlqICzSouNiojVt9f4vqXeyMF6t9LLLu9szy5jpfKOLZlwbvbM8uY6XyhZgbvbM8uY6XyhZgbvbM8uY6XyhZgbvbM8uY6XyhZgwrLuzD/rmdR77Ya7IZWDO72zPLmOl8oWYG72zPLmOl8oWYG72zPLmOl8oWYG72zPLmOl8oWYG72zPLmOl8oWYG72zPLmOl8oWYG72zPLmOl8oWYG72zPLmOl8oWYMbu7MrXt5nUO+2V4uOGVgzu9szy5jpfKFmBu9szy5jpfKFmDCcu7MH+uZ1nvtprshlYM7vbM8uY6XyhZg1y+WtlNpCG5yXQkaEpISka8ABQQysGzd5ZnlzHS+ULMGd31m+Xs9KFmBu+s3y9npQswN31m+Xs9KFmDincspBagU2ulsUpdSWyK1OO+QTXRrphCzBRuyVNS65KXEtMCYSl6YKl1BN91aXVA3QB/mahopHoNh8Kvy/Up4rjHrPP8rPASvI56m4w257X1LvZGD9W+llZjkFsQAgBACAEAIAQAgBACAEAIAQAgBACAEAIAQAgBACAEAIAtsh9lj825+yzHc2NwqfL9SrieMes67VsJ+aYlyylKrt8Kq42giobpgtQOow2zRqTxV4xbVlwV+dmGEnFQab52RO4md4Nvr2fiRyvJa/uS7H4Fr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l37NclrOS27dCzMuLCUuIWbpaaFd4o0xB5o7OyaVSCqZ4tfp4q2pWryTcbPUgS6raeeOs5PU1ZVoM4dp54jPLUjKtBnDtPPDPLUnKtBnDtPPDPLUZVoM4dp54nNLUZVoM4dp54jPLUZVoM4dp54Z5ajKtBnDtPPE55ajKtBnDtPPEZ5ajKtBnDtPPE55ajKtBnDtPPEZ5ajKtBnDtPPDPLUZVoM4dp54nPLUZVoM4dp54jPLUZVoM4dp54Z5ajKtBnDtPPDPLUZVoM4dp54Z5ajKtBnDtPPDPLUZVoM4dp54Z5ajKtBnDtPPDPLUZVoM4dp54Z5ajKtBnDtPPDPLUZVoM4dp54nPLUZVoM4dp54jPLUZVoM4dp54Z5ajKtBnDtPPDPLUZVoCsnWYOTfFhJH//2Q==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/>
          </a:p>
        </p:txBody>
      </p:sp>
      <p:pic>
        <p:nvPicPr>
          <p:cNvPr id="15369" name="Picture 8" descr="http://upload.wikimedia.org/wikipedia/ru/c/cf/Windows_Media_Player_12_Logo_on_Windows_7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42876" y="5000636"/>
            <a:ext cx="1357290" cy="1357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2" name="Picture 12" descr="https://encrypted-tbn3.gstatic.com/images?q=tbn:ANd9GcS6Rpbrd9hw4XlFUV3tAizsXhBPki7QBnhqgORSOGjv4xnb4TsF8Q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785926"/>
            <a:ext cx="3857652" cy="300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3"/>
          <p:cNvSpPr>
            <a:spLocks noChangeArrowheads="1"/>
          </p:cNvSpPr>
          <p:nvPr/>
        </p:nvSpPr>
        <p:spPr bwMode="auto">
          <a:xfrm>
            <a:off x="714348" y="1785926"/>
            <a:ext cx="800258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 b="1" i="1" dirty="0"/>
              <a:t>В ОС </a:t>
            </a:r>
            <a:r>
              <a:rPr lang="en-US" sz="2400" b="1" i="1" dirty="0"/>
              <a:t>Windows </a:t>
            </a:r>
            <a:r>
              <a:rPr lang="uk-UA" sz="2400" b="1" i="1" dirty="0"/>
              <a:t>мультимедійним програвачем є </a:t>
            </a:r>
            <a:r>
              <a:rPr lang="uk-UA" sz="2400" b="1" i="1" dirty="0" smtClean="0"/>
              <a:t>програвач </a:t>
            </a:r>
            <a:r>
              <a:rPr lang="en-US" sz="2400" b="1" i="1" dirty="0" smtClean="0">
                <a:solidFill>
                  <a:srgbClr val="FF0000"/>
                </a:solidFill>
              </a:rPr>
              <a:t>Windows</a:t>
            </a:r>
            <a:r>
              <a:rPr lang="uk-UA" sz="2400" b="1" i="1" dirty="0" smtClean="0">
                <a:solidFill>
                  <a:srgbClr val="FF0000"/>
                </a:solidFill>
              </a:rPr>
              <a:t> </a:t>
            </a:r>
            <a:r>
              <a:rPr lang="en-US" sz="2400" b="1" i="1" dirty="0" smtClean="0">
                <a:solidFill>
                  <a:srgbClr val="FF0000"/>
                </a:solidFill>
              </a:rPr>
              <a:t>media</a:t>
            </a:r>
            <a:r>
              <a:rPr lang="en-US" sz="2400" b="1" i="1" dirty="0" smtClean="0"/>
              <a:t>. </a:t>
            </a:r>
            <a:r>
              <a:rPr lang="uk-UA" sz="2400" b="1" i="1" dirty="0"/>
              <a:t>Для відтворювання звукових файлів і відеозаписів можна використати також інші програми, додатково їх установивши.</a:t>
            </a:r>
          </a:p>
        </p:txBody>
      </p:sp>
      <p:sp>
        <p:nvSpPr>
          <p:cNvPr id="16387" name="Заголовок 4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/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Мультимедійні</a:t>
            </a:r>
            <a:b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програвачі</a:t>
            </a:r>
          </a:p>
        </p:txBody>
      </p:sp>
      <p:sp>
        <p:nvSpPr>
          <p:cNvPr id="16388" name="AutoShape 2" descr="data:image/jpeg;base64,/9j/4AAQSkZJRgABAQAAAQABAAD/2wCEAAkGBxMSEhUUExIWFhUXFxcWGBcXGB4YGBYWFBUXGBgXGBgeHiggGholHhYUIjEiJSkrLi4uGB8zODMsNygtLysBCgoKDg0OGxAQGyskHyQwLCwsLCwxNy0sLC8sMDcsLC4sLCwsLCwsLy8sLCwsLCwsLCwsLCwsLCwsLCwsLywsLP/AABEIAOoA1wMBEQACEQEDEQH/xAAcAAEAAgMBAQEAAAAAAAAAAAAABQYBAwQHAgj/xABPEAABAgMDBQgOCAQGAgMBAAABAgMABBEFEiEGEzFBURYiU2FxkZKTBxQXMjNSVGKBsdHS0+EVIzVCcnShs4KyweI0Q0Rjc5SDtCXC8CT/xAAbAQEAAgMBAQAAAAAAAAAAAAAAAQQCAwUGB//EAD8RAAIBAgMDBwsCBAcBAQAAAAABAgMRBBJRBSExE0FxgZGx0RQVIjM0UmGCweHwMqEGFiNCJENicpLS8bJT/9oADAMBAAIRAxEAPwCCnLeenHS64SoqUbqTvggE4IQNQ0DAY02x7qhQp0KeVJJLi/qzzWJnOpU4v4I3ulxtNVISmtCAQkKorQq73100O+pTVWMYYrD1KnJwd38OHbwMJYatGGeW5HIbROxPRHsi3kRqtLUx9Iq8VPRHshkQs9R9Iq8VPRHshkQtLUfSKvFT0R7IZELPUfSJ2J6IhkQtLUfSKvFT0R7IZELPUfSKvFT0R7IZELPUfSKvFT0R7IZELPUfSStieiPZDIhZ6j6RV4qeiPZDIhZ6j6RVsT0R7IZELPUfSKvFT0R7IZELPUfSKvFT0R7IZELPUfSKvFT0R7IZELPUfSKvFT0R7IZELPUfSKtieiPZEZETZ6j6RVsT0R7IZELPUfSKtieiPZDIhZ6k1Ysip9suqWEJCigBLSVqJSElWBUkAUWnXrirXrqnPIld8eLX0ejLFLDucczl+fsbXZNtOl1folmvjxEas3/av+T/AOpk8PFf3PsXifUlZCl3iXEhAu3SlpKlLC20OA3SpN3euI16TTGlYwlioq1o7+e7e7e1x386fMTHCPnlu/GHbPQnS4v/AKzfxoyjWk+EV/yf/UPDJf3PsXiJKxVulRziQ2AlSVBpJUoLBI3hUADRJrvjxV0xTxm1qeFinKLbbasnpx3lrCbKqYiTSlZcbv49Bh2xUjS+r/rN/GjmP+KaS/ypdqOqv4XrP/MX7+BFoylfst9K21ZxtaSq74NLiSVN79GISpK2ziK97poY6calHaeEVXLbm+KsUXhamBxDpSd+43djmUC3rpvYtOd6SCTQCgIxGnSMRpFCARj/ABHTUsLFP3k9za4JtcPj1GrZvpYppu257+tE3ldk9LsMOLZbdSpLiBfXeoq84yD3woSoOqxFe8OlVSnmYXE14VqMVO6lbdfhd2s1rbWz7yziqNPJNuKuk9/Qb8lLOl+12FulN5L7j5BpVSGw23cx01WtrDljpbRr1YVpRh7qXbvv3lXB0oSpRb1uctpZNSyGr181zwQpwLF1JM0ppaVAiguoF7SThoAiaGPryqKFv7dy536N0+t7iauEpZXK9t/1JCdsxsIzISGaMzSQpakneifaQlTiinvVJUldRQgYA0rFaGJqOfKN5vShuX+17lv4rhbnZYlRgoZVu3PiR03YjTE7I5sKCVvJCwsg4tzIRWlTRKk0VidCho0C7RxdSvh62biou1vin3FOrQhSq03HnZuz7b63G0qSpxMpOpLqkBAUtak5oDCpzYCt9Su+w0RXUatOjGo01Fyg0r36X16FjPSlUcNzdn/4bnMkZXOtNC+kuh5IUVC6HGVpINKk3FovkE7EmmMZR2jXcZz3ejZ2+D3dqdrmEsHSulru6zQ/k7JKQy4yVlDrzKQq+DVLj5QtBBAukIoquJ2ga5p4/E53CaV1Fvhorp9olhKFk4vn+trEZY8u2J50IQneB8S6XFXkl5tJDV5RABqsVpSmI00i3XnVlgozb3uzdtHx/Yr0lTWJcdOF9TusiznH0vNzRCXFLk6lYSlQQA8SCE0IUqiRjQkqSDqiviKsKLpyoNtLPw377LXm59ONjdSjKopKqrP0ey/4jpmslZYNrWEuAgNLotxKbqVpbvIwvAuhRUAkkA6lGhjVT2lWckm1zrhx0etujsMp4Omk7J6/n3Nqcn5ZLj7BVm2z2oalYKrrkwpN1V5AKFb0YA6xiQRGMsbWcYVOLTkt3R8Hv/OBmsNTWaPBO3eUy1pQoWBmFMG4kltTgcUkmukgCnIf6x28JPlIXzKXxSscvFRVOdkrHFmzFnKV8yGbMMozIZsxOUZkYzcMozDNwyjMM3DKMxa8m21KZaaTS84++BU0Hg5bSY5mKtCpKb4KMe+R0MP6UElzt/QZRWQ5LFOcKd8CRdVe0aa88ThMRCunkvu1McRGVJrNzkpYz11Ur5zkv+kpIxSqQvCfRL/7mW4uzj1dyOmYtW0VpcS8Xc0WX795lKR4Bwpqq4CN9d18UIYfBxlF07Zs0belf+5c19DXOrXaale1nzfB/A5LPdIZbKTQqDAGNMbjtMY4P8Qbsn+6f0PRbASlnv7sSetZxJQ7mltdt3Pr1DALQAc4GiTdv6L1AK40xjgVZKzytZrb/rb46nYw8ZZo50+Tv6K0fNfntpoeSZZJqmXP+yr/ANyZj2v8Oq+zPmf0PO7ceXaEl8F3Exk1kpMzTAW2Gyit3fqoagJOi6dojpbQ2hhaU+Rrxvz8Lr9zh08JVm3OnK3FEsOx3N8HL4UPf6waj7kc+O0tmxakqdmv9KNksDimrOo+1n2rIGdP3Wemfdi15/wmkuz7mpbJq+8jAyAnfFY6f9sPP+E0l2fceaqvvIDsfznisdP+yHn/AAmkuz7k+aqvvAZATvisdP8Ath5/wmkuz7keaqvvIzuBndF1npn3Yef8JpLs+4801dUbpTIy0WiotlpBUkoJSvG6ql4VuYVppGMaq22cDWjlmpNceH3NtLAYik7xkjRuAnfFY2d//bG3z/hNJdn3NXmqr7yM7gZ3RRnrD7sP5gwmkuz7jzTV1R8jsfzvisdP+2Hn/CaS7PuPNVX3kB2PpzxWOn/bDz/hNJdn3J81VveA7H874rPT/th5/wAJpLs+5Hmqr7yMpyAnRoSyP4z7sP5gwmkuz7h7KqvjJGdwU9sZ6w+7E/zBhdJdn3I801NUNwU9sZ6w+7D+YMLpLs+4801NUNwU9sZ6w+7D+YMLpLs+4801NUY3BT2xnrD7kP5gwukuz7k+aamqG4Ke2M9Yfch/MGF0l2fceaamqG4Ke2M9Yfch/MGF0l2fceaamqOyWyNnAi4tlhaQpSk/XLQQVhIVilOIIQjTsivV2zhpyzRck+HBPhw49LLFLAVIRyuzXWfZyMfP+lZ/7TnuxrW2KP8A+k/+KM/If9K7WfW5SdO9WywpApcSHlpuXUJbABCakXUIGPi1h51wqSySmnzuyd97fe2FhKt3ms117ubuPk5Fvn/SM/8AZc92C2xRX+ZP/ig8Df8AtXaz7RkxPd6ppgti6Eozy03LgITvgmpwUqtdNYp42ts3FwjGpnum3e2vHnLmDni8JNyptb1a3RwPpWSk0f8ATMf9lz3Y5rwOyXxdT9vE6S2ttBcHHsKX2QbGmJdDZeS2hBqhtLayu6EqvqqSKmqnFGp2mPT7LqYVYZ0MPe0bN3+P/hxcY61XEctWabf0Lz2P0rNkPBut8h4IukhV8sJu3SCCDWlKGORt/wBr6l3s2YL1b6WTM5LzLShcq5dum8M4QL2dSsgLW4oqSkggCtTdF06DxS4TtmLWWklzvsa4XSRU3SQQCCU0JwGJOCdAgEdbrT9VFoqopsk0JFFMha0BFNBWpSEq2pTTCkSgag/OEqAAH1l3FJohKg4lKgSkBQH1SzQqGBF4aIbgS1mrcU2C6AlZKzdH3Ularg4yE3RWIBF2xJvOOuFBUEhlFCFrAKrzxWkNjeLKk3EkqxAIIxESgau35lClbw3U3QErBSFEqDaUJcuU314LwKzhdN2pgCwMpISAo3lAAFVKVIGJpqqdUQCvzXbCH3FJS64hbwupCsEhuVQRSpoltag4k6r4GBvEiQZYmJtSDgTW8AooKVAIAVW6UIJv1KNCbt0EVrDcDR9KPlS0BS76a3wlFcyM4M2oUbWV3kUqAFkFVd6AaLAImZwNpNFBxRvKSUFSUKUlJQ2nek3CSutSLt0ArRrbgWkxAK62w+2l1y8slTjoSPrFKbRn13VXSpxJTdCQAhqtFDUCYkH23NTZbSpSLpuNLXdSSU5zNhxKUkVK0APmlCe8wNaQ3A0Prm1o++n66gupurzIYKs4dpKqb0jTUUrQBuBscm5qrnfXQN79UoqpfSEFNGyLyk3iRRYSdIRSkNwJ9om6Kgg0FQaVBpjWmHNhEAgJ9M4FFTagUh5ZSgpVUp7VWE1XfpczlMLmmmuJ3A41zcylyu/vLYFyjZOcW0t4oSsFAKAc4i8ohFKjFMNwLcYgGIAQAgBAHmHZ18DLfic9Tceg2Fwq/L9SpiuMeshrB7ISLLlGkLl1O5xSlApWE0olsUoQYw28r4vqXeyMF6t9LOvu6s+ROdYPdjjZC3cd3VnyJzrB7sMguO7qz5E51g92GQXHd1Z8ic6we7DILju6s+ROdYPdhkFx3dWfInOsHuwyC47urPkTnWD3YZBcd3VnyJzrB7sMguO7qz5E51g92GQXHd1Z8ic6we7DILju6s+ROdYn3YZBcd3VnyJzrB7sMguO7qz5E51g92GQXHd1Z8ic6we7DILmVdnNoaZFwf8AkGv+GGQXMd3VnyJzrB7sMguO7qz5E51g92GQXHd1Z8ic6we7DILju6s+ROdYPdhkFx3dWfInOsHuwyC47urPkTnWD3YZBcd3VnyJzrB7sMguO7qz5E51g92GQXHd1Z8ic6we7DILju6s+ROdYPdhkFyIy6yuTack08lpTQQ+43RSgqu8aVXADbHe2IrKr8v1KmJ4x6yl5WeAleRz1Nxr257X1LvZGD9W+llZjkFsQAgBACAEAIAQAgBACAEASdk2E9MVKEhLY751Zutp5VHSeIVPFAHsXY57HkvcRMYOGpo64muKVUOZZOAxB366nYkQBPdkHIJiaZUs71TaCQ5pWmmJJ4RO1JxGNDqgD8+WvY7ssoBwCihVC0mqFp2pVrH6wBHwAgBACAEAIAQAgBAFtkPssfm3P2WY7mxuFT5fqVcTxj1mjKzwEryOepuNW3Pa+pd7Iwfq30srMcgtiAEAIAQAgBACAEAIA7bKsl+ZXcYaU4rXQYAbVKOCRxkgQB6Az2PkScsqamQH6XQACUspUpQAx793E/donjMARE7aa3KCuCcEgAJSgbEIGCfXAHt/Ys+zGOV395cATmUKKyr6bwQVNLAUSABeSRU1IAGOkkQB5X9EMuSa2RcLJIKpt8lLKVAaWBgt1f4AEmuuAPGJ1pKHFpQq8lKiAqlLwBoDSppXZAGmAEAIAQAgBACAEAW2Q+yx+bc/ZZjubG4VPl+pVxPGPWaMrPASvI56m41bc9r6l3sjB+rfSysxyC2IAQAgBAGbp2QuTlegpAi1jEAbGGVLUEoSVKJoEpFSTxAaYAs8lkulrfTat8Me12yL/wD5HMUtDRhiriEAe0di6zmVymcDSEpzqgltIogZugClVxdX5y66BQCAPvszqIs4cb7Q/RR/oIA8csyy3ZhQS0gqxpXUPbyCAPZcl7QMpJtyrSM/MNhV8JIS20VLUr6101S2BXRirigCvW9lM2VELUJx0YhtNUybRB0kHF5Q8ZRphhsibAg5gPThC5l3eqwRUEinisMo3y/4Rd2mAPL7VYzbziAlSQlRAC03VAA4VTqPFEA5IAQAgBACAEAIAQBbZD7KH5tz9lmO5sbhU+X6lXE8Y9Zoys8BK8jnqbjVtz2vqXeyMH6t9LKzHILYgBACAEAe55CZThMs1flUvVF0b1Nb44yI5k6vI1Gmro9Vh8EsZho1FUytcercbcp8uZOXUUPy0utzWy20lWb4luHC9tAGEEsRV3xUYrouUa7w9H0VKT+L5+rmXSz4s+y5CeQC9ZJYvYpLZuOFPj3E1ITxkU0Rm/KaavZSXw3Psd0yqpUaj3Pf/qX1RLyWQTSZdxFmuJSsihK968Qo1uqcFTcI0XaDljdQxCqxvF3/AGZqr4dU36SavwfFeJ5flBYszKLuTDZRs1pVxg6DFhSTKsqbir82p7T2LJe7ZjGFL19foUs481IyMCNXlBKMksz7WcuqUApQK6lCiAaHXdoa8cd7ySVaCqUWlfm/PiceDy1JQqb7cD7ct6RS2F9qoYaVVKSapW4NYQ2jEjaagRqq4bkt1Sab6FZdLZlymZ2pQ/dkaJyzptosJEw0y3pzRo2knxxiK8uMVslKXBxfav33I2qWIit6fU7/ALPxN8jkA0mq2ldspoFJRUIoDoJBBCuXHRGipRUfh08O1eBup4ly5r9G59j8SZkWJRC6OvBLhwLZqzXYCVb9Y4r13ijTKEo8SxCpGf6X49hBdk3seInm+2JYDPJGoijgAwSo7dFCdGg4aMDM8nyTyGVO5xJfQy62u4W3Aak69dRQxRxeNWGazRdnz8y6TXOpldrFgd7B9oUq24wsfjI/pG2liOVjmirr4NPwJUm+Y4Xew5aqf8ps8jg/rGbrKPFMnN8CiTcsppam14KQopVrxSaHGNkZKSUlzkp3V0aYyJEAIAQBbZD7KH5tz9lmO5sbhU+X6lXE8Y9Zoys8BK8jnqbjVtz2vqXeyMH6t9LKzHILYgBACAEAeq9jKdW1ITKlDN0IzLy0m4lagQSk6VEVOCanRFepSzSTOhhsSoUnFvq1+HaRDK2JYlTQK3ial90AuXjpLbeKWwcTU1VjqjelbcUJScndntnY3R/8eysjfuXnFKOKlXlqulStJNKRJBE5YPKlZhLjRukgLw0YkhQ5CRXlJjjY1cjWVSG5vj1HqtiRWJoyo1FdG9zKNmcYLcygKBGIPrGw8cbFis0bviY1djypTtDgzkdtTtWXSwHkS8uykIDnhHnBS8nNNnAGhFVrrQ1oNcX8PWVWN0cDFUHRnbmf5bqKwtpuYvOlp5LSSHE50lTj1KJJCjpKlXB6cI9BgK1qTWhw8XFqonHn3FgkshC+vPTF4qIHhN42gDQhDI3ygNFFlI1kGscutWdSV+YvUqSpxsjFvdjd9wANTaSB3rbiLjafwhG9HpTGk2nDZkhaVnIOepdBq24hYUEr8UjA3VUpSmyOlgailLkqiun+ftzFDGUstqsdzRY7NymlLUazUy2A5oPEdqTqjbWwUqTbp746Mxcs6TfHVFacyVdlpghMzdaIqhSSpK1DWDd0kcQMc+rSyrMuHd+cxvw+I5T0XxX7/nOVjsn2eklE0zfS4gIQpY++UiiVKI0KpQVrjriu95asWvIrKyYXItvFVXEqLS6/fu6FHzqR5jEt4PFNUtyavbmOXi5SpSzQZYWMrXXnEIIAFcY14rH1J0+greV1JySPzhbprMPH/cX/ADGPT0PVR6Edml+hdBwxtNggBACALbIfZQ/Nufssx3NjcKny/Uq4njHrNGVngJXkc9Tcatue19S72Rg/VvpZWY5BbEAIA77Ksd6ZUQ0gkDFSjvUIG1azgkQB67kP2Km7qHXqPVooKUCGRsuINC9yqoniVAEz2WZduXk2koFVqdCb5peupSpVEgYJTxJAEAeY2HIpfduKJAI74CpB201iNNeryccxdwGGWIqOD0b7D3bJ6calpVporT9UhKCb6RWgxNFlJFYxjiabV7rtM5bNrZrRTfU/pcq2V9otu1VnEKVgEpQbwSBoFdZqSSeOObipxqPNfoPUbGwdWhucWtWyGsmx3XzvUGmtWhI4ydAinGLk7I6uKxlKgrya6Oc48sJxMu8AgBV1CUh5SL2IBqWire087HRhHYwFF04O/Ozw21MRy01u37+q74dJX2co3Qu/fWVAhQUVXlAjRStQOQR0Y1JRTSfHiclxTd2izSPZPm098sLHntj1poYwMi22H2RFvkDtS9XW2ogegKGPIIA35WWot5ot0SgFSVFNby6IN7GmCdAFNOMXtnwcq19CpjZJUmtdx48l9TThINDWsd29yulZF2snKQvsrQ5jcUhSa8ZCD+iv0jTiKEZU2+ezv3or76eIjJc7JN8JWkoWApKgQQdBB1R5o7Zx2RZaZeWW2g1TnSpNdIChWh202x5TbD/xi/2nL2jwOuxkfXo5Y5leX9NnNo75o8Ntz/EPf8i/5jHuMP6qPQu49HS/Qug4Y3GYgBACALbIfZY/Nufssx3NjcKny/Uq4njHrNGVngJXkc9Tcatue19S72Rg/VvpZWY5BbEAXTJ7JBKpUzrv1raVXc00oC6aA1eV3zYx0AVO0QBsnrVKk5tASlsd62gXW0naE/ePnKqYA/R1ls3GGk6LraBjqogQB552TpB2bal1IBNXV5sYUukAV0Vxu116YrU6spVLc2+3UXKlGMae79StfrK7ZFgNy5IN6YfA3zTRolGjwzh3jQ0HfVUdSRFhpPiVYylF3i7Eiu2GUuFS3EqVQJDUsgFlH43FA5w7Sa8QjVOhTlxRZp46vDhJ9Zi1mJdac4wpBKaX0oqBQ60hQCk7KU4xhHNxOHVPeuB63Y+1JYn+nN79ectmTDTOZQoMlaaYhRKlJ47tbrg4wAeIxYocnbNlX53nI2jSrQqOLnv7+viuu6+JbSG3ECoSpBGsApp6cIvpprcefkmnZ8SnW5YdmO3rsm245taJaAO1S04DloYkgqcvkpKtKvKF8nQgG8kcV41vegK9EZRjKTtFXMZSUd7diytyjiUd6iXap3zhzYI5Dv1+riizTwkpu3Pot78F1s0VMTGKv+73Lx/YhLbtltpBblkLfcVgp0pKUAbEJ2R3KGAnThd+j8OL6Wyg6sak8zd+7qRTGrBmnlVDKyTsSY3ZIxW+SRm6iLFJ2OJZBbUoF5RSVgGuaQk3qKIwvqITvdQqTFDF4uCg1H/37GVKk6lRSfBEjnY4J1DqaVVlX4x/LHk9sr/GL/b9TlbR4G2xR9cjl/pHJxD/AKbOdh/WI8It3/Evf8i/5jHvMP6mPQu49FT/AEI4I3GYgBACALbIfZY/Nufssx3NjcKny/Uq4njHrNGVngJXkc9Tcatue19S72Rg/VvpZWY5BbEAelZH5QKaSjFKVUuhdAUKTdpmn0jv07DpFcNkSCVtTJZD6w7KIu79GflairIUofWNqwC2Tjvho0acBAPWbdtMBlYZBUVUbCxghN/e1vHTQHSMOONOIm4U21xLWCpqpWipcOL6t5V5y0FqbTKzCC3dNELBKRxAkGoB0Eg6DHIhXlBRjLc4npJ4ClUUqtF5k1vXgQdp5IzTyLrLiLicMxTMoSrWLqcFHzlVrtjrQnmV0cOrShB2KbamTs6x4WXcSB95IvJ9BRUCM7s0ZYGLAfXfIvEgpVUHiiri5Xps6+x6eTEqSLhk3lGpjeE72KNGs47j0+P2dGv6a4ku7byFgGpIJUCipulWkLujSSK10YiuuLuFr5p5Ty21tmyo08+lux83U+BKWHJGZF5xVxkHACgrTYNA5cTxx240lGKbV2+C8Txsq8p1MkXZc78Dptq22JRIEoyhbhwLigSEjaVaSeKojZknb+pw0RnKy/Rx1e9lUeygfWbxWi8dYbSTzqBMR5TZZYqy6X9jWsLG+Z73qzWbXmD/AKhY5LqfUkRjyknoZWhHijS7OPKwU+8obC6qnMDGLlU/EZwnSOdKgkUAAHFhFeWZu7LcZRtuMh2NMnYmUrElLn6hR88fyx5favpYlP8A0nKx0ro6rCV9cjl/pHIxS/pspYf1sTxzK+x1NPLXpStalA8ZJJHLHusM70o9C7j0FJ3iiuxYNggBACALbIfZY/Nufssx3NjcKny/Uq4njHrNGVngJXkc9Tcatue19S72Rg/VvpZWY5BbEATtlWzgG3cRgErP3QPuqH3k/qIAtMraa2VIBWAEkKQoi9dr92oO+aVr1ekCJB6bO5YvJZ7YbbaWwCEPNmpUyogU3w/y1ChSo1qDq0RBKvfccbOWso6m6ttSE+KoZ1sfhoQtHo5orVKMJqxfo16tJ51fpXHwfWSUlakuAC29gMAQq/dGpJwCiniUnCuChFRU61D9KzL9/v8Am8syxEMR+q1+zr+D6Hv50Srs+44mjLrVddQq8OQUUAeWsZraFLhJ2fxTRplhGnezt1fYpc7ZqkLUoIU64rvlFKqc5AKvUIq18QqjtHgd/ZtCFNZpyS61f7HG1k3MOKwaUSeLCNUYSk9yOzLaWHpx3yRxZTOsyWaYKgt8qqsJIIRXehJOiuJJjo4TD2qJs81tfaXL02lwfD42338CftCRfmG2xKzKFJCEi4hYBrTGqdOmPa06+HjdS3O/H7nzqlTqReZric+Ts7OWcsh9lS2zpB0/rgY2TwtHEx9GSvqb/KMj8SxKtSx5nwiSws6TQox5RvYoVNmYuPMpr86zdGvSlzuPR+WNashGnd9K2hUHQFBCxzgAxScXTfpwa/Pj4mcoOorKSf58PA1Hsezo0PsEbSFD1CMuXpfHs+5W8irczX51Gi07MakEKW68lx9KSsIQKJTTQpVanTQDRpizhoKXp5bR1f0MK8JRioZrtvgvqVzJqUM40HA6hKlKUClRoa3jjhoB2R5zH7RUa8s0XZ8HzdxeVVUkqdi3PZNvIbSgCoGJVTvidnFHm8W6kqjqOLtzbuYo4qNWT3R3HJISLjLqVKSaA48kc+q4zi0U6UnConJWKvlDJi+404Kip5jiCI9hs+anRi1oegw/A8ztyyFMq2pOg7fnF43kTACAEAW2Q+yx+bc/ZZjubG4VPl+pVxPGPWaMrPASvI56m41bc9r6l3sjB+rfSysxyC2IAQBI2daRQLijvMSMK0J/odYgC6ZKZQFlwNKopCwW6HvVoXiWVnYakpVqPKYiRnTaT3kyiwJW+VJcJRWobOC0eYvYRo0xocWmdWNWEo2JE2+hlN1sAU1jT0tXoAjNSZWnRjzFXtTK4k73E8WAH8WkxLyy4o1xVSH6XY55bLm0EnezK0jYDUDnjTKMV+kuUY5n6aT6j6ncsJ50XVzThB0i9QfpGveX406Ud6SRXH0gnjMbqdyjjFC1zskJcDQackdKlG288vXrSvYs0jlJNsiiJhdPFUbw5jURvsVVVkSCctCrCYlWXeNIzaudOH6Rup4mrT/TJ9/eTaEuKPtues1w1uvy6tqaKA9IIVF6G1qyVpWfT+NEclHmZ3Jln1D/APltRKhqSpwoVzLH9Y2rG4ef6oWfRfuMkpor2VMs5LtZpxd55033DevbxNQgE8ZqfQIq47E54Wjw4eJNNLlMzKQWaKqDQ7RgeePPTdtx0o1NxcMncpJtgC5MrA2E1H6xy625+ju6CjVnKL9DcW+U7JMwBR1Dbo4xdPOIrSip/rin0owWJk90kma7Qy3s6ZIEww40RhfTjQcoxpyiJjRxNPfh2uh/n5qWoN7nFWKw9LomSppo5xKiQkjE6d6eWOzScnBOa3239Jbi21vKhllYRk5gtnYDp0EpBI/WNhJAwAgC2yH2WPzbn7LMdzY3Cp8v1KuJ4x6zRlZ4CV5HPU3GrbntfUu9kYP1b6WVmOQWxACAEASEhMXqNqP4SdVfuk7Dt1H0wBPBarwUo4gAE43gE4V86mgjZBolM459by1EEEjUEje01GuuMXYzUpGlMk5spymMbxM1KRtTJK1rQOU/KI9E2xqVOYyqTVqWg+mHok8rVOV5paTiDxHUfTGaS5jROcnxN7bDuynKQI2pyKjjBnQhtetaR6axsWc1unTNyBtXXkSTGazGt04HQg+atXopGSerRrdJcxuS6RoZ5zGanDUx5Fmq0H1rTim6Ro2EQqzzLc7mVOlaW8h2pZxWIGG2ObNq+8v5UdrUk6NaRymNLUDW6cHxJCRsp1w3UqKjsQkqjW1TMHSgWdjIVtBT248QpWKWGxffXyNpqr0xnGD/ALTNUrcCwoLMgiic3ICmI3r86v8AhqUtE+cTyRZinbebUeUdkS1+2X0lKChtCSlAUbzisaqW4rWtRNTGRJU4gCALbIfZY/Nufssx3NjcKny/Uq4njHrNGVngJXkc9Tcatue19S72Rg/VvpZWY5BbEAIAQAgCZsmeNaFWI0bcBpG2g1axAEqsVTQKoDs0JJ0fwHVsMGiUyJWya0Na8cQDok21Y6SmnoEYTSsb6DeY3tS5VojUXpSUeJmbbATdvVNdA0D5xsjF3KdWqpKyR9tuIUAFggj7w9kWo1Wii6e/cbm5ZI7xSCfO0xlKpm4GNn/cj7VLv+MByUH9I12bMk4o0KknTpXX+P5xGSRlmifBs1zl9PzhlZOZGUJWg6+Q6Ijeg0mdFn2M9MLutNqUTqSMB7Ihu5KVi72Zke21dRNOFx7SJdgZx3kVTBA4zQRplSzSuYShmJidtFqTTdUtMqPJ5ajs0v8A5Hu9b4wkE8cbI00uBKilwK6rKV9xRakme17+nN1dmXdVVuHfnnAjOxkRU2xLyxKp2Zo7pLLdHpgnYpdc2yThpJPFC4KTlFa4mXAUNhppIuoRW8QNJK1feWTiTEAioAQBbZD7LH5tz9lmO5sbhU+X6lXE8Y9Zoys8BK8jnqbjVtz2vqXeyMH6t9LKzHILYgBACAEAfSFEGoNCNcAT9mT14Y6RpB0Y7fNP6GJB3FoVBIrsrpNPunzh+ojFoyi1znSUVSLpF3YBT9I0yvfeXqORr0UfQaBFFFQHFQDmgp2MZ0b85ofkQkihqDjGyMsxVnBx4nyJU7IzsYGRLQBtbaUNBI5DAg6Ai/gsY6la43U5u9jXONt6Nlm2G8+q602pR4tEWLjiWyycmW0kocKpl0Ylhmigj/kdO8bHKRGipOL4EqLud9o22zLpza3Uo1dqyBNTxOzVKn+CnLGmxmV/6bm5kmXk2cwg4lqWH1ivOdcrxaVGJBETZk5OvbL2de1sS6gpVdjsyQUp4wipERcEBauW760luXSmUZOlDFUqX/yu9+56TTiiAVgmAMQAgBAFtkPssfm3P2WY7mxuFT5fqVcTxj1mjKzwEryOepuNW3Pa+pd7Iwfq30srMcgtiAEAIAQAgD7acKSCNIgCySE0Fp5cCK4imIFfGGkH0RIJKTcANFEAHG9qI8Yf1GoxqnC5vpVFDiTCW0J0C8ePARCp6mU67fA0uNFRqflGxJI0NtnQiSWE71Na6eT/APeqLFNRS3leUrs+vosnQCOI+2MJQXMzJVNTvs/JV93EJASNKiaJA2kxhYzUrk1Zdiy6altJm1p75YIblmzrvPKwP8NTxRKdg1fic1q5RS7QzalmYUP9PK1alhxOOeEd5wDsg23xJIEWnPT4LTQDbCdLUuA0y2Bwjnej0kmIBFzE9ISgotztp0aWpclDIOxyYIvOD8AHLC4K9bWWUzMIzQKWGOBYGbQfx41WeNRMQCuwAgBACAEAIAtsh9lD825+yzHc2NwqfL9SrieMes0ZWeAleRz1Nxq257X1LvZGD9W+llZjkFsQAgBACAEAIA3SswUGo5CNogCzS0wFpGPGDsO2n6KHpieIJ+wgpQKbpITsxKK7fNOoxBJMJlCdAryQBJydhOKSVqIbbGlxxVxAHKYEElKsNIQVtpziRpmJhRZlU/hrvnf4RQ7YAr1tZbS5N1N6fWnxhmZJsjxWgarHGsmAIp12etBGcecpLp1qIl5NsagFGgV/CCYkEZOW1ISouoT264OVqVSeTwjvpoDC4K1buVM1NgJdco0O9ZbAbaTso2nD0mpiAQsAIAQAgBACAEAIAtsh9lj825+yzHc2NwqfL9SrieMes0ZWeAleRz1Nxq257X1LvZGD9W+llZjkFsQAgBACAEAIAQB1yE2Wzrp6jtEAXfJ610NkFbalUxC2Vlt5sHxSMFIOwgiJ4gt8vlgwMfpBaTsfkm3FjivoKa+kQsDitXLVut5ptUy4NExN0S2g/wC1LjeJpqJqYWBD2jKTc4kPTz9xrU5Mktt8jTXfOHiSKccARD2UElK0Esz204ND8yLrQO1uVBp6VkmIBXLat6Zm1BUw8pwjQDglPElAolI4gBAEbACAEAIAQAgBACAEAIAtsh9lD825+yzHc2NwqfL9SrieMes0ZWeAleRz1Nxq257X1LvZGD9W+llZjkFsQAgBACAEAIAQAgCZsK20sb11hLzda0vFtxJ8xxOKeQgiALCLYs1elc815t1l0DiCjdJ5SIm4NUxlkyz/AIKW340TEzdcdBppQ3TNtn0ExAKraVpPTC777q3V+MtRUeQV0DigDkgBACAEAIAQAgBACAEAIAQBbZD7KH5tz9lmO5sbhU+X6lXE8Y9Z6Jkp2P5a05Ntb630ltSkjNKQkUKWzjeQrGNO3XbF9S72MF6t9LJBzsK2akpSX5sFVbozrVTdFTT6nUI42dlux9dxGzuFm+sb+DEZxYdxGzuFm+sb+DDOLDuI2dws31jfwYZxYdxGzuFm+sb+DDOLDuI2dws31jfwYZxYdxGzuFm+sb+DDOLDuI2dws31jfwYZxYdxGzuFm+sb+DDOLDuI2dws31jfwYZxYdxGzuFm+sb+DDOLDuI2dws31jfwYZxYdxGzuFm+sb+DDOLDuI2dws31jfwYZxYdxGzuFm+sb+DDOLDuI2dws31jfwYZxYdxGzuFm+sb+DDOLDuI2dws31jfwYZxYdxGzuFm+sb+DDOLDuI2dws31jfwYZxYdxGzuFm+sb+DDOLDuI2dws31jfwYZxYdxGzuFm+sb+DDOLDuI2dws31jfwYZxYdxGzuFm+sb+DDOLFd7IuSjFmybLTCnVJW844S6pKjW40nC6lOFAI72xHeNX5fqVMTxj1l37FiCbOAHDasMM2iNO3/AGrqXexgv0PpZPTEpdflRU1OdJ35OOa21jilwle1vOPTPtiLAdrecemfbCwHa3nHpn2wsB2t5x6Z9sLAdrecemfbCwHa3nHpn2wsB2t5x6Z9sLAdrecemfbCwHa3nHpn2wsB2t5x6Z9sLAdrecemfbCwHa3nHpn2wsB2t5x6Z9sLAdrecemfbCwHa3nHpn2wsB2t5x6Z9sLAdrecemfbCwHa3nHpn2wsB2t5x6Z9sLAdrecemfbCwHa3nHpn2wsB2t5x6Z9sLAdrecemfbCwPptgDG8TgdKif0iQeY9nbwMt+Jz1Nx39hfpq/L9SpiuMesk+xjINPWekOIC6OKpXVVtusatv+19S72RgvVvpZbZKypdCgtppAUKgKTq1EV/SOIXDvgBWAEALw2wBhRp+g5zSAMwAgBACAEAIAQAgDFcach56+yAPqAMQBhJr+o5jSAC1gCpNANcYykoptuyRJqkppLqErTW6rEXgUmm2h1HSDrBBjIg3QAgBACAPpIFNPFhjo9MAeSdmScD0tLrAIGemUUP+y6G6+m5X0x6DYfCr8v1KmK4x6yzdiT/AD/kP8jcatv8AtfUu9kYL1b6WS8jZr18qvZtJJO0qFfF9scUuE7EAinJJZUo3cC+0oYjvUg1OmJQJWIBAWhZrq3ytKKpqnGqRoSkHAmuoxKBOv/8A2H8wiGDRMMqUd6qmLdeMJUoqHFpESgfUq2pIVeVeJWSD5pCaDi0GIAmGlKKLqqALSVDxkhQJEEBKNqSkhSrxvE14jo5IATTSlXbqrtFAk8QBrhrrogBKtFIN5VaqUR5qScE11/OAMPsqKkkKoBeqPGrSg+fFACTZUhNFKvG6kV4wV19aRXXSJ3A2jvjyJ9aogHNOy6lVun/LUkY03xUgj9ArGAOllBSkAqvEDFWipgA1o9Kv5jAETb7ykBalIKms0oXkqP1SyFC+pGtJqgXsbtCcBUxUxMJSs1vStu+v5w4rerGSOux1lTSSVpXVKDeTilX1aNBAFdlaDRoGiLjd+BidpiAfGdGoFX4RX9dA54WBiizqCeXfHmFAOcwA7XJ74qPFoHMNPprAG4IAAAFMTxbIkHjHZN/wMv8Amp//ANtcd/YfCr8v1KmK4x6yd7HeUcpKySUzEwhpSlqICzSouNiojVt9f4vqXeyMF6t9LLLu9szy5jpfKOLZlwbvbM8uY6XyhZgbvbM8uY6XyhZgbvbM8uY6XyhZgbvbM8uY6XyhZgwrLuzD/rmdR77Ya7IZWDO72zPLmOl8oWYG72zPLmOl8oWYG72zPLmOl8oWYG72zPLmOl8oWYG72zPLmOl8oWYG72zPLmOl8oWYG72zPLmOl8oWYG72zPLmOl8oWYMbu7MrXt5nUO+2V4uOGVgzu9szy5jpfKFmBu9szy5jpfKFmDCcu7MH+uZ1nvtprshlYM7vbM8uY6XyhZg1y+WtlNpCG5yXQkaEpISka8ABQQysGzd5ZnlzHS+ULMGd31m+Xs9KFmBu+s3y9npQswN31m+Xs9KFmDincspBagU2ulsUpdSWyK1OO+QTXRrphCzBRuyVNS65KXEtMCYSl6YKl1BN91aXVA3QB/mahopHoNh8Kvy/Up4rjHrPP8rPASvI56m4w257X1LvZGD9W+llZjkFsQAgBACAEAIAQAgBACAEAIAQAgBACAEAIAQAgBACAEAIAtsh9lj825+yzHc2NwqfL9SrieMes67VsJ+aYlyylKrt8Kq42giobpgtQOow2zRqTxV4xbVlwV+dmGEnFQab52RO4md4Nvr2fiRyvJa/uS7H4Fr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l37NclrOS27dCzMuLCUuIWbpaaFd4o0xB5o7OyaVSCqZ4tfp4q2pWryTcbPUgS6raeeOs5PU1ZVoM4dp54jPLUjKtBnDtPPDPLUnKtBnDtPPDPLUZVoM4dp54nNLUZVoM4dp54jPLUZVoM4dp54Z5ajKtBnDtPPE55ajKtBnDtPPEZ5ajKtBnDtPPE55ajKtBnDtPPEZ5ajKtBnDtPPDPLUZVoM4dp54nPLUZVoM4dp54jPLUZVoM4dp54Z5ajKtBnDtPPDPLUZVoM4dp54Z5ajKtBnDtPPDPLUZVoM4dp54Z5ajKtBnDtPPDPLUZVoM4dp54Z5ajKtBnDtPPDPLUZVoM4dp54nPLUZVoM4dp54jPLUZVoM4dp54Z5ajKtBnDtPPDPLUZVoCsnWYOTfFhJH//2Q==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/>
          </a:p>
        </p:txBody>
      </p:sp>
      <p:pic>
        <p:nvPicPr>
          <p:cNvPr id="16389" name="Picture 4" descr="http://t2.gstatic.com/images?q=tbn:ANd9GcQEigDh25oiidez0rv_VfBRVDnAFJwYfyvqG7DLzyqWmStH0Na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60" y="3500438"/>
            <a:ext cx="2665818" cy="2895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8853800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3643314"/>
            <a:ext cx="2714644" cy="2714644"/>
          </a:xfrm>
          <a:prstGeom prst="rect">
            <a:avLst/>
          </a:prstGeom>
        </p:spPr>
      </p:pic>
      <p:pic>
        <p:nvPicPr>
          <p:cNvPr id="9" name="Рисунок 8" descr="3632516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6116" y="3714752"/>
            <a:ext cx="2438400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рямоугольник 3"/>
          <p:cNvSpPr>
            <a:spLocks noChangeArrowheads="1"/>
          </p:cNvSpPr>
          <p:nvPr/>
        </p:nvSpPr>
        <p:spPr bwMode="auto">
          <a:xfrm>
            <a:off x="4103688" y="2298700"/>
            <a:ext cx="4824412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 b="1" i="1"/>
              <a:t>Програма </a:t>
            </a:r>
            <a:r>
              <a:rPr lang="uk-UA" sz="2400" b="1" i="1">
                <a:solidFill>
                  <a:srgbClr val="FF0000"/>
                </a:solidFill>
              </a:rPr>
              <a:t>Медіапрогравач </a:t>
            </a:r>
            <a:r>
              <a:rPr lang="en-US" sz="2400" b="1" i="1">
                <a:solidFill>
                  <a:srgbClr val="FF0000"/>
                </a:solidFill>
              </a:rPr>
              <a:t>Windows </a:t>
            </a:r>
            <a:r>
              <a:rPr lang="uk-UA" sz="2400" b="1" i="1"/>
              <a:t>поєднує в собі функції відеомагнітофона, аудіопрогравача і радіо. </a:t>
            </a:r>
          </a:p>
          <a:p>
            <a:r>
              <a:rPr lang="uk-UA" sz="2400" b="1" i="1"/>
              <a:t>Запустити цю програму на виконання можна за допомогою вказівки:</a:t>
            </a:r>
          </a:p>
        </p:txBody>
      </p:sp>
      <p:sp>
        <p:nvSpPr>
          <p:cNvPr id="17411" name="Заголовок 4"/>
          <p:cNvSpPr>
            <a:spLocks noGrp="1"/>
          </p:cNvSpPr>
          <p:nvPr>
            <p:ph type="title"/>
          </p:nvPr>
        </p:nvSpPr>
        <p:spPr>
          <a:xfrm>
            <a:off x="785786" y="285728"/>
            <a:ext cx="8358214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/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Запуск програми</a:t>
            </a:r>
            <a:b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Windows media</a:t>
            </a:r>
            <a:endParaRPr lang="uk-UA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412" name="AutoShape 2" descr="data:image/jpeg;base64,/9j/4AAQSkZJRgABAQAAAQABAAD/2wCEAAkGBxMSEhUUExIWFhUXFxcWGBcXGB4YGBYWFBUXGBgXGBgeHiggGholHhYUIjEiJSkrLi4uGB8zODMsNygtLysBCgoKDg0OGxAQGyskHyQwLCwsLCwxNy0sLC8sMDcsLC4sLCwsLCwsLy8sLCwsLCwsLCwsLCwsLCwsLCwsLywsLP/AABEIAOoA1wMBEQACEQEDEQH/xAAcAAEAAgMBAQEAAAAAAAAAAAAABQYBAwQHAgj/xABPEAABAgMDBQgOCAQGAgMBAAABAgMABBEFEiEGEzFBURYiU2FxkZKTBxQXMjNSVGKBsdHS0+EVIzVCcnShs4KyweI0Q0Rjc5SDtCXC8CT/xAAbAQEAAgMBAQAAAAAAAAAAAAAAAQQCAwUGB//EAD8RAAIBAgMDBwsCBAcBAQAAAAABAgMRBBJRBSExE0FxgZGx0RQVIjM0UmGCweHwMqEGFiNCJENicpLS8bJT/9oADAMBAAIRAxEAPwCCnLeenHS64SoqUbqTvggE4IQNQ0DAY02x7qhQp0KeVJJLi/qzzWJnOpU4v4I3ulxtNVISmtCAQkKorQq73100O+pTVWMYYrD1KnJwd38OHbwMJYatGGeW5HIbROxPRHsi3kRqtLUx9Iq8VPRHshkQs9R9Iq8VPRHshkQtLUfSKvFT0R7IZELPUfSJ2J6IhkQtLUfSKvFT0R7IZELPUfSKvFT0R7IZELPUfSKvFT0R7IZELPUfSStieiPZDIhZ6j6RV4qeiPZDIhZ6j6RVsT0R7IZELPUfSKvFT0R7IZELPUfSKvFT0R7IZELPUfSKvFT0R7IZELPUfSKvFT0R7IZELPUfSKtieiPZEZETZ6j6RVsT0R7IZELPUfSKtieiPZDIhZ6k1Ysip9suqWEJCigBLSVqJSElWBUkAUWnXrirXrqnPIld8eLX0ejLFLDucczl+fsbXZNtOl1folmvjxEas3/av+T/AOpk8PFf3PsXifUlZCl3iXEhAu3SlpKlLC20OA3SpN3euI16TTGlYwlioq1o7+e7e7e1x386fMTHCPnlu/GHbPQnS4v/AKzfxoyjWk+EV/yf/UPDJf3PsXiJKxVulRziQ2AlSVBpJUoLBI3hUADRJrvjxV0xTxm1qeFinKLbbasnpx3lrCbKqYiTSlZcbv49Bh2xUjS+r/rN/GjmP+KaS/ypdqOqv4XrP/MX7+BFoylfst9K21ZxtaSq74NLiSVN79GISpK2ziK97poY6calHaeEVXLbm+KsUXhamBxDpSd+43djmUC3rpvYtOd6SCTQCgIxGnSMRpFCARj/ABHTUsLFP3k9za4JtcPj1GrZvpYppu257+tE3ldk9LsMOLZbdSpLiBfXeoq84yD3woSoOqxFe8OlVSnmYXE14VqMVO6lbdfhd2s1rbWz7yziqNPJNuKuk9/Qb8lLOl+12FulN5L7j5BpVSGw23cx01WtrDljpbRr1YVpRh7qXbvv3lXB0oSpRb1uctpZNSyGr181zwQpwLF1JM0ppaVAiguoF7SThoAiaGPryqKFv7dy536N0+t7iauEpZXK9t/1JCdsxsIzISGaMzSQpakneifaQlTiinvVJUldRQgYA0rFaGJqOfKN5vShuX+17lv4rhbnZYlRgoZVu3PiR03YjTE7I5sKCVvJCwsg4tzIRWlTRKk0VidCho0C7RxdSvh62biou1vin3FOrQhSq03HnZuz7b63G0qSpxMpOpLqkBAUtak5oDCpzYCt9Su+w0RXUatOjGo01Fyg0r36X16FjPSlUcNzdn/4bnMkZXOtNC+kuh5IUVC6HGVpINKk3FovkE7EmmMZR2jXcZz3ejZ2+D3dqdrmEsHSulru6zQ/k7JKQy4yVlDrzKQq+DVLj5QtBBAukIoquJ2ga5p4/E53CaV1Fvhorp9olhKFk4vn+trEZY8u2J50IQneB8S6XFXkl5tJDV5RABqsVpSmI00i3XnVlgozb3uzdtHx/Yr0lTWJcdOF9TusiznH0vNzRCXFLk6lYSlQQA8SCE0IUqiRjQkqSDqiviKsKLpyoNtLPw377LXm59ONjdSjKopKqrP0ey/4jpmslZYNrWEuAgNLotxKbqVpbvIwvAuhRUAkkA6lGhjVT2lWckm1zrhx0etujsMp4Omk7J6/n3Nqcn5ZLj7BVm2z2oalYKrrkwpN1V5AKFb0YA6xiQRGMsbWcYVOLTkt3R8Hv/OBmsNTWaPBO3eUy1pQoWBmFMG4kltTgcUkmukgCnIf6x28JPlIXzKXxSscvFRVOdkrHFmzFnKV8yGbMMozIZsxOUZkYzcMozDNwyjMM3DKMxa8m21KZaaTS84++BU0Hg5bSY5mKtCpKb4KMe+R0MP6UElzt/QZRWQ5LFOcKd8CRdVe0aa88ThMRCunkvu1McRGVJrNzkpYz11Ur5zkv+kpIxSqQvCfRL/7mW4uzj1dyOmYtW0VpcS8Xc0WX795lKR4Bwpqq4CN9d18UIYfBxlF07Zs0belf+5c19DXOrXaale1nzfB/A5LPdIZbKTQqDAGNMbjtMY4P8Qbsn+6f0PRbASlnv7sSetZxJQ7mltdt3Pr1DALQAc4GiTdv6L1AK40xjgVZKzytZrb/rb46nYw8ZZo50+Tv6K0fNfntpoeSZZJqmXP+yr/ANyZj2v8Oq+zPmf0PO7ceXaEl8F3Exk1kpMzTAW2Gyit3fqoagJOi6dojpbQ2hhaU+Rrxvz8Lr9zh08JVm3OnK3FEsOx3N8HL4UPf6waj7kc+O0tmxakqdmv9KNksDimrOo+1n2rIGdP3Wemfdi15/wmkuz7mpbJq+8jAyAnfFY6f9sPP+E0l2fceaqvvIDsfznisdP+yHn/AAmkuz7k+aqvvAZATvisdP8Ath5/wmkuz7keaqvvIzuBndF1npn3Yef8JpLs+4801dUbpTIy0WiotlpBUkoJSvG6ql4VuYVppGMaq22cDWjlmpNceH3NtLAYik7xkjRuAnfFY2d//bG3z/hNJdn3NXmqr7yM7gZ3RRnrD7sP5gwmkuz7jzTV1R8jsfzvisdP+2Hn/CaS7PuPNVX3kB2PpzxWOn/bDz/hNJdn3J81VveA7H874rPT/th5/wAJpLs+5Hmqr7yMpyAnRoSyP4z7sP5gwmkuz7h7KqvjJGdwU9sZ6w+7E/zBhdJdn3I801NUNwU9sZ6w+7D+YMLpLs+4801NUNwU9sZ6w+7D+YMLpLs+4801NUY3BT2xnrD7kP5gwukuz7k+aamqG4Ke2M9Yfch/MGF0l2fceaamqG4Ke2M9Yfch/MGF0l2fceaamqOyWyNnAi4tlhaQpSk/XLQQVhIVilOIIQjTsivV2zhpyzRck+HBPhw49LLFLAVIRyuzXWfZyMfP+lZ/7TnuxrW2KP8A+k/+KM/If9K7WfW5SdO9WywpApcSHlpuXUJbABCakXUIGPi1h51wqSySmnzuyd97fe2FhKt3ms117ubuPk5Fvn/SM/8AZc92C2xRX+ZP/ig8Df8AtXaz7RkxPd6ppgti6Eozy03LgITvgmpwUqtdNYp42ts3FwjGpnum3e2vHnLmDni8JNyptb1a3RwPpWSk0f8ATMf9lz3Y5rwOyXxdT9vE6S2ttBcHHsKX2QbGmJdDZeS2hBqhtLayu6EqvqqSKmqnFGp2mPT7LqYVYZ0MPe0bN3+P/hxcY61XEctWabf0Lz2P0rNkPBut8h4IukhV8sJu3SCCDWlKGORt/wBr6l3s2YL1b6WTM5LzLShcq5dum8M4QL2dSsgLW4oqSkggCtTdF06DxS4TtmLWWklzvsa4XSRU3SQQCCU0JwGJOCdAgEdbrT9VFoqopsk0JFFMha0BFNBWpSEq2pTTCkSgag/OEqAAH1l3FJohKg4lKgSkBQH1SzQqGBF4aIbgS1mrcU2C6AlZKzdH3Ularg4yE3RWIBF2xJvOOuFBUEhlFCFrAKrzxWkNjeLKk3EkqxAIIxESgau35lClbw3U3QErBSFEqDaUJcuU314LwKzhdN2pgCwMpISAo3lAAFVKVIGJpqqdUQCvzXbCH3FJS64hbwupCsEhuVQRSpoltag4k6r4GBvEiQZYmJtSDgTW8AooKVAIAVW6UIJv1KNCbt0EVrDcDR9KPlS0BS76a3wlFcyM4M2oUbWV3kUqAFkFVd6AaLAImZwNpNFBxRvKSUFSUKUlJQ2nek3CSutSLt0ArRrbgWkxAK62w+2l1y8slTjoSPrFKbRn13VXSpxJTdCQAhqtFDUCYkH23NTZbSpSLpuNLXdSSU5zNhxKUkVK0APmlCe8wNaQ3A0Prm1o++n66gupurzIYKs4dpKqb0jTUUrQBuBscm5qrnfXQN79UoqpfSEFNGyLyk3iRRYSdIRSkNwJ9om6Kgg0FQaVBpjWmHNhEAgJ9M4FFTagUh5ZSgpVUp7VWE1XfpczlMLmmmuJ3A41zcylyu/vLYFyjZOcW0t4oSsFAKAc4i8ohFKjFMNwLcYgGIAQAgBAHmHZ18DLfic9Tceg2Fwq/L9SpiuMeshrB7ISLLlGkLl1O5xSlApWE0olsUoQYw28r4vqXeyMF6t9LOvu6s+ROdYPdjjZC3cd3VnyJzrB7sMguO7qz5E51g92GQXHd1Z8ic6we7DILju6s+ROdYPdhkFx3dWfInOsHuwyC47urPkTnWD3YZBcd3VnyJzrB7sMguO7qz5E51g92GQXHd1Z8ic6we7DILju6s+ROdYn3YZBcd3VnyJzrB7sMguO7qz5E51g92GQXHd1Z8ic6we7DILmVdnNoaZFwf8AkGv+GGQXMd3VnyJzrB7sMguO7qz5E51g92GQXHd1Z8ic6we7DILju6s+ROdYPdhkFx3dWfInOsHuwyC47urPkTnWD3YZBcd3VnyJzrB7sMguO7qz5E51g92GQXHd1Z8ic6we7DILju6s+ROdYPdhkFyIy6yuTack08lpTQQ+43RSgqu8aVXADbHe2IrKr8v1KmJ4x6yl5WeAleRz1Nxr257X1LvZGD9W+llZjkFsQAgBACAEAIAQAgBACAEASdk2E9MVKEhLY751Zutp5VHSeIVPFAHsXY57HkvcRMYOGpo64muKVUOZZOAxB366nYkQBPdkHIJiaZUs71TaCQ5pWmmJJ4RO1JxGNDqgD8+WvY7ssoBwCihVC0mqFp2pVrH6wBHwAgBACAEAIAQAgBAFtkPssfm3P2WY7mxuFT5fqVcTxj1mjKzwEryOepuNW3Pa+pd7Iwfq30srMcgtiAEAIAQAgBACAEAIA7bKsl+ZXcYaU4rXQYAbVKOCRxkgQB6Az2PkScsqamQH6XQACUspUpQAx793E/donjMARE7aa3KCuCcEgAJSgbEIGCfXAHt/Ys+zGOV395cATmUKKyr6bwQVNLAUSABeSRU1IAGOkkQB5X9EMuSa2RcLJIKpt8lLKVAaWBgt1f4AEmuuAPGJ1pKHFpQq8lKiAqlLwBoDSppXZAGmAEAIAQAgBACAEAW2Q+yx+bc/ZZjubG4VPl+pVxPGPWaMrPASvI56m41bc9r6l3sjB+rfSysxyC2IAQAgBAGbp2QuTlegpAi1jEAbGGVLUEoSVKJoEpFSTxAaYAs8lkulrfTat8Me12yL/wD5HMUtDRhiriEAe0di6zmVymcDSEpzqgltIogZugClVxdX5y66BQCAPvszqIs4cb7Q/RR/oIA8csyy3ZhQS0gqxpXUPbyCAPZcl7QMpJtyrSM/MNhV8JIS20VLUr6101S2BXRirigCvW9lM2VELUJx0YhtNUybRB0kHF5Q8ZRphhsibAg5gPThC5l3eqwRUEinisMo3y/4Rd2mAPL7VYzbziAlSQlRAC03VAA4VTqPFEA5IAQAgBACAEAIAQBbZD7KH5tz9lmO5sbhU+X6lXE8Y9Zoys8BK8jnqbjVtz2vqXeyMH6t9LKzHILYgBACAEAe55CZThMs1flUvVF0b1Nb44yI5k6vI1Gmro9Vh8EsZho1FUytcercbcp8uZOXUUPy0utzWy20lWb4luHC9tAGEEsRV3xUYrouUa7w9H0VKT+L5+rmXSz4s+y5CeQC9ZJYvYpLZuOFPj3E1ITxkU0Rm/KaavZSXw3Psd0yqpUaj3Pf/qX1RLyWQTSZdxFmuJSsihK968Qo1uqcFTcI0XaDljdQxCqxvF3/AGZqr4dU36SavwfFeJ5flBYszKLuTDZRs1pVxg6DFhSTKsqbir82p7T2LJe7ZjGFL19foUs481IyMCNXlBKMksz7WcuqUApQK6lCiAaHXdoa8cd7ySVaCqUWlfm/PiceDy1JQqb7cD7ct6RS2F9qoYaVVKSapW4NYQ2jEjaagRqq4bkt1Sab6FZdLZlymZ2pQ/dkaJyzptosJEw0y3pzRo2knxxiK8uMVslKXBxfav33I2qWIit6fU7/ALPxN8jkA0mq2ldspoFJRUIoDoJBBCuXHRGipRUfh08O1eBup4ly5r9G59j8SZkWJRC6OvBLhwLZqzXYCVb9Y4r13ijTKEo8SxCpGf6X49hBdk3seInm+2JYDPJGoijgAwSo7dFCdGg4aMDM8nyTyGVO5xJfQy62u4W3Aak69dRQxRxeNWGazRdnz8y6TXOpldrFgd7B9oUq24wsfjI/pG2liOVjmirr4NPwJUm+Y4Xew5aqf8ps8jg/rGbrKPFMnN8CiTcsppam14KQopVrxSaHGNkZKSUlzkp3V0aYyJEAIAQBbZD7KH5tz9lmO5sbhU+X6lXE8Y9Zoys8BK8jnqbjVtz2vqXeyMH6t9LKzHILYgBACAEAeq9jKdW1ITKlDN0IzLy0m4lagQSk6VEVOCanRFepSzSTOhhsSoUnFvq1+HaRDK2JYlTQK3ial90AuXjpLbeKWwcTU1VjqjelbcUJScndntnY3R/8eysjfuXnFKOKlXlqulStJNKRJBE5YPKlZhLjRukgLw0YkhQ5CRXlJjjY1cjWVSG5vj1HqtiRWJoyo1FdG9zKNmcYLcygKBGIPrGw8cbFis0bviY1djypTtDgzkdtTtWXSwHkS8uykIDnhHnBS8nNNnAGhFVrrQ1oNcX8PWVWN0cDFUHRnbmf5bqKwtpuYvOlp5LSSHE50lTj1KJJCjpKlXB6cI9BgK1qTWhw8XFqonHn3FgkshC+vPTF4qIHhN42gDQhDI3ygNFFlI1kGscutWdSV+YvUqSpxsjFvdjd9wANTaSB3rbiLjafwhG9HpTGk2nDZkhaVnIOepdBq24hYUEr8UjA3VUpSmyOlgailLkqiun+ftzFDGUstqsdzRY7NymlLUazUy2A5oPEdqTqjbWwUqTbp746Mxcs6TfHVFacyVdlpghMzdaIqhSSpK1DWDd0kcQMc+rSyrMuHd+cxvw+I5T0XxX7/nOVjsn2eklE0zfS4gIQpY++UiiVKI0KpQVrjriu95asWvIrKyYXItvFVXEqLS6/fu6FHzqR5jEt4PFNUtyavbmOXi5SpSzQZYWMrXXnEIIAFcY14rH1J0+greV1JySPzhbprMPH/cX/ADGPT0PVR6Edml+hdBwxtNggBACALbIfZQ/Nufssx3NjcKny/Uq4njHrNGVngJXkc9Tcatue19S72Rg/VvpZWY5BbEAIA77Ksd6ZUQ0gkDFSjvUIG1azgkQB67kP2Km7qHXqPVooKUCGRsuINC9yqoniVAEz2WZduXk2koFVqdCb5peupSpVEgYJTxJAEAeY2HIpfduKJAI74CpB201iNNeryccxdwGGWIqOD0b7D3bJ6calpVporT9UhKCb6RWgxNFlJFYxjiabV7rtM5bNrZrRTfU/pcq2V9otu1VnEKVgEpQbwSBoFdZqSSeOObipxqPNfoPUbGwdWhucWtWyGsmx3XzvUGmtWhI4ydAinGLk7I6uKxlKgrya6Oc48sJxMu8AgBV1CUh5SL2IBqWire087HRhHYwFF04O/Ozw21MRy01u37+q74dJX2co3Qu/fWVAhQUVXlAjRStQOQR0Y1JRTSfHiclxTd2izSPZPm098sLHntj1poYwMi22H2RFvkDtS9XW2ogegKGPIIA35WWot5ot0SgFSVFNby6IN7GmCdAFNOMXtnwcq19CpjZJUmtdx48l9TThINDWsd29yulZF2snKQvsrQ5jcUhSa8ZCD+iv0jTiKEZU2+ezv3or76eIjJc7JN8JWkoWApKgQQdBB1R5o7Zx2RZaZeWW2g1TnSpNdIChWh202x5TbD/xi/2nL2jwOuxkfXo5Y5leX9NnNo75o8Ntz/EPf8i/5jHuMP6qPQu49HS/Qug4Y3GYgBACALbIfZY/Nufssx3NjcKny/Uq4njHrNGVngJXkc9Tcatue19S72Rg/VvpZWY5BbEAXTJ7JBKpUzrv1raVXc00oC6aA1eV3zYx0AVO0QBsnrVKk5tASlsd62gXW0naE/ePnKqYA/R1ls3GGk6LraBjqogQB552TpB2bal1IBNXV5sYUukAV0Vxu116YrU6spVLc2+3UXKlGMae79StfrK7ZFgNy5IN6YfA3zTRolGjwzh3jQ0HfVUdSRFhpPiVYylF3i7Eiu2GUuFS3EqVQJDUsgFlH43FA5w7Sa8QjVOhTlxRZp46vDhJ9Zi1mJdac4wpBKaX0oqBQ60hQCk7KU4xhHNxOHVPeuB63Y+1JYn+nN79ectmTDTOZQoMlaaYhRKlJ47tbrg4wAeIxYocnbNlX53nI2jSrQqOLnv7+viuu6+JbSG3ECoSpBGsApp6cIvpprcefkmnZ8SnW5YdmO3rsm245taJaAO1S04DloYkgqcvkpKtKvKF8nQgG8kcV41vegK9EZRjKTtFXMZSUd7diytyjiUd6iXap3zhzYI5Dv1+riizTwkpu3Pot78F1s0VMTGKv+73Lx/YhLbtltpBblkLfcVgp0pKUAbEJ2R3KGAnThd+j8OL6Wyg6sak8zd+7qRTGrBmnlVDKyTsSY3ZIxW+SRm6iLFJ2OJZBbUoF5RSVgGuaQk3qKIwvqITvdQqTFDF4uCg1H/37GVKk6lRSfBEjnY4J1DqaVVlX4x/LHk9sr/GL/b9TlbR4G2xR9cjl/pHJxD/AKbOdh/WI8It3/Evf8i/5jHvMP6mPQu49FT/AEI4I3GYgBACALbIfZY/Nufssx3NjcKny/Uq4njHrNGVngJXkc9Tcatue19S72Rg/VvpZWY5BbEAelZH5QKaSjFKVUuhdAUKTdpmn0jv07DpFcNkSCVtTJZD6w7KIu79GflairIUofWNqwC2Tjvho0acBAPWbdtMBlYZBUVUbCxghN/e1vHTQHSMOONOIm4U21xLWCpqpWipcOL6t5V5y0FqbTKzCC3dNELBKRxAkGoB0Eg6DHIhXlBRjLc4npJ4ClUUqtF5k1vXgQdp5IzTyLrLiLicMxTMoSrWLqcFHzlVrtjrQnmV0cOrShB2KbamTs6x4WXcSB95IvJ9BRUCM7s0ZYGLAfXfIvEgpVUHiiri5Xps6+x6eTEqSLhk3lGpjeE72KNGs47j0+P2dGv6a4ku7byFgGpIJUCipulWkLujSSK10YiuuLuFr5p5Ty21tmyo08+lux83U+BKWHJGZF5xVxkHACgrTYNA5cTxx240lGKbV2+C8Txsq8p1MkXZc78Dptq22JRIEoyhbhwLigSEjaVaSeKojZknb+pw0RnKy/Rx1e9lUeygfWbxWi8dYbSTzqBMR5TZZYqy6X9jWsLG+Z73qzWbXmD/AKhY5LqfUkRjyknoZWhHijS7OPKwU+8obC6qnMDGLlU/EZwnSOdKgkUAAHFhFeWZu7LcZRtuMh2NMnYmUrElLn6hR88fyx5favpYlP8A0nKx0ro6rCV9cjl/pHIxS/pspYf1sTxzK+x1NPLXpStalA8ZJJHLHusM70o9C7j0FJ3iiuxYNggBACALbIfZY/Nufssx3NjcKny/Uq4njHrNGVngJXkc9Tcatue19S72Rg/VvpZWY5BbEATtlWzgG3cRgErP3QPuqH3k/qIAtMraa2VIBWAEkKQoi9dr92oO+aVr1ekCJB6bO5YvJZ7YbbaWwCEPNmpUyogU3w/y1ChSo1qDq0RBKvfccbOWso6m6ttSE+KoZ1sfhoQtHo5orVKMJqxfo16tJ51fpXHwfWSUlakuAC29gMAQq/dGpJwCiniUnCuChFRU61D9KzL9/v8Am8syxEMR+q1+zr+D6Hv50Srs+44mjLrVddQq8OQUUAeWsZraFLhJ2fxTRplhGnezt1fYpc7ZqkLUoIU64rvlFKqc5AKvUIq18QqjtHgd/ZtCFNZpyS61f7HG1k3MOKwaUSeLCNUYSk9yOzLaWHpx3yRxZTOsyWaYKgt8qqsJIIRXehJOiuJJjo4TD2qJs81tfaXL02lwfD42338CftCRfmG2xKzKFJCEi4hYBrTGqdOmPa06+HjdS3O/H7nzqlTqReZric+Ts7OWcsh9lS2zpB0/rgY2TwtHEx9GSvqb/KMj8SxKtSx5nwiSws6TQox5RvYoVNmYuPMpr86zdGvSlzuPR+WNashGnd9K2hUHQFBCxzgAxScXTfpwa/Pj4mcoOorKSf58PA1Hsezo0PsEbSFD1CMuXpfHs+5W8irczX51Gi07MakEKW68lx9KSsIQKJTTQpVanTQDRpizhoKXp5bR1f0MK8JRioZrtvgvqVzJqUM40HA6hKlKUClRoa3jjhoB2R5zH7RUa8s0XZ8HzdxeVVUkqdi3PZNvIbSgCoGJVTvidnFHm8W6kqjqOLtzbuYo4qNWT3R3HJISLjLqVKSaA48kc+q4zi0U6UnConJWKvlDJi+404Kip5jiCI9hs+anRi1oegw/A8ztyyFMq2pOg7fnF43kTACAEAW2Q+yx+bc/ZZjubG4VPl+pVxPGPWaMrPASvI56m41bc9r6l3sjB+rfSysxyC2IAQBI2daRQLijvMSMK0J/odYgC6ZKZQFlwNKopCwW6HvVoXiWVnYakpVqPKYiRnTaT3kyiwJW+VJcJRWobOC0eYvYRo0xocWmdWNWEo2JE2+hlN1sAU1jT0tXoAjNSZWnRjzFXtTK4k73E8WAH8WkxLyy4o1xVSH6XY55bLm0EnezK0jYDUDnjTKMV+kuUY5n6aT6j6ncsJ50XVzThB0i9QfpGveX406Ud6SRXH0gnjMbqdyjjFC1zskJcDQackdKlG288vXrSvYs0jlJNsiiJhdPFUbw5jURvsVVVkSCctCrCYlWXeNIzaudOH6Rup4mrT/TJ9/eTaEuKPtues1w1uvy6tqaKA9IIVF6G1qyVpWfT+NEclHmZ3Jln1D/APltRKhqSpwoVzLH9Y2rG4ef6oWfRfuMkpor2VMs5LtZpxd55033DevbxNQgE8ZqfQIq47E54Wjw4eJNNLlMzKQWaKqDQ7RgeePPTdtx0o1NxcMncpJtgC5MrA2E1H6xy625+ju6CjVnKL9DcW+U7JMwBR1Dbo4xdPOIrSip/rin0owWJk90kma7Qy3s6ZIEww40RhfTjQcoxpyiJjRxNPfh2uh/n5qWoN7nFWKw9LomSppo5xKiQkjE6d6eWOzScnBOa3239Jbi21vKhllYRk5gtnYDp0EpBI/WNhJAwAgC2yH2WPzbn7LMdzY3Cp8v1KuJ4x6zRlZ4CV5HPU3GrbntfUu9kYP1b6WVmOQWxACAEASEhMXqNqP4SdVfuk7Dt1H0wBPBarwUo4gAE43gE4V86mgjZBolM459by1EEEjUEje01GuuMXYzUpGlMk5spymMbxM1KRtTJK1rQOU/KI9E2xqVOYyqTVqWg+mHok8rVOV5paTiDxHUfTGaS5jROcnxN7bDuynKQI2pyKjjBnQhtetaR6axsWc1unTNyBtXXkSTGazGt04HQg+atXopGSerRrdJcxuS6RoZ5zGanDUx5Fmq0H1rTim6Ro2EQqzzLc7mVOlaW8h2pZxWIGG2ObNq+8v5UdrUk6NaRymNLUDW6cHxJCRsp1w3UqKjsQkqjW1TMHSgWdjIVtBT248QpWKWGxffXyNpqr0xnGD/ALTNUrcCwoLMgiic3ICmI3r86v8AhqUtE+cTyRZinbebUeUdkS1+2X0lKChtCSlAUbzisaqW4rWtRNTGRJU4gCALbIfZY/Nufssx3NjcKny/Uq4njHrNGVngJXkc9Tcatue19S72Rg/VvpZWY5BbEAIAQAgCZsmeNaFWI0bcBpG2g1axAEqsVTQKoDs0JJ0fwHVsMGiUyJWya0Na8cQDok21Y6SmnoEYTSsb6DeY3tS5VojUXpSUeJmbbATdvVNdA0D5xsjF3KdWqpKyR9tuIUAFggj7w9kWo1Wii6e/cbm5ZI7xSCfO0xlKpm4GNn/cj7VLv+MByUH9I12bMk4o0KknTpXX+P5xGSRlmifBs1zl9PzhlZOZGUJWg6+Q6Ijeg0mdFn2M9MLutNqUTqSMB7Ihu5KVi72Zke21dRNOFx7SJdgZx3kVTBA4zQRplSzSuYShmJidtFqTTdUtMqPJ5ajs0v8A5Hu9b4wkE8cbI00uBKilwK6rKV9xRakme17+nN1dmXdVVuHfnnAjOxkRU2xLyxKp2Zo7pLLdHpgnYpdc2yThpJPFC4KTlFa4mXAUNhppIuoRW8QNJK1feWTiTEAioAQBbZD7LH5tz9lmO5sbhU+X6lXE8Y9Zoys8BK8jnqbjVtz2vqXeyMH6t9LKzHILYgBACAEAfSFEGoNCNcAT9mT14Y6RpB0Y7fNP6GJB3FoVBIrsrpNPunzh+ojFoyi1znSUVSLpF3YBT9I0yvfeXqORr0UfQaBFFFQHFQDmgp2MZ0b85ofkQkihqDjGyMsxVnBx4nyJU7IzsYGRLQBtbaUNBI5DAg6Ai/gsY6la43U5u9jXONt6Nlm2G8+q602pR4tEWLjiWyycmW0kocKpl0Ylhmigj/kdO8bHKRGipOL4EqLud9o22zLpza3Uo1dqyBNTxOzVKn+CnLGmxmV/6bm5kmXk2cwg4lqWH1ivOdcrxaVGJBETZk5OvbL2de1sS6gpVdjsyQUp4wipERcEBauW760luXSmUZOlDFUqX/yu9+56TTiiAVgmAMQAgBAFtkPssfm3P2WY7mxuFT5fqVcTxj1mjKzwEryOepuNW3Pa+pd7Iwfq30srMcgtiAEAIAQAgD7acKSCNIgCySE0Fp5cCK4imIFfGGkH0RIJKTcANFEAHG9qI8Yf1GoxqnC5vpVFDiTCW0J0C8ePARCp6mU67fA0uNFRqflGxJI0NtnQiSWE71Na6eT/APeqLFNRS3leUrs+vosnQCOI+2MJQXMzJVNTvs/JV93EJASNKiaJA2kxhYzUrk1Zdiy6altJm1p75YIblmzrvPKwP8NTxRKdg1fic1q5RS7QzalmYUP9PK1alhxOOeEd5wDsg23xJIEWnPT4LTQDbCdLUuA0y2Bwjnej0kmIBFzE9ISgotztp0aWpclDIOxyYIvOD8AHLC4K9bWWUzMIzQKWGOBYGbQfx41WeNRMQCuwAgBACAEAIAtsh9lD825+yzHc2NwqfL9SrieMes0ZWeAleRz1Nxq257X1LvZGD9W+llZjkFsQAgBACAEAIA3SswUGo5CNogCzS0wFpGPGDsO2n6KHpieIJ+wgpQKbpITsxKK7fNOoxBJMJlCdAryQBJydhOKSVqIbbGlxxVxAHKYEElKsNIQVtpziRpmJhRZlU/hrvnf4RQ7YAr1tZbS5N1N6fWnxhmZJsjxWgarHGsmAIp12etBGcecpLp1qIl5NsagFGgV/CCYkEZOW1ISouoT264OVqVSeTwjvpoDC4K1buVM1NgJdco0O9ZbAbaTso2nD0mpiAQsAIAQAgBACAEAIAtsh9lj825+yzHc2NwqfL9SrieMes0ZWeAleRz1Nxq257X1LvZGD9W+llZjkFsQAgBACAEAIAQB1yE2Wzrp6jtEAXfJ610NkFbalUxC2Vlt5sHxSMFIOwgiJ4gt8vlgwMfpBaTsfkm3FjivoKa+kQsDitXLVut5ptUy4NExN0S2g/wC1LjeJpqJqYWBD2jKTc4kPTz9xrU5Mktt8jTXfOHiSKccARD2UElK0Esz204ND8yLrQO1uVBp6VkmIBXLat6Zm1BUw8pwjQDglPElAolI4gBAEbACAEAIAQAgBACAEAIAtsh9lD825+yzHc2NwqfL9SrieMes0ZWeAleRz1Nxq257X1LvZGD9W+llZjkFsQAgBACAEAIAQAgCZsK20sb11hLzda0vFtxJ8xxOKeQgiALCLYs1elc815t1l0DiCjdJ5SIm4NUxlkyz/AIKW340TEzdcdBppQ3TNtn0ExAKraVpPTC777q3V+MtRUeQV0DigDkgBACAEAIAQAgBACAEAIAQBbZD7KH5tz9lmO5sbhU+X6lXE8Y9Z6Jkp2P5a05Ntb630ltSkjNKQkUKWzjeQrGNO3XbF9S72MF6t9LJBzsK2akpSX5sFVbozrVTdFTT6nUI42dlux9dxGzuFm+sb+DEZxYdxGzuFm+sb+DDOLDuI2dws31jfwYZxYdxGzuFm+sb+DDOLDuI2dws31jfwYZxYdxGzuFm+sb+DDOLDuI2dws31jfwYZxYdxGzuFm+sb+DDOLDuI2dws31jfwYZxYdxGzuFm+sb+DDOLDuI2dws31jfwYZxYdxGzuFm+sb+DDOLDuI2dws31jfwYZxYdxGzuFm+sb+DDOLDuI2dws31jfwYZxYdxGzuFm+sb+DDOLDuI2dws31jfwYZxYdxGzuFm+sb+DDOLDuI2dws31jfwYZxYdxGzuFm+sb+DDOLDuI2dws31jfwYZxYdxGzuFm+sb+DDOLDuI2dws31jfwYZxYdxGzuFm+sb+DDOLFd7IuSjFmybLTCnVJW844S6pKjW40nC6lOFAI72xHeNX5fqVMTxj1l37FiCbOAHDasMM2iNO3/AGrqXexgv0PpZPTEpdflRU1OdJ35OOa21jilwle1vOPTPtiLAdrecemfbCwHa3nHpn2wsB2t5x6Z9sLAdrecemfbCwHa3nHpn2wsB2t5x6Z9sLAdrecemfbCwHa3nHpn2wsB2t5x6Z9sLAdrecemfbCwHa3nHpn2wsB2t5x6Z9sLAdrecemfbCwHa3nHpn2wsB2t5x6Z9sLAdrecemfbCwHa3nHpn2wsB2t5x6Z9sLAdrecemfbCwHa3nHpn2wsB2t5x6Z9sLAdrecemfbCwPptgDG8TgdKif0iQeY9nbwMt+Jz1Nx39hfpq/L9SpiuMesk+xjINPWekOIC6OKpXVVtusatv+19S72RgvVvpZbZKypdCgtppAUKgKTq1EV/SOIXDvgBWAEALw2wBhRp+g5zSAMwAgBACAEAIAQAgDFcach56+yAPqAMQBhJr+o5jSAC1gCpNANcYykoptuyRJqkppLqErTW6rEXgUmm2h1HSDrBBjIg3QAgBACAPpIFNPFhjo9MAeSdmScD0tLrAIGemUUP+y6G6+m5X0x6DYfCr8v1KmK4x6yzdiT/AD/kP8jcatv8AtfUu9kYL1b6WS8jZr18qvZtJJO0qFfF9scUuE7EAinJJZUo3cC+0oYjvUg1OmJQJWIBAWhZrq3ytKKpqnGqRoSkHAmuoxKBOv/8A2H8wiGDRMMqUd6qmLdeMJUoqHFpESgfUq2pIVeVeJWSD5pCaDi0GIAmGlKKLqqALSVDxkhQJEEBKNqSkhSrxvE14jo5IATTSlXbqrtFAk8QBrhrrogBKtFIN5VaqUR5qScE11/OAMPsqKkkKoBeqPGrSg+fFACTZUhNFKvG6kV4wV19aRXXSJ3A2jvjyJ9aogHNOy6lVun/LUkY03xUgj9ArGAOllBSkAqvEDFWipgA1o9Kv5jAETb7ykBalIKms0oXkqP1SyFC+pGtJqgXsbtCcBUxUxMJSs1vStu+v5w4rerGSOux1lTSSVpXVKDeTilX1aNBAFdlaDRoGiLjd+BidpiAfGdGoFX4RX9dA54WBiizqCeXfHmFAOcwA7XJ74qPFoHMNPprAG4IAAAFMTxbIkHjHZN/wMv8Amp//ANtcd/YfCr8v1KmK4x6yd7HeUcpKySUzEwhpSlqICzSouNiojVt9f4vqXeyMF6t9LLLu9szy5jpfKOLZlwbvbM8uY6XyhZgbvbM8uY6XyhZgbvbM8uY6XyhZgbvbM8uY6XyhZgwrLuzD/rmdR77Ya7IZWDO72zPLmOl8oWYG72zPLmOl8oWYG72zPLmOl8oWYG72zPLmOl8oWYG72zPLmOl8oWYG72zPLmOl8oWYG72zPLmOl8oWYG72zPLmOl8oWYMbu7MrXt5nUO+2V4uOGVgzu9szy5jpfKFmBu9szy5jpfKFmDCcu7MH+uZ1nvtprshlYM7vbM8uY6XyhZg1y+WtlNpCG5yXQkaEpISka8ABQQysGzd5ZnlzHS+ULMGd31m+Xs9KFmBu+s3y9npQswN31m+Xs9KFmDincspBagU2ulsUpdSWyK1OO+QTXRrphCzBRuyVNS65KXEtMCYSl6YKl1BN91aXVA3QB/mahopHoNh8Kvy/Up4rjHrPP8rPASvI56m4w257X1LvZGD9W+llZjkFsQAgBACAEAIAQAgBACAEAIAQAgBACAEAIAQAgBACAEAIAtsh9lj825+yzHc2NwqfL9SrieMes67VsJ+aYlyylKrt8Kq42giobpgtQOow2zRqTxV4xbVlwV+dmGEnFQab52RO4md4Nvr2fiRyvJa/uS7H4Fr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l37NclrOS27dCzMuLCUuIWbpaaFd4o0xB5o7OyaVSCqZ4tfp4q2pWryTcbPUgS6raeeOs5PU1ZVoM4dp54jPLUjKtBnDtPPDPLUnKtBnDtPPDPLUZVoM4dp54nNLUZVoM4dp54jPLUZVoM4dp54Z5ajKtBnDtPPE55ajKtBnDtPPEZ5ajKtBnDtPPE55ajKtBnDtPPEZ5ajKtBnDtPPDPLUZVoM4dp54nPLUZVoM4dp54jPLUZVoM4dp54Z5ajKtBnDtPPDPLUZVoM4dp54Z5ajKtBnDtPPDPLUZVoM4dp54Z5ajKtBnDtPPDPLUZVoM4dp54Z5ajKtBnDtPPDPLUZVoM4dp54nPLUZVoM4dp54jPLUZVoM4dp54Z5ajKtBnDtPPDPLUZVoCsnWYOTfFhJH//2Q==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7" name="TextBox 6"/>
          <p:cNvSpPr txBox="1"/>
          <p:nvPr/>
        </p:nvSpPr>
        <p:spPr>
          <a:xfrm>
            <a:off x="4103616" y="5157192"/>
            <a:ext cx="4395024" cy="1055608"/>
          </a:xfrm>
          <a:prstGeom prst="roundRect">
            <a:avLst/>
          </a:prstGeom>
          <a:ln>
            <a:solidFill>
              <a:schemeClr val="tx1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indent="457200" algn="just">
              <a:defRPr/>
            </a:pPr>
            <a:r>
              <a:rPr lang="uk-UA" sz="2400" b="1" i="1" dirty="0">
                <a:solidFill>
                  <a:schemeClr val="tx1"/>
                </a:solidFill>
              </a:rPr>
              <a:t>Пуск/Усі програми/</a:t>
            </a:r>
          </a:p>
          <a:p>
            <a:pPr indent="457200" algn="just">
              <a:defRPr/>
            </a:pPr>
            <a:r>
              <a:rPr lang="uk-UA" sz="2400" b="1" i="1" dirty="0" err="1">
                <a:solidFill>
                  <a:schemeClr val="tx1"/>
                </a:solidFill>
              </a:rPr>
              <a:t>Медіапрогравач</a:t>
            </a:r>
            <a:r>
              <a:rPr lang="uk-UA" sz="2400" b="1" i="1" dirty="0">
                <a:solidFill>
                  <a:schemeClr val="tx1"/>
                </a:solidFill>
              </a:rPr>
              <a:t> </a:t>
            </a:r>
            <a:r>
              <a:rPr lang="en-US" sz="2400" b="1" i="1" dirty="0">
                <a:solidFill>
                  <a:schemeClr val="tx1"/>
                </a:solidFill>
              </a:rPr>
              <a:t>Windows</a:t>
            </a:r>
            <a:r>
              <a:rPr lang="uk-UA" sz="2400" b="1" i="1" dirty="0">
                <a:solidFill>
                  <a:schemeClr val="tx1"/>
                </a:solidFill>
              </a:rPr>
              <a:t>.</a:t>
            </a:r>
          </a:p>
          <a:p>
            <a:pPr indent="457200" algn="just">
              <a:defRPr/>
            </a:pPr>
            <a:endParaRPr lang="uk-UA" sz="800" b="1" i="1" dirty="0">
              <a:solidFill>
                <a:schemeClr val="tx1"/>
              </a:solidFill>
            </a:endParaRPr>
          </a:p>
        </p:txBody>
      </p:sp>
      <p:pic>
        <p:nvPicPr>
          <p:cNvPr id="17420" name="Picture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1" y="1928802"/>
            <a:ext cx="3710016" cy="4281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ольник 3"/>
          <p:cNvSpPr>
            <a:spLocks noChangeArrowheads="1"/>
          </p:cNvSpPr>
          <p:nvPr/>
        </p:nvSpPr>
        <p:spPr bwMode="auto">
          <a:xfrm>
            <a:off x="357126" y="1714488"/>
            <a:ext cx="321474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/>
              <a:t>П</a:t>
            </a:r>
            <a:r>
              <a:rPr lang="uk-UA" sz="2400" b="1" i="1" dirty="0" smtClean="0"/>
              <a:t>програму можна запустити декількома способами: двічі </a:t>
            </a:r>
            <a:r>
              <a:rPr lang="uk-UA" sz="2400" b="1" i="1" dirty="0"/>
              <a:t>клацнути на значку </a:t>
            </a:r>
            <a:r>
              <a:rPr lang="uk-UA" sz="2400" b="1" i="1" dirty="0" err="1" smtClean="0"/>
              <a:t>файла</a:t>
            </a:r>
            <a:r>
              <a:rPr lang="uk-UA" sz="2400" b="1" i="1" dirty="0" smtClean="0"/>
              <a:t>,  або за допомогою команди контекстного меню </a:t>
            </a:r>
          </a:p>
          <a:p>
            <a:pPr algn="ctr"/>
            <a:r>
              <a:rPr lang="uk-UA" sz="2400" b="1" i="1" dirty="0" err="1" smtClean="0"/>
              <a:t>“Відкрити</a:t>
            </a:r>
            <a:r>
              <a:rPr lang="uk-UA" sz="2400" b="1" i="1" dirty="0" smtClean="0"/>
              <a:t> за </a:t>
            </a:r>
            <a:r>
              <a:rPr lang="uk-UA" sz="2400" b="1" i="1" dirty="0" err="1" smtClean="0"/>
              <a:t>допомогою”</a:t>
            </a:r>
            <a:endParaRPr lang="uk-UA" sz="2400" b="1" i="1" dirty="0"/>
          </a:p>
        </p:txBody>
      </p:sp>
      <p:sp>
        <p:nvSpPr>
          <p:cNvPr id="18436" name="AutoShape 2" descr="data:image/jpeg;base64,/9j/4AAQSkZJRgABAQAAAQABAAD/2wCEAAkGBxMSEhUUExIWFhUXFxcWGBcXGB4YGBYWFBUXGBgXGBgeHiggGholHhYUIjEiJSkrLi4uGB8zODMsNygtLysBCgoKDg0OGxAQGyskHyQwLCwsLCwxNy0sLC8sMDcsLC4sLCwsLCwsLy8sLCwsLCwsLCwsLCwsLCwsLCwsLywsLP/AABEIAOoA1wMBEQACEQEDEQH/xAAcAAEAAgMBAQEAAAAAAAAAAAAABQYBAwQHAgj/xABPEAABAgMDBQgOCAQGAgMBAAABAgMABBEFEiEGEzFBURYiU2FxkZKTBxQXMjNSVGKBsdHS0+EVIzVCcnShs4KyweI0Q0Rjc5SDtCXC8CT/xAAbAQEAAgMBAQAAAAAAAAAAAAAAAQQCAwUGB//EAD8RAAIBAgMDBwsCBAcBAQAAAAABAgMRBBJRBSExE0FxgZGx0RQVIjM0UmGCweHwMqEGFiNCJENicpLS8bJT/9oADAMBAAIRAxEAPwCCnLeenHS64SoqUbqTvggE4IQNQ0DAY02x7qhQp0KeVJJLi/qzzWJnOpU4v4I3ulxtNVISmtCAQkKorQq73100O+pTVWMYYrD1KnJwd38OHbwMJYatGGeW5HIbROxPRHsi3kRqtLUx9Iq8VPRHshkQs9R9Iq8VPRHshkQtLUfSKvFT0R7IZELPUfSJ2J6IhkQtLUfSKvFT0R7IZELPUfSKvFT0R7IZELPUfSKvFT0R7IZELPUfSStieiPZDIhZ6j6RV4qeiPZDIhZ6j6RVsT0R7IZELPUfSKvFT0R7IZELPUfSKvFT0R7IZELPUfSKvFT0R7IZELPUfSKvFT0R7IZELPUfSKtieiPZEZETZ6j6RVsT0R7IZELPUfSKtieiPZDIhZ6k1Ysip9suqWEJCigBLSVqJSElWBUkAUWnXrirXrqnPIld8eLX0ejLFLDucczl+fsbXZNtOl1folmvjxEas3/av+T/AOpk8PFf3PsXifUlZCl3iXEhAu3SlpKlLC20OA3SpN3euI16TTGlYwlioq1o7+e7e7e1x386fMTHCPnlu/GHbPQnS4v/AKzfxoyjWk+EV/yf/UPDJf3PsXiJKxVulRziQ2AlSVBpJUoLBI3hUADRJrvjxV0xTxm1qeFinKLbbasnpx3lrCbKqYiTSlZcbv49Bh2xUjS+r/rN/GjmP+KaS/ypdqOqv4XrP/MX7+BFoylfst9K21ZxtaSq74NLiSVN79GISpK2ziK97poY6calHaeEVXLbm+KsUXhamBxDpSd+43djmUC3rpvYtOd6SCTQCgIxGnSMRpFCARj/ABHTUsLFP3k9za4JtcPj1GrZvpYppu257+tE3ldk9LsMOLZbdSpLiBfXeoq84yD3woSoOqxFe8OlVSnmYXE14VqMVO6lbdfhd2s1rbWz7yziqNPJNuKuk9/Qb8lLOl+12FulN5L7j5BpVSGw23cx01WtrDljpbRr1YVpRh7qXbvv3lXB0oSpRb1uctpZNSyGr181zwQpwLF1JM0ppaVAiguoF7SThoAiaGPryqKFv7dy536N0+t7iauEpZXK9t/1JCdsxsIzISGaMzSQpakneifaQlTiinvVJUldRQgYA0rFaGJqOfKN5vShuX+17lv4rhbnZYlRgoZVu3PiR03YjTE7I5sKCVvJCwsg4tzIRWlTRKk0VidCho0C7RxdSvh62biou1vin3FOrQhSq03HnZuz7b63G0qSpxMpOpLqkBAUtak5oDCpzYCt9Su+w0RXUatOjGo01Fyg0r36X16FjPSlUcNzdn/4bnMkZXOtNC+kuh5IUVC6HGVpINKk3FovkE7EmmMZR2jXcZz3ejZ2+D3dqdrmEsHSulru6zQ/k7JKQy4yVlDrzKQq+DVLj5QtBBAukIoquJ2ga5p4/E53CaV1Fvhorp9olhKFk4vn+trEZY8u2J50IQneB8S6XFXkl5tJDV5RABqsVpSmI00i3XnVlgozb3uzdtHx/Yr0lTWJcdOF9TusiznH0vNzRCXFLk6lYSlQQA8SCE0IUqiRjQkqSDqiviKsKLpyoNtLPw377LXm59ONjdSjKopKqrP0ey/4jpmslZYNrWEuAgNLotxKbqVpbvIwvAuhRUAkkA6lGhjVT2lWckm1zrhx0etujsMp4Omk7J6/n3Nqcn5ZLj7BVm2z2oalYKrrkwpN1V5AKFb0YA6xiQRGMsbWcYVOLTkt3R8Hv/OBmsNTWaPBO3eUy1pQoWBmFMG4kltTgcUkmukgCnIf6x28JPlIXzKXxSscvFRVOdkrHFmzFnKV8yGbMMozIZsxOUZkYzcMozDNwyjMM3DKMxa8m21KZaaTS84++BU0Hg5bSY5mKtCpKb4KMe+R0MP6UElzt/QZRWQ5LFOcKd8CRdVe0aa88ThMRCunkvu1McRGVJrNzkpYz11Ur5zkv+kpIxSqQvCfRL/7mW4uzj1dyOmYtW0VpcS8Xc0WX795lKR4Bwpqq4CN9d18UIYfBxlF07Zs0belf+5c19DXOrXaale1nzfB/A5LPdIZbKTQqDAGNMbjtMY4P8Qbsn+6f0PRbASlnv7sSetZxJQ7mltdt3Pr1DALQAc4GiTdv6L1AK40xjgVZKzytZrb/rb46nYw8ZZo50+Tv6K0fNfntpoeSZZJqmXP+yr/ANyZj2v8Oq+zPmf0PO7ceXaEl8F3Exk1kpMzTAW2Gyit3fqoagJOi6dojpbQ2hhaU+Rrxvz8Lr9zh08JVm3OnK3FEsOx3N8HL4UPf6waj7kc+O0tmxakqdmv9KNksDimrOo+1n2rIGdP3Wemfdi15/wmkuz7mpbJq+8jAyAnfFY6f9sPP+E0l2fceaqvvIDsfznisdP+yHn/AAmkuz7k+aqvvAZATvisdP8Ath5/wmkuz7keaqvvIzuBndF1npn3Yef8JpLs+4801dUbpTIy0WiotlpBUkoJSvG6ql4VuYVppGMaq22cDWjlmpNceH3NtLAYik7xkjRuAnfFY2d//bG3z/hNJdn3NXmqr7yM7gZ3RRnrD7sP5gwmkuz7jzTV1R8jsfzvisdP+2Hn/CaS7PuPNVX3kB2PpzxWOn/bDz/hNJdn3J81VveA7H874rPT/th5/wAJpLs+5Hmqr7yMpyAnRoSyP4z7sP5gwmkuz7h7KqvjJGdwU9sZ6w+7E/zBhdJdn3I801NUNwU9sZ6w+7D+YMLpLs+4801NUNwU9sZ6w+7D+YMLpLs+4801NUY3BT2xnrD7kP5gwukuz7k+aamqG4Ke2M9Yfch/MGF0l2fceaamqG4Ke2M9Yfch/MGF0l2fceaamqOyWyNnAi4tlhaQpSk/XLQQVhIVilOIIQjTsivV2zhpyzRck+HBPhw49LLFLAVIRyuzXWfZyMfP+lZ/7TnuxrW2KP8A+k/+KM/If9K7WfW5SdO9WywpApcSHlpuXUJbABCakXUIGPi1h51wqSySmnzuyd97fe2FhKt3ms117ubuPk5Fvn/SM/8AZc92C2xRX+ZP/ig8Df8AtXaz7RkxPd6ppgti6Eozy03LgITvgmpwUqtdNYp42ts3FwjGpnum3e2vHnLmDni8JNyptb1a3RwPpWSk0f8ATMf9lz3Y5rwOyXxdT9vE6S2ttBcHHsKX2QbGmJdDZeS2hBqhtLayu6EqvqqSKmqnFGp2mPT7LqYVYZ0MPe0bN3+P/hxcY61XEctWabf0Lz2P0rNkPBut8h4IukhV8sJu3SCCDWlKGORt/wBr6l3s2YL1b6WTM5LzLShcq5dum8M4QL2dSsgLW4oqSkggCtTdF06DxS4TtmLWWklzvsa4XSRU3SQQCCU0JwGJOCdAgEdbrT9VFoqopsk0JFFMha0BFNBWpSEq2pTTCkSgag/OEqAAH1l3FJohKg4lKgSkBQH1SzQqGBF4aIbgS1mrcU2C6AlZKzdH3Ularg4yE3RWIBF2xJvOOuFBUEhlFCFrAKrzxWkNjeLKk3EkqxAIIxESgau35lClbw3U3QErBSFEqDaUJcuU314LwKzhdN2pgCwMpISAo3lAAFVKVIGJpqqdUQCvzXbCH3FJS64hbwupCsEhuVQRSpoltag4k6r4GBvEiQZYmJtSDgTW8AooKVAIAVW6UIJv1KNCbt0EVrDcDR9KPlS0BS76a3wlFcyM4M2oUbWV3kUqAFkFVd6AaLAImZwNpNFBxRvKSUFSUKUlJQ2nek3CSutSLt0ArRrbgWkxAK62w+2l1y8slTjoSPrFKbRn13VXSpxJTdCQAhqtFDUCYkH23NTZbSpSLpuNLXdSSU5zNhxKUkVK0APmlCe8wNaQ3A0Prm1o++n66gupurzIYKs4dpKqb0jTUUrQBuBscm5qrnfXQN79UoqpfSEFNGyLyk3iRRYSdIRSkNwJ9om6Kgg0FQaVBpjWmHNhEAgJ9M4FFTagUh5ZSgpVUp7VWE1XfpczlMLmmmuJ3A41zcylyu/vLYFyjZOcW0t4oSsFAKAc4i8ohFKjFMNwLcYgGIAQAgBAHmHZ18DLfic9Tceg2Fwq/L9SpiuMeshrB7ISLLlGkLl1O5xSlApWE0olsUoQYw28r4vqXeyMF6t9LOvu6s+ROdYPdjjZC3cd3VnyJzrB7sMguO7qz5E51g92GQXHd1Z8ic6we7DILju6s+ROdYPdhkFx3dWfInOsHuwyC47urPkTnWD3YZBcd3VnyJzrB7sMguO7qz5E51g92GQXHd1Z8ic6we7DILju6s+ROdYn3YZBcd3VnyJzrB7sMguO7qz5E51g92GQXHd1Z8ic6we7DILmVdnNoaZFwf8AkGv+GGQXMd3VnyJzrB7sMguO7qz5E51g92GQXHd1Z8ic6we7DILju6s+ROdYPdhkFx3dWfInOsHuwyC47urPkTnWD3YZBcd3VnyJzrB7sMguO7qz5E51g92GQXHd1Z8ic6we7DILju6s+ROdYPdhkFyIy6yuTack08lpTQQ+43RSgqu8aVXADbHe2IrKr8v1KmJ4x6yl5WeAleRz1Nxr257X1LvZGD9W+llZjkFsQAgBACAEAIAQAgBACAEASdk2E9MVKEhLY751Zutp5VHSeIVPFAHsXY57HkvcRMYOGpo64muKVUOZZOAxB366nYkQBPdkHIJiaZUs71TaCQ5pWmmJJ4RO1JxGNDqgD8+WvY7ssoBwCihVC0mqFp2pVrH6wBHwAgBACAEAIAQAgBAFtkPssfm3P2WY7mxuFT5fqVcTxj1mjKzwEryOepuNW3Pa+pd7Iwfq30srMcgtiAEAIAQAgBACAEAIA7bKsl+ZXcYaU4rXQYAbVKOCRxkgQB6Az2PkScsqamQH6XQACUspUpQAx793E/donjMARE7aa3KCuCcEgAJSgbEIGCfXAHt/Ys+zGOV395cATmUKKyr6bwQVNLAUSABeSRU1IAGOkkQB5X9EMuSa2RcLJIKpt8lLKVAaWBgt1f4AEmuuAPGJ1pKHFpQq8lKiAqlLwBoDSppXZAGmAEAIAQAgBACAEAW2Q+yx+bc/ZZjubG4VPl+pVxPGPWaMrPASvI56m41bc9r6l3sjB+rfSysxyC2IAQAgBAGbp2QuTlegpAi1jEAbGGVLUEoSVKJoEpFSTxAaYAs8lkulrfTat8Me12yL/wD5HMUtDRhiriEAe0di6zmVymcDSEpzqgltIogZugClVxdX5y66BQCAPvszqIs4cb7Q/RR/oIA8csyy3ZhQS0gqxpXUPbyCAPZcl7QMpJtyrSM/MNhV8JIS20VLUr6101S2BXRirigCvW9lM2VELUJx0YhtNUybRB0kHF5Q8ZRphhsibAg5gPThC5l3eqwRUEinisMo3y/4Rd2mAPL7VYzbziAlSQlRAC03VAA4VTqPFEA5IAQAgBACAEAIAQBbZD7KH5tz9lmO5sbhU+X6lXE8Y9Zoys8BK8jnqbjVtz2vqXeyMH6t9LKzHILYgBACAEAe55CZThMs1flUvVF0b1Nb44yI5k6vI1Gmro9Vh8EsZho1FUytcercbcp8uZOXUUPy0utzWy20lWb4luHC9tAGEEsRV3xUYrouUa7w9H0VKT+L5+rmXSz4s+y5CeQC9ZJYvYpLZuOFPj3E1ITxkU0Rm/KaavZSXw3Psd0yqpUaj3Pf/qX1RLyWQTSZdxFmuJSsihK968Qo1uqcFTcI0XaDljdQxCqxvF3/AGZqr4dU36SavwfFeJ5flBYszKLuTDZRs1pVxg6DFhSTKsqbir82p7T2LJe7ZjGFL19foUs481IyMCNXlBKMksz7WcuqUApQK6lCiAaHXdoa8cd7ySVaCqUWlfm/PiceDy1JQqb7cD7ct6RS2F9qoYaVVKSapW4NYQ2jEjaagRqq4bkt1Sab6FZdLZlymZ2pQ/dkaJyzptosJEw0y3pzRo2knxxiK8uMVslKXBxfav33I2qWIit6fU7/ALPxN8jkA0mq2ldspoFJRUIoDoJBBCuXHRGipRUfh08O1eBup4ly5r9G59j8SZkWJRC6OvBLhwLZqzXYCVb9Y4r13ijTKEo8SxCpGf6X49hBdk3seInm+2JYDPJGoijgAwSo7dFCdGg4aMDM8nyTyGVO5xJfQy62u4W3Aak69dRQxRxeNWGazRdnz8y6TXOpldrFgd7B9oUq24wsfjI/pG2liOVjmirr4NPwJUm+Y4Xew5aqf8ps8jg/rGbrKPFMnN8CiTcsppam14KQopVrxSaHGNkZKSUlzkp3V0aYyJEAIAQBbZD7KH5tz9lmO5sbhU+X6lXE8Y9Zoys8BK8jnqbjVtz2vqXeyMH6t9LKzHILYgBACAEAeq9jKdW1ITKlDN0IzLy0m4lagQSk6VEVOCanRFepSzSTOhhsSoUnFvq1+HaRDK2JYlTQK3ial90AuXjpLbeKWwcTU1VjqjelbcUJScndntnY3R/8eysjfuXnFKOKlXlqulStJNKRJBE5YPKlZhLjRukgLw0YkhQ5CRXlJjjY1cjWVSG5vj1HqtiRWJoyo1FdG9zKNmcYLcygKBGIPrGw8cbFis0bviY1djypTtDgzkdtTtWXSwHkS8uykIDnhHnBS8nNNnAGhFVrrQ1oNcX8PWVWN0cDFUHRnbmf5bqKwtpuYvOlp5LSSHE50lTj1KJJCjpKlXB6cI9BgK1qTWhw8XFqonHn3FgkshC+vPTF4qIHhN42gDQhDI3ygNFFlI1kGscutWdSV+YvUqSpxsjFvdjd9wANTaSB3rbiLjafwhG9HpTGk2nDZkhaVnIOepdBq24hYUEr8UjA3VUpSmyOlgailLkqiun+ftzFDGUstqsdzRY7NymlLUazUy2A5oPEdqTqjbWwUqTbp746Mxcs6TfHVFacyVdlpghMzdaIqhSSpK1DWDd0kcQMc+rSyrMuHd+cxvw+I5T0XxX7/nOVjsn2eklE0zfS4gIQpY++UiiVKI0KpQVrjriu95asWvIrKyYXItvFVXEqLS6/fu6FHzqR5jEt4PFNUtyavbmOXi5SpSzQZYWMrXXnEIIAFcY14rH1J0+greV1JySPzhbprMPH/cX/ADGPT0PVR6Edml+hdBwxtNggBACALbIfZQ/Nufssx3NjcKny/Uq4njHrNGVngJXkc9Tcatue19S72Rg/VvpZWY5BbEAIA77Ksd6ZUQ0gkDFSjvUIG1azgkQB67kP2Km7qHXqPVooKUCGRsuINC9yqoniVAEz2WZduXk2koFVqdCb5peupSpVEgYJTxJAEAeY2HIpfduKJAI74CpB201iNNeryccxdwGGWIqOD0b7D3bJ6calpVporT9UhKCb6RWgxNFlJFYxjiabV7rtM5bNrZrRTfU/pcq2V9otu1VnEKVgEpQbwSBoFdZqSSeOObipxqPNfoPUbGwdWhucWtWyGsmx3XzvUGmtWhI4ydAinGLk7I6uKxlKgrya6Oc48sJxMu8AgBV1CUh5SL2IBqWire087HRhHYwFF04O/Ozw21MRy01u37+q74dJX2co3Qu/fWVAhQUVXlAjRStQOQR0Y1JRTSfHiclxTd2izSPZPm098sLHntj1poYwMi22H2RFvkDtS9XW2ogegKGPIIA35WWot5ot0SgFSVFNby6IN7GmCdAFNOMXtnwcq19CpjZJUmtdx48l9TThINDWsd29yulZF2snKQvsrQ5jcUhSa8ZCD+iv0jTiKEZU2+ezv3or76eIjJc7JN8JWkoWApKgQQdBB1R5o7Zx2RZaZeWW2g1TnSpNdIChWh202x5TbD/xi/2nL2jwOuxkfXo5Y5leX9NnNo75o8Ntz/EPf8i/5jHuMP6qPQu49HS/Qug4Y3GYgBACALbIfZY/Nufssx3NjcKny/Uq4njHrNGVngJXkc9Tcatue19S72Rg/VvpZWY5BbEAXTJ7JBKpUzrv1raVXc00oC6aA1eV3zYx0AVO0QBsnrVKk5tASlsd62gXW0naE/ePnKqYA/R1ls3GGk6LraBjqogQB552TpB2bal1IBNXV5sYUukAV0Vxu116YrU6spVLc2+3UXKlGMae79StfrK7ZFgNy5IN6YfA3zTRolGjwzh3jQ0HfVUdSRFhpPiVYylF3i7Eiu2GUuFS3EqVQJDUsgFlH43FA5w7Sa8QjVOhTlxRZp46vDhJ9Zi1mJdac4wpBKaX0oqBQ60hQCk7KU4xhHNxOHVPeuB63Y+1JYn+nN79ectmTDTOZQoMlaaYhRKlJ47tbrg4wAeIxYocnbNlX53nI2jSrQqOLnv7+viuu6+JbSG3ECoSpBGsApp6cIvpprcefkmnZ8SnW5YdmO3rsm245taJaAO1S04DloYkgqcvkpKtKvKF8nQgG8kcV41vegK9EZRjKTtFXMZSUd7diytyjiUd6iXap3zhzYI5Dv1+riizTwkpu3Pot78F1s0VMTGKv+73Lx/YhLbtltpBblkLfcVgp0pKUAbEJ2R3KGAnThd+j8OL6Wyg6sak8zd+7qRTGrBmnlVDKyTsSY3ZIxW+SRm6iLFJ2OJZBbUoF5RSVgGuaQk3qKIwvqITvdQqTFDF4uCg1H/37GVKk6lRSfBEjnY4J1DqaVVlX4x/LHk9sr/GL/b9TlbR4G2xR9cjl/pHJxD/AKbOdh/WI8It3/Evf8i/5jHvMP6mPQu49FT/AEI4I3GYgBACALbIfZY/Nufssx3NjcKny/Uq4njHrNGVngJXkc9Tcatue19S72Rg/VvpZWY5BbEAelZH5QKaSjFKVUuhdAUKTdpmn0jv07DpFcNkSCVtTJZD6w7KIu79GflairIUofWNqwC2Tjvho0acBAPWbdtMBlYZBUVUbCxghN/e1vHTQHSMOONOIm4U21xLWCpqpWipcOL6t5V5y0FqbTKzCC3dNELBKRxAkGoB0Eg6DHIhXlBRjLc4npJ4ClUUqtF5k1vXgQdp5IzTyLrLiLicMxTMoSrWLqcFHzlVrtjrQnmV0cOrShB2KbamTs6x4WXcSB95IvJ9BRUCM7s0ZYGLAfXfIvEgpVUHiiri5Xps6+x6eTEqSLhk3lGpjeE72KNGs47j0+P2dGv6a4ku7byFgGpIJUCipulWkLujSSK10YiuuLuFr5p5Ty21tmyo08+lux83U+BKWHJGZF5xVxkHACgrTYNA5cTxx240lGKbV2+C8Txsq8p1MkXZc78Dptq22JRIEoyhbhwLigSEjaVaSeKojZknb+pw0RnKy/Rx1e9lUeygfWbxWi8dYbSTzqBMR5TZZYqy6X9jWsLG+Z73qzWbXmD/AKhY5LqfUkRjyknoZWhHijS7OPKwU+8obC6qnMDGLlU/EZwnSOdKgkUAAHFhFeWZu7LcZRtuMh2NMnYmUrElLn6hR88fyx5favpYlP8A0nKx0ro6rCV9cjl/pHIxS/pspYf1sTxzK+x1NPLXpStalA8ZJJHLHusM70o9C7j0FJ3iiuxYNggBACALbIfZY/Nufssx3NjcKny/Uq4njHrNGVngJXkc9Tcatue19S72Rg/VvpZWY5BbEATtlWzgG3cRgErP3QPuqH3k/qIAtMraa2VIBWAEkKQoi9dr92oO+aVr1ekCJB6bO5YvJZ7YbbaWwCEPNmpUyogU3w/y1ChSo1qDq0RBKvfccbOWso6m6ttSE+KoZ1sfhoQtHo5orVKMJqxfo16tJ51fpXHwfWSUlakuAC29gMAQq/dGpJwCiniUnCuChFRU61D9KzL9/v8Am8syxEMR+q1+zr+D6Hv50Srs+44mjLrVddQq8OQUUAeWsZraFLhJ2fxTRplhGnezt1fYpc7ZqkLUoIU64rvlFKqc5AKvUIq18QqjtHgd/ZtCFNZpyS61f7HG1k3MOKwaUSeLCNUYSk9yOzLaWHpx3yRxZTOsyWaYKgt8qqsJIIRXehJOiuJJjo4TD2qJs81tfaXL02lwfD42338CftCRfmG2xKzKFJCEi4hYBrTGqdOmPa06+HjdS3O/H7nzqlTqReZric+Ts7OWcsh9lS2zpB0/rgY2TwtHEx9GSvqb/KMj8SxKtSx5nwiSws6TQox5RvYoVNmYuPMpr86zdGvSlzuPR+WNashGnd9K2hUHQFBCxzgAxScXTfpwa/Pj4mcoOorKSf58PA1Hsezo0PsEbSFD1CMuXpfHs+5W8irczX51Gi07MakEKW68lx9KSsIQKJTTQpVanTQDRpizhoKXp5bR1f0MK8JRioZrtvgvqVzJqUM40HA6hKlKUClRoa3jjhoB2R5zH7RUa8s0XZ8HzdxeVVUkqdi3PZNvIbSgCoGJVTvidnFHm8W6kqjqOLtzbuYo4qNWT3R3HJISLjLqVKSaA48kc+q4zi0U6UnConJWKvlDJi+404Kip5jiCI9hs+anRi1oegw/A8ztyyFMq2pOg7fnF43kTACAEAW2Q+yx+bc/ZZjubG4VPl+pVxPGPWaMrPASvI56m41bc9r6l3sjB+rfSysxyC2IAQBI2daRQLijvMSMK0J/odYgC6ZKZQFlwNKopCwW6HvVoXiWVnYakpVqPKYiRnTaT3kyiwJW+VJcJRWobOC0eYvYRo0xocWmdWNWEo2JE2+hlN1sAU1jT0tXoAjNSZWnRjzFXtTK4k73E8WAH8WkxLyy4o1xVSH6XY55bLm0EnezK0jYDUDnjTKMV+kuUY5n6aT6j6ncsJ50XVzThB0i9QfpGveX406Ud6SRXH0gnjMbqdyjjFC1zskJcDQackdKlG288vXrSvYs0jlJNsiiJhdPFUbw5jURvsVVVkSCctCrCYlWXeNIzaudOH6Rup4mrT/TJ9/eTaEuKPtues1w1uvy6tqaKA9IIVF6G1qyVpWfT+NEclHmZ3Jln1D/APltRKhqSpwoVzLH9Y2rG4ef6oWfRfuMkpor2VMs5LtZpxd55033DevbxNQgE8ZqfQIq47E54Wjw4eJNNLlMzKQWaKqDQ7RgeePPTdtx0o1NxcMncpJtgC5MrA2E1H6xy625+ju6CjVnKL9DcW+U7JMwBR1Dbo4xdPOIrSip/rin0owWJk90kma7Qy3s6ZIEww40RhfTjQcoxpyiJjRxNPfh2uh/n5qWoN7nFWKw9LomSppo5xKiQkjE6d6eWOzScnBOa3239Jbi21vKhllYRk5gtnYDp0EpBI/WNhJAwAgC2yH2WPzbn7LMdzY3Cp8v1KuJ4x6zRlZ4CV5HPU3GrbntfUu9kYP1b6WVmOQWxACAEASEhMXqNqP4SdVfuk7Dt1H0wBPBarwUo4gAE43gE4V86mgjZBolM459by1EEEjUEje01GuuMXYzUpGlMk5spymMbxM1KRtTJK1rQOU/KI9E2xqVOYyqTVqWg+mHok8rVOV5paTiDxHUfTGaS5jROcnxN7bDuynKQI2pyKjjBnQhtetaR6axsWc1unTNyBtXXkSTGazGt04HQg+atXopGSerRrdJcxuS6RoZ5zGanDUx5Fmq0H1rTim6Ro2EQqzzLc7mVOlaW8h2pZxWIGG2ObNq+8v5UdrUk6NaRymNLUDW6cHxJCRsp1w3UqKjsQkqjW1TMHSgWdjIVtBT248QpWKWGxffXyNpqr0xnGD/ALTNUrcCwoLMgiic3ICmI3r86v8AhqUtE+cTyRZinbebUeUdkS1+2X0lKChtCSlAUbzisaqW4rWtRNTGRJU4gCALbIfZY/Nufssx3NjcKny/Uq4njHrNGVngJXkc9Tcatue19S72Rg/VvpZWY5BbEAIAQAgCZsmeNaFWI0bcBpG2g1axAEqsVTQKoDs0JJ0fwHVsMGiUyJWya0Na8cQDok21Y6SmnoEYTSsb6DeY3tS5VojUXpSUeJmbbATdvVNdA0D5xsjF3KdWqpKyR9tuIUAFggj7w9kWo1Wii6e/cbm5ZI7xSCfO0xlKpm4GNn/cj7VLv+MByUH9I12bMk4o0KknTpXX+P5xGSRlmifBs1zl9PzhlZOZGUJWg6+Q6Ijeg0mdFn2M9MLutNqUTqSMB7Ihu5KVi72Zke21dRNOFx7SJdgZx3kVTBA4zQRplSzSuYShmJidtFqTTdUtMqPJ5ajs0v8A5Hu9b4wkE8cbI00uBKilwK6rKV9xRakme17+nN1dmXdVVuHfnnAjOxkRU2xLyxKp2Zo7pLLdHpgnYpdc2yThpJPFC4KTlFa4mXAUNhppIuoRW8QNJK1feWTiTEAioAQBbZD7LH5tz9lmO5sbhU+X6lXE8Y9Zoys8BK8jnqbjVtz2vqXeyMH6t9LKzHILYgBACAEAfSFEGoNCNcAT9mT14Y6RpB0Y7fNP6GJB3FoVBIrsrpNPunzh+ojFoyi1znSUVSLpF3YBT9I0yvfeXqORr0UfQaBFFFQHFQDmgp2MZ0b85ofkQkihqDjGyMsxVnBx4nyJU7IzsYGRLQBtbaUNBI5DAg6Ai/gsY6la43U5u9jXONt6Nlm2G8+q602pR4tEWLjiWyycmW0kocKpl0Ylhmigj/kdO8bHKRGipOL4EqLud9o22zLpza3Uo1dqyBNTxOzVKn+CnLGmxmV/6bm5kmXk2cwg4lqWH1ivOdcrxaVGJBETZk5OvbL2de1sS6gpVdjsyQUp4wipERcEBauW760luXSmUZOlDFUqX/yu9+56TTiiAVgmAMQAgBAFtkPssfm3P2WY7mxuFT5fqVcTxj1mjKzwEryOepuNW3Pa+pd7Iwfq30srMcgtiAEAIAQAgD7acKSCNIgCySE0Fp5cCK4imIFfGGkH0RIJKTcANFEAHG9qI8Yf1GoxqnC5vpVFDiTCW0J0C8ePARCp6mU67fA0uNFRqflGxJI0NtnQiSWE71Na6eT/APeqLFNRS3leUrs+vosnQCOI+2MJQXMzJVNTvs/JV93EJASNKiaJA2kxhYzUrk1Zdiy6altJm1p75YIblmzrvPKwP8NTxRKdg1fic1q5RS7QzalmYUP9PK1alhxOOeEd5wDsg23xJIEWnPT4LTQDbCdLUuA0y2Bwjnej0kmIBFzE9ISgotztp0aWpclDIOxyYIvOD8AHLC4K9bWWUzMIzQKWGOBYGbQfx41WeNRMQCuwAgBACAEAIAtsh9lD825+yzHc2NwqfL9SrieMes0ZWeAleRz1Nxq257X1LvZGD9W+llZjkFsQAgBACAEAIA3SswUGo5CNogCzS0wFpGPGDsO2n6KHpieIJ+wgpQKbpITsxKK7fNOoxBJMJlCdAryQBJydhOKSVqIbbGlxxVxAHKYEElKsNIQVtpziRpmJhRZlU/hrvnf4RQ7YAr1tZbS5N1N6fWnxhmZJsjxWgarHGsmAIp12etBGcecpLp1qIl5NsagFGgV/CCYkEZOW1ISouoT264OVqVSeTwjvpoDC4K1buVM1NgJdco0O9ZbAbaTso2nD0mpiAQsAIAQAgBACAEAIAtsh9lj825+yzHc2NwqfL9SrieMes0ZWeAleRz1Nxq257X1LvZGD9W+llZjkFsQAgBACAEAIAQB1yE2Wzrp6jtEAXfJ610NkFbalUxC2Vlt5sHxSMFIOwgiJ4gt8vlgwMfpBaTsfkm3FjivoKa+kQsDitXLVut5ptUy4NExN0S2g/wC1LjeJpqJqYWBD2jKTc4kPTz9xrU5Mktt8jTXfOHiSKccARD2UElK0Esz204ND8yLrQO1uVBp6VkmIBXLat6Zm1BUw8pwjQDglPElAolI4gBAEbACAEAIAQAgBACAEAIAtsh9lD825+yzHc2NwqfL9SrieMes0ZWeAleRz1Nxq257X1LvZGD9W+llZjkFsQAgBACAEAIAQAgCZsK20sb11hLzda0vFtxJ8xxOKeQgiALCLYs1elc815t1l0DiCjdJ5SIm4NUxlkyz/AIKW340TEzdcdBppQ3TNtn0ExAKraVpPTC777q3V+MtRUeQV0DigDkgBACAEAIAQAgBACAEAIAQBbZD7KH5tz9lmO5sbhU+X6lXE8Y9Z6Jkp2P5a05Ntb630ltSkjNKQkUKWzjeQrGNO3XbF9S72MF6t9LJBzsK2akpSX5sFVbozrVTdFTT6nUI42dlux9dxGzuFm+sb+DEZxYdxGzuFm+sb+DDOLDuI2dws31jfwYZxYdxGzuFm+sb+DDOLDuI2dws31jfwYZxYdxGzuFm+sb+DDOLDuI2dws31jfwYZxYdxGzuFm+sb+DDOLDuI2dws31jfwYZxYdxGzuFm+sb+DDOLDuI2dws31jfwYZxYdxGzuFm+sb+DDOLDuI2dws31jfwYZxYdxGzuFm+sb+DDOLDuI2dws31jfwYZxYdxGzuFm+sb+DDOLDuI2dws31jfwYZxYdxGzuFm+sb+DDOLDuI2dws31jfwYZxYdxGzuFm+sb+DDOLDuI2dws31jfwYZxYdxGzuFm+sb+DDOLDuI2dws31jfwYZxYdxGzuFm+sb+DDOLFd7IuSjFmybLTCnVJW844S6pKjW40nC6lOFAI72xHeNX5fqVMTxj1l37FiCbOAHDasMM2iNO3/AGrqXexgv0PpZPTEpdflRU1OdJ35OOa21jilwle1vOPTPtiLAdrecemfbCwHa3nHpn2wsB2t5x6Z9sLAdrecemfbCwHa3nHpn2wsB2t5x6Z9sLAdrecemfbCwHa3nHpn2wsB2t5x6Z9sLAdrecemfbCwHa3nHpn2wsB2t5x6Z9sLAdrecemfbCwHa3nHpn2wsB2t5x6Z9sLAdrecemfbCwHa3nHpn2wsB2t5x6Z9sLAdrecemfbCwHa3nHpn2wsB2t5x6Z9sLAdrecemfbCwPptgDG8TgdKif0iQeY9nbwMt+Jz1Nx39hfpq/L9SpiuMesk+xjINPWekOIC6OKpXVVtusatv+19S72RgvVvpZbZKypdCgtppAUKgKTq1EV/SOIXDvgBWAEALw2wBhRp+g5zSAMwAgBACAEAIAQAgDFcach56+yAPqAMQBhJr+o5jSAC1gCpNANcYykoptuyRJqkppLqErTW6rEXgUmm2h1HSDrBBjIg3QAgBACAPpIFNPFhjo9MAeSdmScD0tLrAIGemUUP+y6G6+m5X0x6DYfCr8v1KmK4x6yzdiT/AD/kP8jcatv8AtfUu9kYL1b6WS8jZr18qvZtJJO0qFfF9scUuE7EAinJJZUo3cC+0oYjvUg1OmJQJWIBAWhZrq3ytKKpqnGqRoSkHAmuoxKBOv/8A2H8wiGDRMMqUd6qmLdeMJUoqHFpESgfUq2pIVeVeJWSD5pCaDi0GIAmGlKKLqqALSVDxkhQJEEBKNqSkhSrxvE14jo5IATTSlXbqrtFAk8QBrhrrogBKtFIN5VaqUR5qScE11/OAMPsqKkkKoBeqPGrSg+fFACTZUhNFKvG6kV4wV19aRXXSJ3A2jvjyJ9aogHNOy6lVun/LUkY03xUgj9ArGAOllBSkAqvEDFWipgA1o9Kv5jAETb7ykBalIKms0oXkqP1SyFC+pGtJqgXsbtCcBUxUxMJSs1vStu+v5w4rerGSOux1lTSSVpXVKDeTilX1aNBAFdlaDRoGiLjd+BidpiAfGdGoFX4RX9dA54WBiizqCeXfHmFAOcwA7XJ74qPFoHMNPprAG4IAAAFMTxbIkHjHZN/wMv8Amp//ANtcd/YfCr8v1KmK4x6yd7HeUcpKySUzEwhpSlqICzSouNiojVt9f4vqXeyMF6t9LLLu9szy5jpfKOLZlwbvbM8uY6XyhZgbvbM8uY6XyhZgbvbM8uY6XyhZgbvbM8uY6XyhZgwrLuzD/rmdR77Ya7IZWDO72zPLmOl8oWYG72zPLmOl8oWYG72zPLmOl8oWYG72zPLmOl8oWYG72zPLmOl8oWYG72zPLmOl8oWYG72zPLmOl8oWYG72zPLmOl8oWYMbu7MrXt5nUO+2V4uOGVgzu9szy5jpfKFmBu9szy5jpfKFmDCcu7MH+uZ1nvtprshlYM7vbM8uY6XyhZg1y+WtlNpCG5yXQkaEpISka8ABQQysGzd5ZnlzHS+ULMGd31m+Xs9KFmBu+s3y9npQswN31m+Xs9KFmDincspBagU2ulsUpdSWyK1OO+QTXRrphCzBRuyVNS65KXEtMCYSl6YKl1BN91aXVA3QB/mahopHoNh8Kvy/Up4rjHrPP8rPASvI56m4w257X1LvZGD9W+llZjkFsQAgBACAEAIAQAgBACAEAIAQAgBACAEAIAQAgBACAEAIAtsh9lj825+yzHc2NwqfL9SrieMes67VsJ+aYlyylKrt8Kq42giobpgtQOow2zRqTxV4xbVlwV+dmGEnFQab52RO4md4Nvr2fiRyvJa/uS7H4Fr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l37NclrOS27dCzMuLCUuIWbpaaFd4o0xB5o7OyaVSCqZ4tfp4q2pWryTcbPUgS6raeeOs5PU1ZVoM4dp54jPLUjKtBnDtPPDPLUnKtBnDtPPDPLUZVoM4dp54nNLUZVoM4dp54jPLUZVoM4dp54Z5ajKtBnDtPPE55ajKtBnDtPPEZ5ajKtBnDtPPE55ajKtBnDtPPEZ5ajKtBnDtPPDPLUZVoM4dp54nPLUZVoM4dp54jPLUZVoM4dp54Z5ajKtBnDtPPDPLUZVoM4dp54Z5ajKtBnDtPPDPLUZVoM4dp54Z5ajKtBnDtPPDPLUZVoM4dp54Z5ajKtBnDtPPDPLUZVoM4dp54nPLUZVoM4dp54jPLUZVoM4dp54Z5ajKtBnDtPPDPLUZVoCsnWYOTfFhJH//2Q==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9" name="Заголовок 4"/>
          <p:cNvSpPr>
            <a:spLocks noGrp="1"/>
          </p:cNvSpPr>
          <p:nvPr>
            <p:ph type="title"/>
          </p:nvPr>
        </p:nvSpPr>
        <p:spPr>
          <a:xfrm>
            <a:off x="785786" y="285728"/>
            <a:ext cx="8358214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/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Запуск програми</a:t>
            </a:r>
            <a:b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Windows media</a:t>
            </a:r>
            <a:endParaRPr lang="uk-UA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8440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1643050"/>
            <a:ext cx="5159440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500174"/>
            <a:ext cx="6089650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Заголовок 4"/>
          <p:cNvSpPr>
            <a:spLocks noGrp="1"/>
          </p:cNvSpPr>
          <p:nvPr>
            <p:ph type="title"/>
          </p:nvPr>
        </p:nvSpPr>
        <p:spPr>
          <a:xfrm>
            <a:off x="857223" y="285728"/>
            <a:ext cx="8143933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/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Вікно програми </a:t>
            </a: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uk-UA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Медіапрогравач</a:t>
            </a: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Windows</a:t>
            </a:r>
            <a:endParaRPr lang="uk-UA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9460" name="AutoShape 2" descr="data:image/jpeg;base64,/9j/4AAQSkZJRgABAQAAAQABAAD/2wCEAAkGBxMSEhUUExIWFhUXFxcWGBcXGB4YGBYWFBUXGBgXGBgeHiggGholHhYUIjEiJSkrLi4uGB8zODMsNygtLysBCgoKDg0OGxAQGyskHyQwLCwsLCwxNy0sLC8sMDcsLC4sLCwsLCwsLy8sLCwsLCwsLCwsLCwsLCwsLCwsLywsLP/AABEIAOoA1wMBEQACEQEDEQH/xAAcAAEAAgMBAQEAAAAAAAAAAAAABQYBAwQHAgj/xABPEAABAgMDBQgOCAQGAgMBAAABAgMABBEFEiEGEzFBURYiU2FxkZKTBxQXMjNSVGKBsdHS0+EVIzVCcnShs4KyweI0Q0Rjc5SDtCXC8CT/xAAbAQEAAgMBAQAAAAAAAAAAAAAAAQQCAwUGB//EAD8RAAIBAgMDBwsCBAcBAQAAAAABAgMRBBJRBSExE0FxgZGx0RQVIjM0UmGCweHwMqEGFiNCJENicpLS8bJT/9oADAMBAAIRAxEAPwCCnLeenHS64SoqUbqTvggE4IQNQ0DAY02x7qhQp0KeVJJLi/qzzWJnOpU4v4I3ulxtNVISmtCAQkKorQq73100O+pTVWMYYrD1KnJwd38OHbwMJYatGGeW5HIbROxPRHsi3kRqtLUx9Iq8VPRHshkQs9R9Iq8VPRHshkQtLUfSKvFT0R7IZELPUfSJ2J6IhkQtLUfSKvFT0R7IZELPUfSKvFT0R7IZELPUfSKvFT0R7IZELPUfSStieiPZDIhZ6j6RV4qeiPZDIhZ6j6RVsT0R7IZELPUfSKvFT0R7IZELPUfSKvFT0R7IZELPUfSKvFT0R7IZELPUfSKvFT0R7IZELPUfSKtieiPZEZETZ6j6RVsT0R7IZELPUfSKtieiPZDIhZ6k1Ysip9suqWEJCigBLSVqJSElWBUkAUWnXrirXrqnPIld8eLX0ejLFLDucczl+fsbXZNtOl1folmvjxEas3/av+T/AOpk8PFf3PsXifUlZCl3iXEhAu3SlpKlLC20OA3SpN3euI16TTGlYwlioq1o7+e7e7e1x386fMTHCPnlu/GHbPQnS4v/AKzfxoyjWk+EV/yf/UPDJf3PsXiJKxVulRziQ2AlSVBpJUoLBI3hUADRJrvjxV0xTxm1qeFinKLbbasnpx3lrCbKqYiTSlZcbv49Bh2xUjS+r/rN/GjmP+KaS/ypdqOqv4XrP/MX7+BFoylfst9K21ZxtaSq74NLiSVN79GISpK2ziK97poY6calHaeEVXLbm+KsUXhamBxDpSd+43djmUC3rpvYtOd6SCTQCgIxGnSMRpFCARj/ABHTUsLFP3k9za4JtcPj1GrZvpYppu257+tE3ldk9LsMOLZbdSpLiBfXeoq84yD3woSoOqxFe8OlVSnmYXE14VqMVO6lbdfhd2s1rbWz7yziqNPJNuKuk9/Qb8lLOl+12FulN5L7j5BpVSGw23cx01WtrDljpbRr1YVpRh7qXbvv3lXB0oSpRb1uctpZNSyGr181zwQpwLF1JM0ppaVAiguoF7SThoAiaGPryqKFv7dy536N0+t7iauEpZXK9t/1JCdsxsIzISGaMzSQpakneifaQlTiinvVJUldRQgYA0rFaGJqOfKN5vShuX+17lv4rhbnZYlRgoZVu3PiR03YjTE7I5sKCVvJCwsg4tzIRWlTRKk0VidCho0C7RxdSvh62biou1vin3FOrQhSq03HnZuz7b63G0qSpxMpOpLqkBAUtak5oDCpzYCt9Su+w0RXUatOjGo01Fyg0r36X16FjPSlUcNzdn/4bnMkZXOtNC+kuh5IUVC6HGVpINKk3FovkE7EmmMZR2jXcZz3ejZ2+D3dqdrmEsHSulru6zQ/k7JKQy4yVlDrzKQq+DVLj5QtBBAukIoquJ2ga5p4/E53CaV1Fvhorp9olhKFk4vn+trEZY8u2J50IQneB8S6XFXkl5tJDV5RABqsVpSmI00i3XnVlgozb3uzdtHx/Yr0lTWJcdOF9TusiznH0vNzRCXFLk6lYSlQQA8SCE0IUqiRjQkqSDqiviKsKLpyoNtLPw377LXm59ONjdSjKopKqrP0ey/4jpmslZYNrWEuAgNLotxKbqVpbvIwvAuhRUAkkA6lGhjVT2lWckm1zrhx0etujsMp4Omk7J6/n3Nqcn5ZLj7BVm2z2oalYKrrkwpN1V5AKFb0YA6xiQRGMsbWcYVOLTkt3R8Hv/OBmsNTWaPBO3eUy1pQoWBmFMG4kltTgcUkmukgCnIf6x28JPlIXzKXxSscvFRVOdkrHFmzFnKV8yGbMMozIZsxOUZkYzcMozDNwyjMM3DKMxa8m21KZaaTS84++BU0Hg5bSY5mKtCpKb4KMe+R0MP6UElzt/QZRWQ5LFOcKd8CRdVe0aa88ThMRCunkvu1McRGVJrNzkpYz11Ur5zkv+kpIxSqQvCfRL/7mW4uzj1dyOmYtW0VpcS8Xc0WX795lKR4Bwpqq4CN9d18UIYfBxlF07Zs0belf+5c19DXOrXaale1nzfB/A5LPdIZbKTQqDAGNMbjtMY4P8Qbsn+6f0PRbASlnv7sSetZxJQ7mltdt3Pr1DALQAc4GiTdv6L1AK40xjgVZKzytZrb/rb46nYw8ZZo50+Tv6K0fNfntpoeSZZJqmXP+yr/ANyZj2v8Oq+zPmf0PO7ceXaEl8F3Exk1kpMzTAW2Gyit3fqoagJOi6dojpbQ2hhaU+Rrxvz8Lr9zh08JVm3OnK3FEsOx3N8HL4UPf6waj7kc+O0tmxakqdmv9KNksDimrOo+1n2rIGdP3Wemfdi15/wmkuz7mpbJq+8jAyAnfFY6f9sPP+E0l2fceaqvvIDsfznisdP+yHn/AAmkuz7k+aqvvAZATvisdP8Ath5/wmkuz7keaqvvIzuBndF1npn3Yef8JpLs+4801dUbpTIy0WiotlpBUkoJSvG6ql4VuYVppGMaq22cDWjlmpNceH3NtLAYik7xkjRuAnfFY2d//bG3z/hNJdn3NXmqr7yM7gZ3RRnrD7sP5gwmkuz7jzTV1R8jsfzvisdP+2Hn/CaS7PuPNVX3kB2PpzxWOn/bDz/hNJdn3J81VveA7H874rPT/th5/wAJpLs+5Hmqr7yMpyAnRoSyP4z7sP5gwmkuz7h7KqvjJGdwU9sZ6w+7E/zBhdJdn3I801NUNwU9sZ6w+7D+YMLpLs+4801NUNwU9sZ6w+7D+YMLpLs+4801NUY3BT2xnrD7kP5gwukuz7k+aamqG4Ke2M9Yfch/MGF0l2fceaamqG4Ke2M9Yfch/MGF0l2fceaamqOyWyNnAi4tlhaQpSk/XLQQVhIVilOIIQjTsivV2zhpyzRck+HBPhw49LLFLAVIRyuzXWfZyMfP+lZ/7TnuxrW2KP8A+k/+KM/If9K7WfW5SdO9WywpApcSHlpuXUJbABCakXUIGPi1h51wqSySmnzuyd97fe2FhKt3ms117ubuPk5Fvn/SM/8AZc92C2xRX+ZP/ig8Df8AtXaz7RkxPd6ppgti6Eozy03LgITvgmpwUqtdNYp42ts3FwjGpnum3e2vHnLmDni8JNyptb1a3RwPpWSk0f8ATMf9lz3Y5rwOyXxdT9vE6S2ttBcHHsKX2QbGmJdDZeS2hBqhtLayu6EqvqqSKmqnFGp2mPT7LqYVYZ0MPe0bN3+P/hxcY61XEctWabf0Lz2P0rNkPBut8h4IukhV8sJu3SCCDWlKGORt/wBr6l3s2YL1b6WTM5LzLShcq5dum8M4QL2dSsgLW4oqSkggCtTdF06DxS4TtmLWWklzvsa4XSRU3SQQCCU0JwGJOCdAgEdbrT9VFoqopsk0JFFMha0BFNBWpSEq2pTTCkSgag/OEqAAH1l3FJohKg4lKgSkBQH1SzQqGBF4aIbgS1mrcU2C6AlZKzdH3Ularg4yE3RWIBF2xJvOOuFBUEhlFCFrAKrzxWkNjeLKk3EkqxAIIxESgau35lClbw3U3QErBSFEqDaUJcuU314LwKzhdN2pgCwMpISAo3lAAFVKVIGJpqqdUQCvzXbCH3FJS64hbwupCsEhuVQRSpoltag4k6r4GBvEiQZYmJtSDgTW8AooKVAIAVW6UIJv1KNCbt0EVrDcDR9KPlS0BS76a3wlFcyM4M2oUbWV3kUqAFkFVd6AaLAImZwNpNFBxRvKSUFSUKUlJQ2nek3CSutSLt0ArRrbgWkxAK62w+2l1y8slTjoSPrFKbRn13VXSpxJTdCQAhqtFDUCYkH23NTZbSpSLpuNLXdSSU5zNhxKUkVK0APmlCe8wNaQ3A0Prm1o++n66gupurzIYKs4dpKqb0jTUUrQBuBscm5qrnfXQN79UoqpfSEFNGyLyk3iRRYSdIRSkNwJ9om6Kgg0FQaVBpjWmHNhEAgJ9M4FFTagUh5ZSgpVUp7VWE1XfpczlMLmmmuJ3A41zcylyu/vLYFyjZOcW0t4oSsFAKAc4i8ohFKjFMNwLcYgGIAQAgBAHmHZ18DLfic9Tceg2Fwq/L9SpiuMeshrB7ISLLlGkLl1O5xSlApWE0olsUoQYw28r4vqXeyMF6t9LOvu6s+ROdYPdjjZC3cd3VnyJzrB7sMguO7qz5E51g92GQXHd1Z8ic6we7DILju6s+ROdYPdhkFx3dWfInOsHuwyC47urPkTnWD3YZBcd3VnyJzrB7sMguO7qz5E51g92GQXHd1Z8ic6we7DILju6s+ROdYn3YZBcd3VnyJzrB7sMguO7qz5E51g92GQXHd1Z8ic6we7DILmVdnNoaZFwf8AkGv+GGQXMd3VnyJzrB7sMguO7qz5E51g92GQXHd1Z8ic6we7DILju6s+ROdYPdhkFx3dWfInOsHuwyC47urPkTnWD3YZBcd3VnyJzrB7sMguO7qz5E51g92GQXHd1Z8ic6we7DILju6s+ROdYPdhkFyIy6yuTack08lpTQQ+43RSgqu8aVXADbHe2IrKr8v1KmJ4x6yl5WeAleRz1Nxr257X1LvZGD9W+llZjkFsQAgBACAEAIAQAgBACAEASdk2E9MVKEhLY751Zutp5VHSeIVPFAHsXY57HkvcRMYOGpo64muKVUOZZOAxB366nYkQBPdkHIJiaZUs71TaCQ5pWmmJJ4RO1JxGNDqgD8+WvY7ssoBwCihVC0mqFp2pVrH6wBHwAgBACAEAIAQAgBAFtkPssfm3P2WY7mxuFT5fqVcTxj1mjKzwEryOepuNW3Pa+pd7Iwfq30srMcgtiAEAIAQAgBACAEAIA7bKsl+ZXcYaU4rXQYAbVKOCRxkgQB6Az2PkScsqamQH6XQACUspUpQAx793E/donjMARE7aa3KCuCcEgAJSgbEIGCfXAHt/Ys+zGOV395cATmUKKyr6bwQVNLAUSABeSRU1IAGOkkQB5X9EMuSa2RcLJIKpt8lLKVAaWBgt1f4AEmuuAPGJ1pKHFpQq8lKiAqlLwBoDSppXZAGmAEAIAQAgBACAEAW2Q+yx+bc/ZZjubG4VPl+pVxPGPWaMrPASvI56m41bc9r6l3sjB+rfSysxyC2IAQAgBAGbp2QuTlegpAi1jEAbGGVLUEoSVKJoEpFSTxAaYAs8lkulrfTat8Me12yL/wD5HMUtDRhiriEAe0di6zmVymcDSEpzqgltIogZugClVxdX5y66BQCAPvszqIs4cb7Q/RR/oIA8csyy3ZhQS0gqxpXUPbyCAPZcl7QMpJtyrSM/MNhV8JIS20VLUr6101S2BXRirigCvW9lM2VELUJx0YhtNUybRB0kHF5Q8ZRphhsibAg5gPThC5l3eqwRUEinisMo3y/4Rd2mAPL7VYzbziAlSQlRAC03VAA4VTqPFEA5IAQAgBACAEAIAQBbZD7KH5tz9lmO5sbhU+X6lXE8Y9Zoys8BK8jnqbjVtz2vqXeyMH6t9LKzHILYgBACAEAe55CZThMs1flUvVF0b1Nb44yI5k6vI1Gmro9Vh8EsZho1FUytcercbcp8uZOXUUPy0utzWy20lWb4luHC9tAGEEsRV3xUYrouUa7w9H0VKT+L5+rmXSz4s+y5CeQC9ZJYvYpLZuOFPj3E1ITxkU0Rm/KaavZSXw3Psd0yqpUaj3Pf/qX1RLyWQTSZdxFmuJSsihK968Qo1uqcFTcI0XaDljdQxCqxvF3/AGZqr4dU36SavwfFeJ5flBYszKLuTDZRs1pVxg6DFhSTKsqbir82p7T2LJe7ZjGFL19foUs481IyMCNXlBKMksz7WcuqUApQK6lCiAaHXdoa8cd7ySVaCqUWlfm/PiceDy1JQqb7cD7ct6RS2F9qoYaVVKSapW4NYQ2jEjaagRqq4bkt1Sab6FZdLZlymZ2pQ/dkaJyzptosJEw0y3pzRo2knxxiK8uMVslKXBxfav33I2qWIit6fU7/ALPxN8jkA0mq2ldspoFJRUIoDoJBBCuXHRGipRUfh08O1eBup4ly5r9G59j8SZkWJRC6OvBLhwLZqzXYCVb9Y4r13ijTKEo8SxCpGf6X49hBdk3seInm+2JYDPJGoijgAwSo7dFCdGg4aMDM8nyTyGVO5xJfQy62u4W3Aak69dRQxRxeNWGazRdnz8y6TXOpldrFgd7B9oUq24wsfjI/pG2liOVjmirr4NPwJUm+Y4Xew5aqf8ps8jg/rGbrKPFMnN8CiTcsppam14KQopVrxSaHGNkZKSUlzkp3V0aYyJEAIAQBbZD7KH5tz9lmO5sbhU+X6lXE8Y9Zoys8BK8jnqbjVtz2vqXeyMH6t9LKzHILYgBACAEAeq9jKdW1ITKlDN0IzLy0m4lagQSk6VEVOCanRFepSzSTOhhsSoUnFvq1+HaRDK2JYlTQK3ial90AuXjpLbeKWwcTU1VjqjelbcUJScndntnY3R/8eysjfuXnFKOKlXlqulStJNKRJBE5YPKlZhLjRukgLw0YkhQ5CRXlJjjY1cjWVSG5vj1HqtiRWJoyo1FdG9zKNmcYLcygKBGIPrGw8cbFis0bviY1djypTtDgzkdtTtWXSwHkS8uykIDnhHnBS8nNNnAGhFVrrQ1oNcX8PWVWN0cDFUHRnbmf5bqKwtpuYvOlp5LSSHE50lTj1KJJCjpKlXB6cI9BgK1qTWhw8XFqonHn3FgkshC+vPTF4qIHhN42gDQhDI3ygNFFlI1kGscutWdSV+YvUqSpxsjFvdjd9wANTaSB3rbiLjafwhG9HpTGk2nDZkhaVnIOepdBq24hYUEr8UjA3VUpSmyOlgailLkqiun+ftzFDGUstqsdzRY7NymlLUazUy2A5oPEdqTqjbWwUqTbp746Mxcs6TfHVFacyVdlpghMzdaIqhSSpK1DWDd0kcQMc+rSyrMuHd+cxvw+I5T0XxX7/nOVjsn2eklE0zfS4gIQpY++UiiVKI0KpQVrjriu95asWvIrKyYXItvFVXEqLS6/fu6FHzqR5jEt4PFNUtyavbmOXi5SpSzQZYWMrXXnEIIAFcY14rH1J0+greV1JySPzhbprMPH/cX/ADGPT0PVR6Edml+hdBwxtNggBACALbIfZQ/Nufssx3NjcKny/Uq4njHrNGVngJXkc9Tcatue19S72Rg/VvpZWY5BbEAIA77Ksd6ZUQ0gkDFSjvUIG1azgkQB67kP2Km7qHXqPVooKUCGRsuINC9yqoniVAEz2WZduXk2koFVqdCb5peupSpVEgYJTxJAEAeY2HIpfduKJAI74CpB201iNNeryccxdwGGWIqOD0b7D3bJ6calpVporT9UhKCb6RWgxNFlJFYxjiabV7rtM5bNrZrRTfU/pcq2V9otu1VnEKVgEpQbwSBoFdZqSSeOObipxqPNfoPUbGwdWhucWtWyGsmx3XzvUGmtWhI4ydAinGLk7I6uKxlKgrya6Oc48sJxMu8AgBV1CUh5SL2IBqWire087HRhHYwFF04O/Ozw21MRy01u37+q74dJX2co3Qu/fWVAhQUVXlAjRStQOQR0Y1JRTSfHiclxTd2izSPZPm098sLHntj1poYwMi22H2RFvkDtS9XW2ogegKGPIIA35WWot5ot0SgFSVFNby6IN7GmCdAFNOMXtnwcq19CpjZJUmtdx48l9TThINDWsd29yulZF2snKQvsrQ5jcUhSa8ZCD+iv0jTiKEZU2+ezv3or76eIjJc7JN8JWkoWApKgQQdBB1R5o7Zx2RZaZeWW2g1TnSpNdIChWh202x5TbD/xi/2nL2jwOuxkfXo5Y5leX9NnNo75o8Ntz/EPf8i/5jHuMP6qPQu49HS/Qug4Y3GYgBACALbIfZY/Nufssx3NjcKny/Uq4njHrNGVngJXkc9Tcatue19S72Rg/VvpZWY5BbEAXTJ7JBKpUzrv1raVXc00oC6aA1eV3zYx0AVO0QBsnrVKk5tASlsd62gXW0naE/ePnKqYA/R1ls3GGk6LraBjqogQB552TpB2bal1IBNXV5sYUukAV0Vxu116YrU6spVLc2+3UXKlGMae79StfrK7ZFgNy5IN6YfA3zTRolGjwzh3jQ0HfVUdSRFhpPiVYylF3i7Eiu2GUuFS3EqVQJDUsgFlH43FA5w7Sa8QjVOhTlxRZp46vDhJ9Zi1mJdac4wpBKaX0oqBQ60hQCk7KU4xhHNxOHVPeuB63Y+1JYn+nN79ectmTDTOZQoMlaaYhRKlJ47tbrg4wAeIxYocnbNlX53nI2jSrQqOLnv7+viuu6+JbSG3ECoSpBGsApp6cIvpprcefkmnZ8SnW5YdmO3rsm245taJaAO1S04DloYkgqcvkpKtKvKF8nQgG8kcV41vegK9EZRjKTtFXMZSUd7diytyjiUd6iXap3zhzYI5Dv1+riizTwkpu3Pot78F1s0VMTGKv+73Lx/YhLbtltpBblkLfcVgp0pKUAbEJ2R3KGAnThd+j8OL6Wyg6sak8zd+7qRTGrBmnlVDKyTsSY3ZIxW+SRm6iLFJ2OJZBbUoF5RSVgGuaQk3qKIwvqITvdQqTFDF4uCg1H/37GVKk6lRSfBEjnY4J1DqaVVlX4x/LHk9sr/GL/b9TlbR4G2xR9cjl/pHJxD/AKbOdh/WI8It3/Evf8i/5jHvMP6mPQu49FT/AEI4I3GYgBACALbIfZY/Nufssx3NjcKny/Uq4njHrNGVngJXkc9Tcatue19S72Rg/VvpZWY5BbEAelZH5QKaSjFKVUuhdAUKTdpmn0jv07DpFcNkSCVtTJZD6w7KIu79GflairIUofWNqwC2Tjvho0acBAPWbdtMBlYZBUVUbCxghN/e1vHTQHSMOONOIm4U21xLWCpqpWipcOL6t5V5y0FqbTKzCC3dNELBKRxAkGoB0Eg6DHIhXlBRjLc4npJ4ClUUqtF5k1vXgQdp5IzTyLrLiLicMxTMoSrWLqcFHzlVrtjrQnmV0cOrShB2KbamTs6x4WXcSB95IvJ9BRUCM7s0ZYGLAfXfIvEgpVUHiiri5Xps6+x6eTEqSLhk3lGpjeE72KNGs47j0+P2dGv6a4ku7byFgGpIJUCipulWkLujSSK10YiuuLuFr5p5Ty21tmyo08+lux83U+BKWHJGZF5xVxkHACgrTYNA5cTxx240lGKbV2+C8Txsq8p1MkXZc78Dptq22JRIEoyhbhwLigSEjaVaSeKojZknb+pw0RnKy/Rx1e9lUeygfWbxWi8dYbSTzqBMR5TZZYqy6X9jWsLG+Z73qzWbXmD/AKhY5LqfUkRjyknoZWhHijS7OPKwU+8obC6qnMDGLlU/EZwnSOdKgkUAAHFhFeWZu7LcZRtuMh2NMnYmUrElLn6hR88fyx5favpYlP8A0nKx0ro6rCV9cjl/pHIxS/pspYf1sTxzK+x1NPLXpStalA8ZJJHLHusM70o9C7j0FJ3iiuxYNggBACALbIfZY/Nufssx3NjcKny/Uq4njHrNGVngJXkc9Tcatue19S72Rg/VvpZWY5BbEATtlWzgG3cRgErP3QPuqH3k/qIAtMraa2VIBWAEkKQoi9dr92oO+aVr1ekCJB6bO5YvJZ7YbbaWwCEPNmpUyogU3w/y1ChSo1qDq0RBKvfccbOWso6m6ttSE+KoZ1sfhoQtHo5orVKMJqxfo16tJ51fpXHwfWSUlakuAC29gMAQq/dGpJwCiniUnCuChFRU61D9KzL9/v8Am8syxEMR+q1+zr+D6Hv50Srs+44mjLrVddQq8OQUUAeWsZraFLhJ2fxTRplhGnezt1fYpc7ZqkLUoIU64rvlFKqc5AKvUIq18QqjtHgd/ZtCFNZpyS61f7HG1k3MOKwaUSeLCNUYSk9yOzLaWHpx3yRxZTOsyWaYKgt8qqsJIIRXehJOiuJJjo4TD2qJs81tfaXL02lwfD42338CftCRfmG2xKzKFJCEi4hYBrTGqdOmPa06+HjdS3O/H7nzqlTqReZric+Ts7OWcsh9lS2zpB0/rgY2TwtHEx9GSvqb/KMj8SxKtSx5nwiSws6TQox5RvYoVNmYuPMpr86zdGvSlzuPR+WNashGnd9K2hUHQFBCxzgAxScXTfpwa/Pj4mcoOorKSf58PA1Hsezo0PsEbSFD1CMuXpfHs+5W8irczX51Gi07MakEKW68lx9KSsIQKJTTQpVanTQDRpizhoKXp5bR1f0MK8JRioZrtvgvqVzJqUM40HA6hKlKUClRoa3jjhoB2R5zH7RUa8s0XZ8HzdxeVVUkqdi3PZNvIbSgCoGJVTvidnFHm8W6kqjqOLtzbuYo4qNWT3R3HJISLjLqVKSaA48kc+q4zi0U6UnConJWKvlDJi+404Kip5jiCI9hs+anRi1oegw/A8ztyyFMq2pOg7fnF43kTACAEAW2Q+yx+bc/ZZjubG4VPl+pVxPGPWaMrPASvI56m41bc9r6l3sjB+rfSysxyC2IAQBI2daRQLijvMSMK0J/odYgC6ZKZQFlwNKopCwW6HvVoXiWVnYakpVqPKYiRnTaT3kyiwJW+VJcJRWobOC0eYvYRo0xocWmdWNWEo2JE2+hlN1sAU1jT0tXoAjNSZWnRjzFXtTK4k73E8WAH8WkxLyy4o1xVSH6XY55bLm0EnezK0jYDUDnjTKMV+kuUY5n6aT6j6ncsJ50XVzThB0i9QfpGveX406Ud6SRXH0gnjMbqdyjjFC1zskJcDQackdKlG288vXrSvYs0jlJNsiiJhdPFUbw5jURvsVVVkSCctCrCYlWXeNIzaudOH6Rup4mrT/TJ9/eTaEuKPtues1w1uvy6tqaKA9IIVF6G1qyVpWfT+NEclHmZ3Jln1D/APltRKhqSpwoVzLH9Y2rG4ef6oWfRfuMkpor2VMs5LtZpxd55033DevbxNQgE8ZqfQIq47E54Wjw4eJNNLlMzKQWaKqDQ7RgeePPTdtx0o1NxcMncpJtgC5MrA2E1H6xy625+ju6CjVnKL9DcW+U7JMwBR1Dbo4xdPOIrSip/rin0owWJk90kma7Qy3s6ZIEww40RhfTjQcoxpyiJjRxNPfh2uh/n5qWoN7nFWKw9LomSppo5xKiQkjE6d6eWOzScnBOa3239Jbi21vKhllYRk5gtnYDp0EpBI/WNhJAwAgC2yH2WPzbn7LMdzY3Cp8v1KuJ4x6zRlZ4CV5HPU3GrbntfUu9kYP1b6WVmOQWxACAEASEhMXqNqP4SdVfuk7Dt1H0wBPBarwUo4gAE43gE4V86mgjZBolM459by1EEEjUEje01GuuMXYzUpGlMk5spymMbxM1KRtTJK1rQOU/KI9E2xqVOYyqTVqWg+mHok8rVOV5paTiDxHUfTGaS5jROcnxN7bDuynKQI2pyKjjBnQhtetaR6axsWc1unTNyBtXXkSTGazGt04HQg+atXopGSerRrdJcxuS6RoZ5zGanDUx5Fmq0H1rTim6Ro2EQqzzLc7mVOlaW8h2pZxWIGG2ObNq+8v5UdrUk6NaRymNLUDW6cHxJCRsp1w3UqKjsQkqjW1TMHSgWdjIVtBT248QpWKWGxffXyNpqr0xnGD/ALTNUrcCwoLMgiic3ICmI3r86v8AhqUtE+cTyRZinbebUeUdkS1+2X0lKChtCSlAUbzisaqW4rWtRNTGRJU4gCALbIfZY/Nufssx3NjcKny/Uq4njHrNGVngJXkc9Tcatue19S72Rg/VvpZWY5BbEAIAQAgCZsmeNaFWI0bcBpG2g1axAEqsVTQKoDs0JJ0fwHVsMGiUyJWya0Na8cQDok21Y6SmnoEYTSsb6DeY3tS5VojUXpSUeJmbbATdvVNdA0D5xsjF3KdWqpKyR9tuIUAFggj7w9kWo1Wii6e/cbm5ZI7xSCfO0xlKpm4GNn/cj7VLv+MByUH9I12bMk4o0KknTpXX+P5xGSRlmifBs1zl9PzhlZOZGUJWg6+Q6Ijeg0mdFn2M9MLutNqUTqSMB7Ihu5KVi72Zke21dRNOFx7SJdgZx3kVTBA4zQRplSzSuYShmJidtFqTTdUtMqPJ5ajs0v8A5Hu9b4wkE8cbI00uBKilwK6rKV9xRakme17+nN1dmXdVVuHfnnAjOxkRU2xLyxKp2Zo7pLLdHpgnYpdc2yThpJPFC4KTlFa4mXAUNhppIuoRW8QNJK1feWTiTEAioAQBbZD7LH5tz9lmO5sbhU+X6lXE8Y9Zoys8BK8jnqbjVtz2vqXeyMH6t9LKzHILYgBACAEAfSFEGoNCNcAT9mT14Y6RpB0Y7fNP6GJB3FoVBIrsrpNPunzh+ojFoyi1znSUVSLpF3YBT9I0yvfeXqORr0UfQaBFFFQHFQDmgp2MZ0b85ofkQkihqDjGyMsxVnBx4nyJU7IzsYGRLQBtbaUNBI5DAg6Ai/gsY6la43U5u9jXONt6Nlm2G8+q602pR4tEWLjiWyycmW0kocKpl0Ylhmigj/kdO8bHKRGipOL4EqLud9o22zLpza3Uo1dqyBNTxOzVKn+CnLGmxmV/6bm5kmXk2cwg4lqWH1ivOdcrxaVGJBETZk5OvbL2de1sS6gpVdjsyQUp4wipERcEBauW760luXSmUZOlDFUqX/yu9+56TTiiAVgmAMQAgBAFtkPssfm3P2WY7mxuFT5fqVcTxj1mjKzwEryOepuNW3Pa+pd7Iwfq30srMcgtiAEAIAQAgD7acKSCNIgCySE0Fp5cCK4imIFfGGkH0RIJKTcANFEAHG9qI8Yf1GoxqnC5vpVFDiTCW0J0C8ePARCp6mU67fA0uNFRqflGxJI0NtnQiSWE71Na6eT/APeqLFNRS3leUrs+vosnQCOI+2MJQXMzJVNTvs/JV93EJASNKiaJA2kxhYzUrk1Zdiy6altJm1p75YIblmzrvPKwP8NTxRKdg1fic1q5RS7QzalmYUP9PK1alhxOOeEd5wDsg23xJIEWnPT4LTQDbCdLUuA0y2Bwjnej0kmIBFzE9ISgotztp0aWpclDIOxyYIvOD8AHLC4K9bWWUzMIzQKWGOBYGbQfx41WeNRMQCuwAgBACAEAIAtsh9lD825+yzHc2NwqfL9SrieMes0ZWeAleRz1Nxq257X1LvZGD9W+llZjkFsQAgBACAEAIA3SswUGo5CNogCzS0wFpGPGDsO2n6KHpieIJ+wgpQKbpITsxKK7fNOoxBJMJlCdAryQBJydhOKSVqIbbGlxxVxAHKYEElKsNIQVtpziRpmJhRZlU/hrvnf4RQ7YAr1tZbS5N1N6fWnxhmZJsjxWgarHGsmAIp12etBGcecpLp1qIl5NsagFGgV/CCYkEZOW1ISouoT264OVqVSeTwjvpoDC4K1buVM1NgJdco0O9ZbAbaTso2nD0mpiAQsAIAQAgBACAEAIAtsh9lj825+yzHc2NwqfL9SrieMes0ZWeAleRz1Nxq257X1LvZGD9W+llZjkFsQAgBACAEAIAQB1yE2Wzrp6jtEAXfJ610NkFbalUxC2Vlt5sHxSMFIOwgiJ4gt8vlgwMfpBaTsfkm3FjivoKa+kQsDitXLVut5ptUy4NExN0S2g/wC1LjeJpqJqYWBD2jKTc4kPTz9xrU5Mktt8jTXfOHiSKccARD2UElK0Esz204ND8yLrQO1uVBp6VkmIBXLat6Zm1BUw8pwjQDglPElAolI4gBAEbACAEAIAQAgBACAEAIAtsh9lD825+yzHc2NwqfL9SrieMes0ZWeAleRz1Nxq257X1LvZGD9W+llZjkFsQAgBACAEAIAQAgCZsK20sb11hLzda0vFtxJ8xxOKeQgiALCLYs1elc815t1l0DiCjdJ5SIm4NUxlkyz/AIKW340TEzdcdBppQ3TNtn0ExAKraVpPTC777q3V+MtRUeQV0DigDkgBACAEAIAQAgBACAEAIAQBbZD7KH5tz9lmO5sbhU+X6lXE8Y9Z6Jkp2P5a05Ntb630ltSkjNKQkUKWzjeQrGNO3XbF9S72MF6t9LJBzsK2akpSX5sFVbozrVTdFTT6nUI42dlux9dxGzuFm+sb+DEZxYdxGzuFm+sb+DDOLDuI2dws31jfwYZxYdxGzuFm+sb+DDOLDuI2dws31jfwYZxYdxGzuFm+sb+DDOLDuI2dws31jfwYZxYdxGzuFm+sb+DDOLDuI2dws31jfwYZxYdxGzuFm+sb+DDOLDuI2dws31jfwYZxYdxGzuFm+sb+DDOLDuI2dws31jfwYZxYdxGzuFm+sb+DDOLDuI2dws31jfwYZxYdxGzuFm+sb+DDOLDuI2dws31jfwYZxYdxGzuFm+sb+DDOLDuI2dws31jfwYZxYdxGzuFm+sb+DDOLDuI2dws31jfwYZxYdxGzuFm+sb+DDOLDuI2dws31jfwYZxYdxGzuFm+sb+DDOLFd7IuSjFmybLTCnVJW844S6pKjW40nC6lOFAI72xHeNX5fqVMTxj1l37FiCbOAHDasMM2iNO3/AGrqXexgv0PpZPTEpdflRU1OdJ35OOa21jilwle1vOPTPtiLAdrecemfbCwHa3nHpn2wsB2t5x6Z9sLAdrecemfbCwHa3nHpn2wsB2t5x6Z9sLAdrecemfbCwHa3nHpn2wsB2t5x6Z9sLAdrecemfbCwHa3nHpn2wsB2t5x6Z9sLAdrecemfbCwHa3nHpn2wsB2t5x6Z9sLAdrecemfbCwHa3nHpn2wsB2t5x6Z9sLAdrecemfbCwHa3nHpn2wsB2t5x6Z9sLAdrecemfbCwPptgDG8TgdKif0iQeY9nbwMt+Jz1Nx39hfpq/L9SpiuMesk+xjINPWekOIC6OKpXVVtusatv+19S72RgvVvpZbZKypdCgtppAUKgKTq1EV/SOIXDvgBWAEALw2wBhRp+g5zSAMwAgBACAEAIAQAgDFcach56+yAPqAMQBhJr+o5jSAC1gCpNANcYykoptuyRJqkppLqErTW6rEXgUmm2h1HSDrBBjIg3QAgBACAPpIFNPFhjo9MAeSdmScD0tLrAIGemUUP+y6G6+m5X0x6DYfCr8v1KmK4x6yzdiT/AD/kP8jcatv8AtfUu9kYL1b6WS8jZr18qvZtJJO0qFfF9scUuE7EAinJJZUo3cC+0oYjvUg1OmJQJWIBAWhZrq3ytKKpqnGqRoSkHAmuoxKBOv/8A2H8wiGDRMMqUd6qmLdeMJUoqHFpESgfUq2pIVeVeJWSD5pCaDi0GIAmGlKKLqqALSVDxkhQJEEBKNqSkhSrxvE14jo5IATTSlXbqrtFAk8QBrhrrogBKtFIN5VaqUR5qScE11/OAMPsqKkkKoBeqPGrSg+fFACTZUhNFKvG6kV4wV19aRXXSJ3A2jvjyJ9aogHNOy6lVun/LUkY03xUgj9ArGAOllBSkAqvEDFWipgA1o9Kv5jAETb7ykBalIKms0oXkqP1SyFC+pGtJqgXsbtCcBUxUxMJSs1vStu+v5w4rerGSOux1lTSSVpXVKDeTilX1aNBAFdlaDRoGiLjd+BidpiAfGdGoFX4RX9dA54WBiizqCeXfHmFAOcwA7XJ74qPFoHMNPprAG4IAAAFMTxbIkHjHZN/wMv8Amp//ANtcd/YfCr8v1KmK4x6yd7HeUcpKySUzEwhpSlqICzSouNiojVt9f4vqXeyMF6t9LLLu9szy5jpfKOLZlwbvbM8uY6XyhZgbvbM8uY6XyhZgbvbM8uY6XyhZgbvbM8uY6XyhZgwrLuzD/rmdR77Ya7IZWDO72zPLmOl8oWYG72zPLmOl8oWYG72zPLmOl8oWYG72zPLmOl8oWYG72zPLmOl8oWYG72zPLmOl8oWYG72zPLmOl8oWYG72zPLmOl8oWYMbu7MrXt5nUO+2V4uOGVgzu9szy5jpfKFmBu9szy5jpfKFmDCcu7MH+uZ1nvtprshlYM7vbM8uY6XyhZg1y+WtlNpCG5yXQkaEpISka8ABQQysGzd5ZnlzHS+ULMGd31m+Xs9KFmBu+s3y9npQswN31m+Xs9KFmDincspBagU2ulsUpdSWyK1OO+QTXRrphCzBRuyVNS65KXEtMCYSl6YKl1BN91aXVA3QB/mahopHoNh8Kvy/Up4rjHrPP8rPASvI56m4w257X1LvZGD9W+llZjkFsQAgBACAEAIAQAgBACAEAIAQAgBACAEAIAQAgBACAEAIAtsh9lj825+yzHc2NwqfL9SrieMes67VsJ+aYlyylKrt8Kq42giobpgtQOow2zRqTxV4xbVlwV+dmGEnFQab52RO4md4Nvr2fiRyvJa/uS7H4Fr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l37NclrOS27dCzMuLCUuIWbpaaFd4o0xB5o7OyaVSCqZ4tfp4q2pWryTcbPUgS6raeeOs5PU1ZVoM4dp54jPLUjKtBnDtPPDPLUnKtBnDtPPDPLUZVoM4dp54nNLUZVoM4dp54jPLUZVoM4dp54Z5ajKtBnDtPPE55ajKtBnDtPPEZ5ajKtBnDtPPE55ajKtBnDtPPEZ5ajKtBnDtPPDPLUZVoM4dp54nPLUZVoM4dp54jPLUZVoM4dp54Z5ajKtBnDtPPDPLUZVoM4dp54Z5ajKtBnDtPPDPLUZVoM4dp54Z5ajKtBnDtPPDPLUZVoM4dp54Z5ajKtBnDtPPDPLUZVoM4dp54nPLUZVoM4dp54jPLUZVoM4dp54Z5ajKtBnDtPPDPLUZVoCsnWYOTfFhJH//2Q==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/>
          </a:p>
        </p:txBody>
      </p:sp>
      <p:pic>
        <p:nvPicPr>
          <p:cNvPr id="19461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5000636"/>
            <a:ext cx="6048375" cy="148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4"/>
          <p:cNvSpPr>
            <a:spLocks noGrp="1"/>
          </p:cNvSpPr>
          <p:nvPr>
            <p:ph type="title"/>
          </p:nvPr>
        </p:nvSpPr>
        <p:spPr>
          <a:xfrm>
            <a:off x="1857357" y="476250"/>
            <a:ext cx="6357982" cy="952486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/>
            <a:r>
              <a:rPr lang="uk-UA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Медіапрогравач</a:t>
            </a:r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n-U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Windows</a:t>
            </a:r>
            <a:endParaRPr lang="uk-UA"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483" name="AutoShape 2" descr="data:image/jpeg;base64,/9j/4AAQSkZJRgABAQAAAQABAAD/2wCEAAkGBxMSEhUUExIWFhUXFxcWGBcXGB4YGBYWFBUXGBgXGBgeHiggGholHhYUIjEiJSkrLi4uGB8zODMsNygtLysBCgoKDg0OGxAQGyskHyQwLCwsLCwxNy0sLC8sMDcsLC4sLCwsLCwsLy8sLCwsLCwsLCwsLCwsLCwsLCwsLywsLP/AABEIAOoA1wMBEQACEQEDEQH/xAAcAAEAAgMBAQEAAAAAAAAAAAAABQYBAwQHAgj/xABPEAABAgMDBQgOCAQGAgMBAAABAgMABBEFEiEGEzFBURYiU2FxkZKTBxQXMjNSVGKBsdHS0+EVIzVCcnShs4KyweI0Q0Rjc5SDtCXC8CT/xAAbAQEAAgMBAQAAAAAAAAAAAAAAAQQCAwUGB//EAD8RAAIBAgMDBwsCBAcBAQAAAAABAgMRBBJRBSExE0FxgZGx0RQVIjM0UmGCweHwMqEGFiNCJENicpLS8bJT/9oADAMBAAIRAxEAPwCCnLeenHS64SoqUbqTvggE4IQNQ0DAY02x7qhQp0KeVJJLi/qzzWJnOpU4v4I3ulxtNVISmtCAQkKorQq73100O+pTVWMYYrD1KnJwd38OHbwMJYatGGeW5HIbROxPRHsi3kRqtLUx9Iq8VPRHshkQs9R9Iq8VPRHshkQtLUfSKvFT0R7IZELPUfSJ2J6IhkQtLUfSKvFT0R7IZELPUfSKvFT0R7IZELPUfSKvFT0R7IZELPUfSStieiPZDIhZ6j6RV4qeiPZDIhZ6j6RVsT0R7IZELPUfSKvFT0R7IZELPUfSKvFT0R7IZELPUfSKvFT0R7IZELPUfSKvFT0R7IZELPUfSKtieiPZEZETZ6j6RVsT0R7IZELPUfSKtieiPZDIhZ6k1Ysip9suqWEJCigBLSVqJSElWBUkAUWnXrirXrqnPIld8eLX0ejLFLDucczl+fsbXZNtOl1folmvjxEas3/av+T/AOpk8PFf3PsXifUlZCl3iXEhAu3SlpKlLC20OA3SpN3euI16TTGlYwlioq1o7+e7e7e1x386fMTHCPnlu/GHbPQnS4v/AKzfxoyjWk+EV/yf/UPDJf3PsXiJKxVulRziQ2AlSVBpJUoLBI3hUADRJrvjxV0xTxm1qeFinKLbbasnpx3lrCbKqYiTSlZcbv49Bh2xUjS+r/rN/GjmP+KaS/ypdqOqv4XrP/MX7+BFoylfst9K21ZxtaSq74NLiSVN79GISpK2ziK97poY6calHaeEVXLbm+KsUXhamBxDpSd+43djmUC3rpvYtOd6SCTQCgIxGnSMRpFCARj/ABHTUsLFP3k9za4JtcPj1GrZvpYppu257+tE3ldk9LsMOLZbdSpLiBfXeoq84yD3woSoOqxFe8OlVSnmYXE14VqMVO6lbdfhd2s1rbWz7yziqNPJNuKuk9/Qb8lLOl+12FulN5L7j5BpVSGw23cx01WtrDljpbRr1YVpRh7qXbvv3lXB0oSpRb1uctpZNSyGr181zwQpwLF1JM0ppaVAiguoF7SThoAiaGPryqKFv7dy536N0+t7iauEpZXK9t/1JCdsxsIzISGaMzSQpakneifaQlTiinvVJUldRQgYA0rFaGJqOfKN5vShuX+17lv4rhbnZYlRgoZVu3PiR03YjTE7I5sKCVvJCwsg4tzIRWlTRKk0VidCho0C7RxdSvh62biou1vin3FOrQhSq03HnZuz7b63G0qSpxMpOpLqkBAUtak5oDCpzYCt9Su+w0RXUatOjGo01Fyg0r36X16FjPSlUcNzdn/4bnMkZXOtNC+kuh5IUVC6HGVpINKk3FovkE7EmmMZR2jXcZz3ejZ2+D3dqdrmEsHSulru6zQ/k7JKQy4yVlDrzKQq+DVLj5QtBBAukIoquJ2ga5p4/E53CaV1Fvhorp9olhKFk4vn+trEZY8u2J50IQneB8S6XFXkl5tJDV5RABqsVpSmI00i3XnVlgozb3uzdtHx/Yr0lTWJcdOF9TusiznH0vNzRCXFLk6lYSlQQA8SCE0IUqiRjQkqSDqiviKsKLpyoNtLPw377LXm59ONjdSjKopKqrP0ey/4jpmslZYNrWEuAgNLotxKbqVpbvIwvAuhRUAkkA6lGhjVT2lWckm1zrhx0etujsMp4Omk7J6/n3Nqcn5ZLj7BVm2z2oalYKrrkwpN1V5AKFb0YA6xiQRGMsbWcYVOLTkt3R8Hv/OBmsNTWaPBO3eUy1pQoWBmFMG4kltTgcUkmukgCnIf6x28JPlIXzKXxSscvFRVOdkrHFmzFnKV8yGbMMozIZsxOUZkYzcMozDNwyjMM3DKMxa8m21KZaaTS84++BU0Hg5bSY5mKtCpKb4KMe+R0MP6UElzt/QZRWQ5LFOcKd8CRdVe0aa88ThMRCunkvu1McRGVJrNzkpYz11Ur5zkv+kpIxSqQvCfRL/7mW4uzj1dyOmYtW0VpcS8Xc0WX795lKR4Bwpqq4CN9d18UIYfBxlF07Zs0belf+5c19DXOrXaale1nzfB/A5LPdIZbKTQqDAGNMbjtMY4P8Qbsn+6f0PRbASlnv7sSetZxJQ7mltdt3Pr1DALQAc4GiTdv6L1AK40xjgVZKzytZrb/rb46nYw8ZZo50+Tv6K0fNfntpoeSZZJqmXP+yr/ANyZj2v8Oq+zPmf0PO7ceXaEl8F3Exk1kpMzTAW2Gyit3fqoagJOi6dojpbQ2hhaU+Rrxvz8Lr9zh08JVm3OnK3FEsOx3N8HL4UPf6waj7kc+O0tmxakqdmv9KNksDimrOo+1n2rIGdP3Wemfdi15/wmkuz7mpbJq+8jAyAnfFY6f9sPP+E0l2fceaqvvIDsfznisdP+yHn/AAmkuz7k+aqvvAZATvisdP8Ath5/wmkuz7keaqvvIzuBndF1npn3Yef8JpLs+4801dUbpTIy0WiotlpBUkoJSvG6ql4VuYVppGMaq22cDWjlmpNceH3NtLAYik7xkjRuAnfFY2d//bG3z/hNJdn3NXmqr7yM7gZ3RRnrD7sP5gwmkuz7jzTV1R8jsfzvisdP+2Hn/CaS7PuPNVX3kB2PpzxWOn/bDz/hNJdn3J81VveA7H874rPT/th5/wAJpLs+5Hmqr7yMpyAnRoSyP4z7sP5gwmkuz7h7KqvjJGdwU9sZ6w+7E/zBhdJdn3I801NUNwU9sZ6w+7D+YMLpLs+4801NUNwU9sZ6w+7D+YMLpLs+4801NUY3BT2xnrD7kP5gwukuz7k+aamqG4Ke2M9Yfch/MGF0l2fceaamqG4Ke2M9Yfch/MGF0l2fceaamqOyWyNnAi4tlhaQpSk/XLQQVhIVilOIIQjTsivV2zhpyzRck+HBPhw49LLFLAVIRyuzXWfZyMfP+lZ/7TnuxrW2KP8A+k/+KM/If9K7WfW5SdO9WywpApcSHlpuXUJbABCakXUIGPi1h51wqSySmnzuyd97fe2FhKt3ms117ubuPk5Fvn/SM/8AZc92C2xRX+ZP/ig8Df8AtXaz7RkxPd6ppgti6Eozy03LgITvgmpwUqtdNYp42ts3FwjGpnum3e2vHnLmDni8JNyptb1a3RwPpWSk0f8ATMf9lz3Y5rwOyXxdT9vE6S2ttBcHHsKX2QbGmJdDZeS2hBqhtLayu6EqvqqSKmqnFGp2mPT7LqYVYZ0MPe0bN3+P/hxcY61XEctWabf0Lz2P0rNkPBut8h4IukhV8sJu3SCCDWlKGORt/wBr6l3s2YL1b6WTM5LzLShcq5dum8M4QL2dSsgLW4oqSkggCtTdF06DxS4TtmLWWklzvsa4XSRU3SQQCCU0JwGJOCdAgEdbrT9VFoqopsk0JFFMha0BFNBWpSEq2pTTCkSgag/OEqAAH1l3FJohKg4lKgSkBQH1SzQqGBF4aIbgS1mrcU2C6AlZKzdH3Ularg4yE3RWIBF2xJvOOuFBUEhlFCFrAKrzxWkNjeLKk3EkqxAIIxESgau35lClbw3U3QErBSFEqDaUJcuU314LwKzhdN2pgCwMpISAo3lAAFVKVIGJpqqdUQCvzXbCH3FJS64hbwupCsEhuVQRSpoltag4k6r4GBvEiQZYmJtSDgTW8AooKVAIAVW6UIJv1KNCbt0EVrDcDR9KPlS0BS76a3wlFcyM4M2oUbWV3kUqAFkFVd6AaLAImZwNpNFBxRvKSUFSUKUlJQ2nek3CSutSLt0ArRrbgWkxAK62w+2l1y8slTjoSPrFKbRn13VXSpxJTdCQAhqtFDUCYkH23NTZbSpSLpuNLXdSSU5zNhxKUkVK0APmlCe8wNaQ3A0Prm1o++n66gupurzIYKs4dpKqb0jTUUrQBuBscm5qrnfXQN79UoqpfSEFNGyLyk3iRRYSdIRSkNwJ9om6Kgg0FQaVBpjWmHNhEAgJ9M4FFTagUh5ZSgpVUp7VWE1XfpczlMLmmmuJ3A41zcylyu/vLYFyjZOcW0t4oSsFAKAc4i8ohFKjFMNwLcYgGIAQAgBAHmHZ18DLfic9Tceg2Fwq/L9SpiuMeshrB7ISLLlGkLl1O5xSlApWE0olsUoQYw28r4vqXeyMF6t9LOvu6s+ROdYPdjjZC3cd3VnyJzrB7sMguO7qz5E51g92GQXHd1Z8ic6we7DILju6s+ROdYPdhkFx3dWfInOsHuwyC47urPkTnWD3YZBcd3VnyJzrB7sMguO7qz5E51g92GQXHd1Z8ic6we7DILju6s+ROdYn3YZBcd3VnyJzrB7sMguO7qz5E51g92GQXHd1Z8ic6we7DILmVdnNoaZFwf8AkGv+GGQXMd3VnyJzrB7sMguO7qz5E51g92GQXHd1Z8ic6we7DILju6s+ROdYPdhkFx3dWfInOsHuwyC47urPkTnWD3YZBcd3VnyJzrB7sMguO7qz5E51g92GQXHd1Z8ic6we7DILju6s+ROdYPdhkFyIy6yuTack08lpTQQ+43RSgqu8aVXADbHe2IrKr8v1KmJ4x6yl5WeAleRz1Nxr257X1LvZGD9W+llZjkFsQAgBACAEAIAQAgBACAEASdk2E9MVKEhLY751Zutp5VHSeIVPFAHsXY57HkvcRMYOGpo64muKVUOZZOAxB366nYkQBPdkHIJiaZUs71TaCQ5pWmmJJ4RO1JxGNDqgD8+WvY7ssoBwCihVC0mqFp2pVrH6wBHwAgBACAEAIAQAgBAFtkPssfm3P2WY7mxuFT5fqVcTxj1mjKzwEryOepuNW3Pa+pd7Iwfq30srMcgtiAEAIAQAgBACAEAIA7bKsl+ZXcYaU4rXQYAbVKOCRxkgQB6Az2PkScsqamQH6XQACUspUpQAx793E/donjMARE7aa3KCuCcEgAJSgbEIGCfXAHt/Ys+zGOV395cATmUKKyr6bwQVNLAUSABeSRU1IAGOkkQB5X9EMuSa2RcLJIKpt8lLKVAaWBgt1f4AEmuuAPGJ1pKHFpQq8lKiAqlLwBoDSppXZAGmAEAIAQAgBACAEAW2Q+yx+bc/ZZjubG4VPl+pVxPGPWaMrPASvI56m41bc9r6l3sjB+rfSysxyC2IAQAgBAGbp2QuTlegpAi1jEAbGGVLUEoSVKJoEpFSTxAaYAs8lkulrfTat8Me12yL/wD5HMUtDRhiriEAe0di6zmVymcDSEpzqgltIogZugClVxdX5y66BQCAPvszqIs4cb7Q/RR/oIA8csyy3ZhQS0gqxpXUPbyCAPZcl7QMpJtyrSM/MNhV8JIS20VLUr6101S2BXRirigCvW9lM2VELUJx0YhtNUybRB0kHF5Q8ZRphhsibAg5gPThC5l3eqwRUEinisMo3y/4Rd2mAPL7VYzbziAlSQlRAC03VAA4VTqPFEA5IAQAgBACAEAIAQBbZD7KH5tz9lmO5sbhU+X6lXE8Y9Zoys8BK8jnqbjVtz2vqXeyMH6t9LKzHILYgBACAEAe55CZThMs1flUvVF0b1Nb44yI5k6vI1Gmro9Vh8EsZho1FUytcercbcp8uZOXUUPy0utzWy20lWb4luHC9tAGEEsRV3xUYrouUa7w9H0VKT+L5+rmXSz4s+y5CeQC9ZJYvYpLZuOFPj3E1ITxkU0Rm/KaavZSXw3Psd0yqpUaj3Pf/qX1RLyWQTSZdxFmuJSsihK968Qo1uqcFTcI0XaDljdQxCqxvF3/AGZqr4dU36SavwfFeJ5flBYszKLuTDZRs1pVxg6DFhSTKsqbir82p7T2LJe7ZjGFL19foUs481IyMCNXlBKMksz7WcuqUApQK6lCiAaHXdoa8cd7ySVaCqUWlfm/PiceDy1JQqb7cD7ct6RS2F9qoYaVVKSapW4NYQ2jEjaagRqq4bkt1Sab6FZdLZlymZ2pQ/dkaJyzptosJEw0y3pzRo2knxxiK8uMVslKXBxfav33I2qWIit6fU7/ALPxN8jkA0mq2ldspoFJRUIoDoJBBCuXHRGipRUfh08O1eBup4ly5r9G59j8SZkWJRC6OvBLhwLZqzXYCVb9Y4r13ijTKEo8SxCpGf6X49hBdk3seInm+2JYDPJGoijgAwSo7dFCdGg4aMDM8nyTyGVO5xJfQy62u4W3Aak69dRQxRxeNWGazRdnz8y6TXOpldrFgd7B9oUq24wsfjI/pG2liOVjmirr4NPwJUm+Y4Xew5aqf8ps8jg/rGbrKPFMnN8CiTcsppam14KQopVrxSaHGNkZKSUlzkp3V0aYyJEAIAQBbZD7KH5tz9lmO5sbhU+X6lXE8Y9Zoys8BK8jnqbjVtz2vqXeyMH6t9LKzHILYgBACAEAeq9jKdW1ITKlDN0IzLy0m4lagQSk6VEVOCanRFepSzSTOhhsSoUnFvq1+HaRDK2JYlTQK3ial90AuXjpLbeKWwcTU1VjqjelbcUJScndntnY3R/8eysjfuXnFKOKlXlqulStJNKRJBE5YPKlZhLjRukgLw0YkhQ5CRXlJjjY1cjWVSG5vj1HqtiRWJoyo1FdG9zKNmcYLcygKBGIPrGw8cbFis0bviY1djypTtDgzkdtTtWXSwHkS8uykIDnhHnBS8nNNnAGhFVrrQ1oNcX8PWVWN0cDFUHRnbmf5bqKwtpuYvOlp5LSSHE50lTj1KJJCjpKlXB6cI9BgK1qTWhw8XFqonHn3FgkshC+vPTF4qIHhN42gDQhDI3ygNFFlI1kGscutWdSV+YvUqSpxsjFvdjd9wANTaSB3rbiLjafwhG9HpTGk2nDZkhaVnIOepdBq24hYUEr8UjA3VUpSmyOlgailLkqiun+ftzFDGUstqsdzRY7NymlLUazUy2A5oPEdqTqjbWwUqTbp746Mxcs6TfHVFacyVdlpghMzdaIqhSSpK1DWDd0kcQMc+rSyrMuHd+cxvw+I5T0XxX7/nOVjsn2eklE0zfS4gIQpY++UiiVKI0KpQVrjriu95asWvIrKyYXItvFVXEqLS6/fu6FHzqR5jEt4PFNUtyavbmOXi5SpSzQZYWMrXXnEIIAFcY14rH1J0+greV1JySPzhbprMPH/cX/ADGPT0PVR6Edml+hdBwxtNggBACALbIfZQ/Nufssx3NjcKny/Uq4njHrNGVngJXkc9Tcatue19S72Rg/VvpZWY5BbEAIA77Ksd6ZUQ0gkDFSjvUIG1azgkQB67kP2Km7qHXqPVooKUCGRsuINC9yqoniVAEz2WZduXk2koFVqdCb5peupSpVEgYJTxJAEAeY2HIpfduKJAI74CpB201iNNeryccxdwGGWIqOD0b7D3bJ6calpVporT9UhKCb6RWgxNFlJFYxjiabV7rtM5bNrZrRTfU/pcq2V9otu1VnEKVgEpQbwSBoFdZqSSeOObipxqPNfoPUbGwdWhucWtWyGsmx3XzvUGmtWhI4ydAinGLk7I6uKxlKgrya6Oc48sJxMu8AgBV1CUh5SL2IBqWire087HRhHYwFF04O/Ozw21MRy01u37+q74dJX2co3Qu/fWVAhQUVXlAjRStQOQR0Y1JRTSfHiclxTd2izSPZPm098sLHntj1poYwMi22H2RFvkDtS9XW2ogegKGPIIA35WWot5ot0SgFSVFNby6IN7GmCdAFNOMXtnwcq19CpjZJUmtdx48l9TThINDWsd29yulZF2snKQvsrQ5jcUhSa8ZCD+iv0jTiKEZU2+ezv3or76eIjJc7JN8JWkoWApKgQQdBB1R5o7Zx2RZaZeWW2g1TnSpNdIChWh202x5TbD/xi/2nL2jwOuxkfXo5Y5leX9NnNo75o8Ntz/EPf8i/5jHuMP6qPQu49HS/Qug4Y3GYgBACALbIfZY/Nufssx3NjcKny/Uq4njHrNGVngJXkc9Tcatue19S72Rg/VvpZWY5BbEAXTJ7JBKpUzrv1raVXc00oC6aA1eV3zYx0AVO0QBsnrVKk5tASlsd62gXW0naE/ePnKqYA/R1ls3GGk6LraBjqogQB552TpB2bal1IBNXV5sYUukAV0Vxu116YrU6spVLc2+3UXKlGMae79StfrK7ZFgNy5IN6YfA3zTRolGjwzh3jQ0HfVUdSRFhpPiVYylF3i7Eiu2GUuFS3EqVQJDUsgFlH43FA5w7Sa8QjVOhTlxRZp46vDhJ9Zi1mJdac4wpBKaX0oqBQ60hQCk7KU4xhHNxOHVPeuB63Y+1JYn+nN79ectmTDTOZQoMlaaYhRKlJ47tbrg4wAeIxYocnbNlX53nI2jSrQqOLnv7+viuu6+JbSG3ECoSpBGsApp6cIvpprcefkmnZ8SnW5YdmO3rsm245taJaAO1S04DloYkgqcvkpKtKvKF8nQgG8kcV41vegK9EZRjKTtFXMZSUd7diytyjiUd6iXap3zhzYI5Dv1+riizTwkpu3Pot78F1s0VMTGKv+73Lx/YhLbtltpBblkLfcVgp0pKUAbEJ2R3KGAnThd+j8OL6Wyg6sak8zd+7qRTGrBmnlVDKyTsSY3ZIxW+SRm6iLFJ2OJZBbUoF5RSVgGuaQk3qKIwvqITvdQqTFDF4uCg1H/37GVKk6lRSfBEjnY4J1DqaVVlX4x/LHk9sr/GL/b9TlbR4G2xR9cjl/pHJxD/AKbOdh/WI8It3/Evf8i/5jHvMP6mPQu49FT/AEI4I3GYgBACALbIfZY/Nufssx3NjcKny/Uq4njHrNGVngJXkc9Tcatue19S72Rg/VvpZWY5BbEAelZH5QKaSjFKVUuhdAUKTdpmn0jv07DpFcNkSCVtTJZD6w7KIu79GflairIUofWNqwC2Tjvho0acBAPWbdtMBlYZBUVUbCxghN/e1vHTQHSMOONOIm4U21xLWCpqpWipcOL6t5V5y0FqbTKzCC3dNELBKRxAkGoB0Eg6DHIhXlBRjLc4npJ4ClUUqtF5k1vXgQdp5IzTyLrLiLicMxTMoSrWLqcFHzlVrtjrQnmV0cOrShB2KbamTs6x4WXcSB95IvJ9BRUCM7s0ZYGLAfXfIvEgpVUHiiri5Xps6+x6eTEqSLhk3lGpjeE72KNGs47j0+P2dGv6a4ku7byFgGpIJUCipulWkLujSSK10YiuuLuFr5p5Ty21tmyo08+lux83U+BKWHJGZF5xVxkHACgrTYNA5cTxx240lGKbV2+C8Txsq8p1MkXZc78Dptq22JRIEoyhbhwLigSEjaVaSeKojZknb+pw0RnKy/Rx1e9lUeygfWbxWi8dYbSTzqBMR5TZZYqy6X9jWsLG+Z73qzWbXmD/AKhY5LqfUkRjyknoZWhHijS7OPKwU+8obC6qnMDGLlU/EZwnSOdKgkUAAHFhFeWZu7LcZRtuMh2NMnYmUrElLn6hR88fyx5favpYlP8A0nKx0ro6rCV9cjl/pHIxS/pspYf1sTxzK+x1NPLXpStalA8ZJJHLHusM70o9C7j0FJ3iiuxYNggBACALbIfZY/Nufssx3NjcKny/Uq4njHrNGVngJXkc9Tcatue19S72Rg/VvpZWY5BbEATtlWzgG3cRgErP3QPuqH3k/qIAtMraa2VIBWAEkKQoi9dr92oO+aVr1ekCJB6bO5YvJZ7YbbaWwCEPNmpUyogU3w/y1ChSo1qDq0RBKvfccbOWso6m6ttSE+KoZ1sfhoQtHo5orVKMJqxfo16tJ51fpXHwfWSUlakuAC29gMAQq/dGpJwCiniUnCuChFRU61D9KzL9/v8Am8syxEMR+q1+zr+D6Hv50Srs+44mjLrVddQq8OQUUAeWsZraFLhJ2fxTRplhGnezt1fYpc7ZqkLUoIU64rvlFKqc5AKvUIq18QqjtHgd/ZtCFNZpyS61f7HG1k3MOKwaUSeLCNUYSk9yOzLaWHpx3yRxZTOsyWaYKgt8qqsJIIRXehJOiuJJjo4TD2qJs81tfaXL02lwfD42338CftCRfmG2xKzKFJCEi4hYBrTGqdOmPa06+HjdS3O/H7nzqlTqReZric+Ts7OWcsh9lS2zpB0/rgY2TwtHEx9GSvqb/KMj8SxKtSx5nwiSws6TQox5RvYoVNmYuPMpr86zdGvSlzuPR+WNashGnd9K2hUHQFBCxzgAxScXTfpwa/Pj4mcoOorKSf58PA1Hsezo0PsEbSFD1CMuXpfHs+5W8irczX51Gi07MakEKW68lx9KSsIQKJTTQpVanTQDRpizhoKXp5bR1f0MK8JRioZrtvgvqVzJqUM40HA6hKlKUClRoa3jjhoB2R5zH7RUa8s0XZ8HzdxeVVUkqdi3PZNvIbSgCoGJVTvidnFHm8W6kqjqOLtzbuYo4qNWT3R3HJISLjLqVKSaA48kc+q4zi0U6UnConJWKvlDJi+404Kip5jiCI9hs+anRi1oegw/A8ztyyFMq2pOg7fnF43kTACAEAW2Q+yx+bc/ZZjubG4VPl+pVxPGPWaMrPASvI56m41bc9r6l3sjB+rfSysxyC2IAQBI2daRQLijvMSMK0J/odYgC6ZKZQFlwNKopCwW6HvVoXiWVnYakpVqPKYiRnTaT3kyiwJW+VJcJRWobOC0eYvYRo0xocWmdWNWEo2JE2+hlN1sAU1jT0tXoAjNSZWnRjzFXtTK4k73E8WAH8WkxLyy4o1xVSH6XY55bLm0EnezK0jYDUDnjTKMV+kuUY5n6aT6j6ncsJ50XVzThB0i9QfpGveX406Ud6SRXH0gnjMbqdyjjFC1zskJcDQackdKlG288vXrSvYs0jlJNsiiJhdPFUbw5jURvsVVVkSCctCrCYlWXeNIzaudOH6Rup4mrT/TJ9/eTaEuKPtues1w1uvy6tqaKA9IIVF6G1qyVpWfT+NEclHmZ3Jln1D/APltRKhqSpwoVzLH9Y2rG4ef6oWfRfuMkpor2VMs5LtZpxd55033DevbxNQgE8ZqfQIq47E54Wjw4eJNNLlMzKQWaKqDQ7RgeePPTdtx0o1NxcMncpJtgC5MrA2E1H6xy625+ju6CjVnKL9DcW+U7JMwBR1Dbo4xdPOIrSip/rin0owWJk90kma7Qy3s6ZIEww40RhfTjQcoxpyiJjRxNPfh2uh/n5qWoN7nFWKw9LomSppo5xKiQkjE6d6eWOzScnBOa3239Jbi21vKhllYRk5gtnYDp0EpBI/WNhJAwAgC2yH2WPzbn7LMdzY3Cp8v1KuJ4x6zRlZ4CV5HPU3GrbntfUu9kYP1b6WVmOQWxACAEASEhMXqNqP4SdVfuk7Dt1H0wBPBarwUo4gAE43gE4V86mgjZBolM459by1EEEjUEje01GuuMXYzUpGlMk5spymMbxM1KRtTJK1rQOU/KI9E2xqVOYyqTVqWg+mHok8rVOV5paTiDxHUfTGaS5jROcnxN7bDuynKQI2pyKjjBnQhtetaR6axsWc1unTNyBtXXkSTGazGt04HQg+atXopGSerRrdJcxuS6RoZ5zGanDUx5Fmq0H1rTim6Ro2EQqzzLc7mVOlaW8h2pZxWIGG2ObNq+8v5UdrUk6NaRymNLUDW6cHxJCRsp1w3UqKjsQkqjW1TMHSgWdjIVtBT248QpWKWGxffXyNpqr0xnGD/ALTNUrcCwoLMgiic3ICmI3r86v8AhqUtE+cTyRZinbebUeUdkS1+2X0lKChtCSlAUbzisaqW4rWtRNTGRJU4gCALbIfZY/Nufssx3NjcKny/Uq4njHrNGVngJXkc9Tcatue19S72Rg/VvpZWY5BbEAIAQAgCZsmeNaFWI0bcBpG2g1axAEqsVTQKoDs0JJ0fwHVsMGiUyJWya0Na8cQDok21Y6SmnoEYTSsb6DeY3tS5VojUXpSUeJmbbATdvVNdA0D5xsjF3KdWqpKyR9tuIUAFggj7w9kWo1Wii6e/cbm5ZI7xSCfO0xlKpm4GNn/cj7VLv+MByUH9I12bMk4o0KknTpXX+P5xGSRlmifBs1zl9PzhlZOZGUJWg6+Q6Ijeg0mdFn2M9MLutNqUTqSMB7Ihu5KVi72Zke21dRNOFx7SJdgZx3kVTBA4zQRplSzSuYShmJidtFqTTdUtMqPJ5ajs0v8A5Hu9b4wkE8cbI00uBKilwK6rKV9xRakme17+nN1dmXdVVuHfnnAjOxkRU2xLyxKp2Zo7pLLdHpgnYpdc2yThpJPFC4KTlFa4mXAUNhppIuoRW8QNJK1feWTiTEAioAQBbZD7LH5tz9lmO5sbhU+X6lXE8Y9Zoys8BK8jnqbjVtz2vqXeyMH6t9LKzHILYgBACAEAfSFEGoNCNcAT9mT14Y6RpB0Y7fNP6GJB3FoVBIrsrpNPunzh+ojFoyi1znSUVSLpF3YBT9I0yvfeXqORr0UfQaBFFFQHFQDmgp2MZ0b85ofkQkihqDjGyMsxVnBx4nyJU7IzsYGRLQBtbaUNBI5DAg6Ai/gsY6la43U5u9jXONt6Nlm2G8+q602pR4tEWLjiWyycmW0kocKpl0Ylhmigj/kdO8bHKRGipOL4EqLud9o22zLpza3Uo1dqyBNTxOzVKn+CnLGmxmV/6bm5kmXk2cwg4lqWH1ivOdcrxaVGJBETZk5OvbL2de1sS6gpVdjsyQUp4wipERcEBauW760luXSmUZOlDFUqX/yu9+56TTiiAVgmAMQAgBAFtkPssfm3P2WY7mxuFT5fqVcTxj1mjKzwEryOepuNW3Pa+pd7Iwfq30srMcgtiAEAIAQAgD7acKSCNIgCySE0Fp5cCK4imIFfGGkH0RIJKTcANFEAHG9qI8Yf1GoxqnC5vpVFDiTCW0J0C8ePARCp6mU67fA0uNFRqflGxJI0NtnQiSWE71Na6eT/APeqLFNRS3leUrs+vosnQCOI+2MJQXMzJVNTvs/JV93EJASNKiaJA2kxhYzUrk1Zdiy6altJm1p75YIblmzrvPKwP8NTxRKdg1fic1q5RS7QzalmYUP9PK1alhxOOeEd5wDsg23xJIEWnPT4LTQDbCdLUuA0y2Bwjnej0kmIBFzE9ISgotztp0aWpclDIOxyYIvOD8AHLC4K9bWWUzMIzQKWGOBYGbQfx41WeNRMQCuwAgBACAEAIAtsh9lD825+yzHc2NwqfL9SrieMes0ZWeAleRz1Nxq257X1LvZGD9W+llZjkFsQAgBACAEAIA3SswUGo5CNogCzS0wFpGPGDsO2n6KHpieIJ+wgpQKbpITsxKK7fNOoxBJMJlCdAryQBJydhOKSVqIbbGlxxVxAHKYEElKsNIQVtpziRpmJhRZlU/hrvnf4RQ7YAr1tZbS5N1N6fWnxhmZJsjxWgarHGsmAIp12etBGcecpLp1qIl5NsagFGgV/CCYkEZOW1ISouoT264OVqVSeTwjvpoDC4K1buVM1NgJdco0O9ZbAbaTso2nD0mpiAQsAIAQAgBACAEAIAtsh9lj825+yzHc2NwqfL9SrieMes0ZWeAleRz1Nxq257X1LvZGD9W+llZjkFsQAgBACAEAIAQB1yE2Wzrp6jtEAXfJ610NkFbalUxC2Vlt5sHxSMFIOwgiJ4gt8vlgwMfpBaTsfkm3FjivoKa+kQsDitXLVut5ptUy4NExN0S2g/wC1LjeJpqJqYWBD2jKTc4kPTz9xrU5Mktt8jTXfOHiSKccARD2UElK0Esz204ND8yLrQO1uVBp6VkmIBXLat6Zm1BUw8pwjQDglPElAolI4gBAEbACAEAIAQAgBACAEAIAtsh9lD825+yzHc2NwqfL9SrieMes0ZWeAleRz1Nxq257X1LvZGD9W+llZjkFsQAgBACAEAIAQAgCZsK20sb11hLzda0vFtxJ8xxOKeQgiALCLYs1elc815t1l0DiCjdJ5SIm4NUxlkyz/AIKW340TEzdcdBppQ3TNtn0ExAKraVpPTC777q3V+MtRUeQV0DigDkgBACAEAIAQAgBACAEAIAQBbZD7KH5tz9lmO5sbhU+X6lXE8Y9Z6Jkp2P5a05Ntb630ltSkjNKQkUKWzjeQrGNO3XbF9S72MF6t9LJBzsK2akpSX5sFVbozrVTdFTT6nUI42dlux9dxGzuFm+sb+DEZxYdxGzuFm+sb+DDOLDuI2dws31jfwYZxYdxGzuFm+sb+DDOLDuI2dws31jfwYZxYdxGzuFm+sb+DDOLDuI2dws31jfwYZxYdxGzuFm+sb+DDOLDuI2dws31jfwYZxYdxGzuFm+sb+DDOLDuI2dws31jfwYZxYdxGzuFm+sb+DDOLDuI2dws31jfwYZxYdxGzuFm+sb+DDOLDuI2dws31jfwYZxYdxGzuFm+sb+DDOLDuI2dws31jfwYZxYdxGzuFm+sb+DDOLDuI2dws31jfwYZxYdxGzuFm+sb+DDOLDuI2dws31jfwYZxYdxGzuFm+sb+DDOLDuI2dws31jfwYZxYdxGzuFm+sb+DDOLFd7IuSjFmybLTCnVJW844S6pKjW40nC6lOFAI72xHeNX5fqVMTxj1l37FiCbOAHDasMM2iNO3/AGrqXexgv0PpZPTEpdflRU1OdJ35OOa21jilwle1vOPTPtiLAdrecemfbCwHa3nHpn2wsB2t5x6Z9sLAdrecemfbCwHa3nHpn2wsB2t5x6Z9sLAdrecemfbCwHa3nHpn2wsB2t5x6Z9sLAdrecemfbCwHa3nHpn2wsB2t5x6Z9sLAdrecemfbCwHa3nHpn2wsB2t5x6Z9sLAdrecemfbCwHa3nHpn2wsB2t5x6Z9sLAdrecemfbCwHa3nHpn2wsB2t5x6Z9sLAdrecemfbCwPptgDG8TgdKif0iQeY9nbwMt+Jz1Nx39hfpq/L9SpiuMesk+xjINPWekOIC6OKpXVVtusatv+19S72RgvVvpZbZKypdCgtppAUKgKTq1EV/SOIXDvgBWAEALw2wBhRp+g5zSAMwAgBACAEAIAQAgDFcach56+yAPqAMQBhJr+o5jSAC1gCpNANcYykoptuyRJqkppLqErTW6rEXgUmm2h1HSDrBBjIg3QAgBACAPpIFNPFhjo9MAeSdmScD0tLrAIGemUUP+y6G6+m5X0x6DYfCr8v1KmK4x6yzdiT/AD/kP8jcatv8AtfUu9kYL1b6WS8jZr18qvZtJJO0qFfF9scUuE7EAinJJZUo3cC+0oYjvUg1OmJQJWIBAWhZrq3ytKKpqnGqRoSkHAmuoxKBOv/8A2H8wiGDRMMqUd6qmLdeMJUoqHFpESgfUq2pIVeVeJWSD5pCaDi0GIAmGlKKLqqALSVDxkhQJEEBKNqSkhSrxvE14jo5IATTSlXbqrtFAk8QBrhrrogBKtFIN5VaqUR5qScE11/OAMPsqKkkKoBeqPGrSg+fFACTZUhNFKvG6kV4wV19aRXXSJ3A2jvjyJ9aogHNOy6lVun/LUkY03xUgj9ArGAOllBSkAqvEDFWipgA1o9Kv5jAETb7ykBalIKms0oXkqP1SyFC+pGtJqgXsbtCcBUxUxMJSs1vStu+v5w4rerGSOux1lTSSVpXVKDeTilX1aNBAFdlaDRoGiLjd+BidpiAfGdGoFX4RX9dA54WBiizqCeXfHmFAOcwA7XJ74qPFoHMNPprAG4IAAAFMTxbIkHjHZN/wMv8Amp//ANtcd/YfCr8v1KmK4x6yd7HeUcpKySUzEwhpSlqICzSouNiojVt9f4vqXeyMF6t9LLLu9szy5jpfKOLZlwbvbM8uY6XyhZgbvbM8uY6XyhZgbvbM8uY6XyhZgbvbM8uY6XyhZgwrLuzD/rmdR77Ya7IZWDO72zPLmOl8oWYG72zPLmOl8oWYG72zPLmOl8oWYG72zPLmOl8oWYG72zPLmOl8oWYG72zPLmOl8oWYG72zPLmOl8oWYG72zPLmOl8oWYMbu7MrXt5nUO+2V4uOGVgzu9szy5jpfKFmBu9szy5jpfKFmDCcu7MH+uZ1nvtprshlYM7vbM8uY6XyhZg1y+WtlNpCG5yXQkaEpISka8ABQQysGzd5ZnlzHS+ULMGd31m+Xs9KFmBu+s3y9npQswN31m+Xs9KFmDincspBagU2ulsUpdSWyK1OO+QTXRrphCzBRuyVNS65KXEtMCYSl6YKl1BN91aXVA3QB/mahopHoNh8Kvy/Up4rjHrPP8rPASvI56m4w257X1LvZGD9W+llZjkFsQAgBACAEAIAQAgBACAEAIAQAgBACAEAIAQAgBACAEAIAtsh9lj825+yzHc2NwqfL9SrieMes67VsJ+aYlyylKrt8Kq42giobpgtQOow2zRqTxV4xbVlwV+dmGEnFQab52RO4md4Nvr2fiRyvJa/uS7H4Fr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l37NclrOS27dCzMuLCUuIWbpaaFd4o0xB5o7OyaVSCqZ4tfp4q2pWryTcbPUgS6raeeOs5PU1ZVoM4dp54jPLUjKtBnDtPPDPLUnKtBnDtPPDPLUZVoM4dp54nNLUZVoM4dp54jPLUZVoM4dp54Z5ajKtBnDtPPE55ajKtBnDtPPEZ5ajKtBnDtPPE55ajKtBnDtPPEZ5ajKtBnDtPPDPLUZVoM4dp54nPLUZVoM4dp54jPLUZVoM4dp54Z5ajKtBnDtPPDPLUZVoM4dp54Z5ajKtBnDtPPDPLUZVoM4dp54Z5ajKtBnDtPPDPLUZVoM4dp54Z5ajKtBnDtPPDPLUZVoM4dp54nPLUZVoM4dp54jPLUZVoM4dp54Z5ajKtBnDtPPDPLUZVoCsnWYOTfFhJH//2Q==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20484" name="Прямоугольник 1"/>
          <p:cNvSpPr>
            <a:spLocks noChangeArrowheads="1"/>
          </p:cNvSpPr>
          <p:nvPr/>
        </p:nvSpPr>
        <p:spPr bwMode="auto">
          <a:xfrm>
            <a:off x="900113" y="1557338"/>
            <a:ext cx="7272337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000" b="1" i="1" dirty="0"/>
              <a:t>Існує два режими роботи програвача: </a:t>
            </a:r>
            <a:r>
              <a:rPr lang="uk-UA" sz="2000" b="1" i="1" dirty="0">
                <a:solidFill>
                  <a:srgbClr val="FF0000"/>
                </a:solidFill>
              </a:rPr>
              <a:t>Бібліотека програвача </a:t>
            </a:r>
            <a:r>
              <a:rPr lang="uk-UA" sz="2000" b="1" i="1" dirty="0"/>
              <a:t>та </a:t>
            </a:r>
            <a:r>
              <a:rPr lang="uk-UA" sz="2000" b="1" i="1" dirty="0">
                <a:solidFill>
                  <a:srgbClr val="FF0000"/>
                </a:solidFill>
              </a:rPr>
              <a:t>Поточний список відтворення.</a:t>
            </a:r>
            <a:r>
              <a:rPr lang="uk-UA" sz="2000" b="1" i="1" dirty="0"/>
              <a:t> У першому режимі  доступно багато функцій програвача — тому він і називається бібліотекою. </a:t>
            </a:r>
          </a:p>
          <a:p>
            <a:r>
              <a:rPr lang="uk-UA" sz="2000" b="1" i="1" dirty="0"/>
              <a:t>Перехід у режим Поточного списку відтворення здійснюється за допомогою кнопки             у правому нижньому куті вікна програми. При відтворенні звуку у вікні програвача можуть відображатись обрані зорові образи.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5963" y="3068638"/>
            <a:ext cx="471487" cy="441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5550" y="4597400"/>
            <a:ext cx="2522538" cy="1765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3010" name="Picture 2" descr="http://adhdportal.com/book_images/%D0%9E%D1%81%D0%BD%D0%BE%D0%B2%D0%B8%20%D1%96%D0%BD%D1%84%D0%BE%D1%80%D0%BC%D0%B0%D1%82%D0%B8%D0%BA%D0%B8%20%D1%82%D0%B0%20%D1%96%D0%BD%D1%84%D0%BE%D1%80%D0%BC%D0%B0%D1%82%D0%B8%D0%B7%D0%B0%D1%86%D1%96%D1%97%20%E2%80%93%20%D0%90%D0%B2%D1%82%D0%BE%D1%80%20%D0%BD%D0%B5%D0%B2%D1%96%D0%B4%D0%BE%D0%BC%D0%B8%D0%B9.files/image29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9700" y="4408488"/>
            <a:ext cx="2463800" cy="19446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4"/>
          <p:cNvSpPr>
            <a:spLocks noGrp="1"/>
          </p:cNvSpPr>
          <p:nvPr>
            <p:ph type="title"/>
          </p:nvPr>
        </p:nvSpPr>
        <p:spPr>
          <a:xfrm>
            <a:off x="-107950" y="476250"/>
            <a:ext cx="9134475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/>
            <a:r>
              <a:rPr lang="uk-UA" sz="4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Звукозаписувач</a:t>
            </a:r>
            <a:endParaRPr lang="uk-UA" sz="4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1507" name="AutoShape 2" descr="data:image/jpeg;base64,/9j/4AAQSkZJRgABAQAAAQABAAD/2wCEAAkGBxMSEhUUExIWFhUXFxcWGBcXGB4YGBYWFBUXGBgXGBgeHiggGholHhYUIjEiJSkrLi4uGB8zODMsNygtLysBCgoKDg0OGxAQGyskHyQwLCwsLCwxNy0sLC8sMDcsLC4sLCwsLCwsLy8sLCwsLCwsLCwsLCwsLCwsLCwsLywsLP/AABEIAOoA1wMBEQACEQEDEQH/xAAcAAEAAgMBAQEAAAAAAAAAAAAABQYBAwQHAgj/xABPEAABAgMDBQgOCAQGAgMBAAABAgMABBEFEiEGEzFBURYiU2FxkZKTBxQXMjNSVGKBsdHS0+EVIzVCcnShs4KyweI0Q0Rjc5SDtCXC8CT/xAAbAQEAAgMBAQAAAAAAAAAAAAAAAQQCAwUGB//EAD8RAAIBAgMDBwsCBAcBAQAAAAABAgMRBBJRBSExE0FxgZGx0RQVIjM0UmGCweHwMqEGFiNCJENicpLS8bJT/9oADAMBAAIRAxEAPwCCnLeenHS64SoqUbqTvggE4IQNQ0DAY02x7qhQp0KeVJJLi/qzzWJnOpU4v4I3ulxtNVISmtCAQkKorQq73100O+pTVWMYYrD1KnJwd38OHbwMJYatGGeW5HIbROxPRHsi3kRqtLUx9Iq8VPRHshkQs9R9Iq8VPRHshkQtLUfSKvFT0R7IZELPUfSJ2J6IhkQtLUfSKvFT0R7IZELPUfSKvFT0R7IZELPUfSKvFT0R7IZELPUfSStieiPZDIhZ6j6RV4qeiPZDIhZ6j6RVsT0R7IZELPUfSKvFT0R7IZELPUfSKvFT0R7IZELPUfSKvFT0R7IZELPUfSKvFT0R7IZELPUfSKtieiPZEZETZ6j6RVsT0R7IZELPUfSKtieiPZDIhZ6k1Ysip9suqWEJCigBLSVqJSElWBUkAUWnXrirXrqnPIld8eLX0ejLFLDucczl+fsbXZNtOl1folmvjxEas3/av+T/AOpk8PFf3PsXifUlZCl3iXEhAu3SlpKlLC20OA3SpN3euI16TTGlYwlioq1o7+e7e7e1x386fMTHCPnlu/GHbPQnS4v/AKzfxoyjWk+EV/yf/UPDJf3PsXiJKxVulRziQ2AlSVBpJUoLBI3hUADRJrvjxV0xTxm1qeFinKLbbasnpx3lrCbKqYiTSlZcbv49Bh2xUjS+r/rN/GjmP+KaS/ypdqOqv4XrP/MX7+BFoylfst9K21ZxtaSq74NLiSVN79GISpK2ziK97poY6calHaeEVXLbm+KsUXhamBxDpSd+43djmUC3rpvYtOd6SCTQCgIxGnSMRpFCARj/ABHTUsLFP3k9za4JtcPj1GrZvpYppu257+tE3ldk9LsMOLZbdSpLiBfXeoq84yD3woSoOqxFe8OlVSnmYXE14VqMVO6lbdfhd2s1rbWz7yziqNPJNuKuk9/Qb8lLOl+12FulN5L7j5BpVSGw23cx01WtrDljpbRr1YVpRh7qXbvv3lXB0oSpRb1uctpZNSyGr181zwQpwLF1JM0ppaVAiguoF7SThoAiaGPryqKFv7dy536N0+t7iauEpZXK9t/1JCdsxsIzISGaMzSQpakneifaQlTiinvVJUldRQgYA0rFaGJqOfKN5vShuX+17lv4rhbnZYlRgoZVu3PiR03YjTE7I5sKCVvJCwsg4tzIRWlTRKk0VidCho0C7RxdSvh62biou1vin3FOrQhSq03HnZuz7b63G0qSpxMpOpLqkBAUtak5oDCpzYCt9Su+w0RXUatOjGo01Fyg0r36X16FjPSlUcNzdn/4bnMkZXOtNC+kuh5IUVC6HGVpINKk3FovkE7EmmMZR2jXcZz3ejZ2+D3dqdrmEsHSulru6zQ/k7JKQy4yVlDrzKQq+DVLj5QtBBAukIoquJ2ga5p4/E53CaV1Fvhorp9olhKFk4vn+trEZY8u2J50IQneB8S6XFXkl5tJDV5RABqsVpSmI00i3XnVlgozb3uzdtHx/Yr0lTWJcdOF9TusiznH0vNzRCXFLk6lYSlQQA8SCE0IUqiRjQkqSDqiviKsKLpyoNtLPw377LXm59ONjdSjKopKqrP0ey/4jpmslZYNrWEuAgNLotxKbqVpbvIwvAuhRUAkkA6lGhjVT2lWckm1zrhx0etujsMp4Omk7J6/n3Nqcn5ZLj7BVm2z2oalYKrrkwpN1V5AKFb0YA6xiQRGMsbWcYVOLTkt3R8Hv/OBmsNTWaPBO3eUy1pQoWBmFMG4kltTgcUkmukgCnIf6x28JPlIXzKXxSscvFRVOdkrHFmzFnKV8yGbMMozIZsxOUZkYzcMozDNwyjMM3DKMxa8m21KZaaTS84++BU0Hg5bSY5mKtCpKb4KMe+R0MP6UElzt/QZRWQ5LFOcKd8CRdVe0aa88ThMRCunkvu1McRGVJrNzkpYz11Ur5zkv+kpIxSqQvCfRL/7mW4uzj1dyOmYtW0VpcS8Xc0WX795lKR4Bwpqq4CN9d18UIYfBxlF07Zs0belf+5c19DXOrXaale1nzfB/A5LPdIZbKTQqDAGNMbjtMY4P8Qbsn+6f0PRbASlnv7sSetZxJQ7mltdt3Pr1DALQAc4GiTdv6L1AK40xjgVZKzytZrb/rb46nYw8ZZo50+Tv6K0fNfntpoeSZZJqmXP+yr/ANyZj2v8Oq+zPmf0PO7ceXaEl8F3Exk1kpMzTAW2Gyit3fqoagJOi6dojpbQ2hhaU+Rrxvz8Lr9zh08JVm3OnK3FEsOx3N8HL4UPf6waj7kc+O0tmxakqdmv9KNksDimrOo+1n2rIGdP3Wemfdi15/wmkuz7mpbJq+8jAyAnfFY6f9sPP+E0l2fceaqvvIDsfznisdP+yHn/AAmkuz7k+aqvvAZATvisdP8Ath5/wmkuz7keaqvvIzuBndF1npn3Yef8JpLs+4801dUbpTIy0WiotlpBUkoJSvG6ql4VuYVppGMaq22cDWjlmpNceH3NtLAYik7xkjRuAnfFY2d//bG3z/hNJdn3NXmqr7yM7gZ3RRnrD7sP5gwmkuz7jzTV1R8jsfzvisdP+2Hn/CaS7PuPNVX3kB2PpzxWOn/bDz/hNJdn3J81VveA7H874rPT/th5/wAJpLs+5Hmqr7yMpyAnRoSyP4z7sP5gwmkuz7h7KqvjJGdwU9sZ6w+7E/zBhdJdn3I801NUNwU9sZ6w+7D+YMLpLs+4801NUNwU9sZ6w+7D+YMLpLs+4801NUY3BT2xnrD7kP5gwukuz7k+aamqG4Ke2M9Yfch/MGF0l2fceaamqG4Ke2M9Yfch/MGF0l2fceaamqOyWyNnAi4tlhaQpSk/XLQQVhIVilOIIQjTsivV2zhpyzRck+HBPhw49LLFLAVIRyuzXWfZyMfP+lZ/7TnuxrW2KP8A+k/+KM/If9K7WfW5SdO9WywpApcSHlpuXUJbABCakXUIGPi1h51wqSySmnzuyd97fe2FhKt3ms117ubuPk5Fvn/SM/8AZc92C2xRX+ZP/ig8Df8AtXaz7RkxPd6ppgti6Eozy03LgITvgmpwUqtdNYp42ts3FwjGpnum3e2vHnLmDni8JNyptb1a3RwPpWSk0f8ATMf9lz3Y5rwOyXxdT9vE6S2ttBcHHsKX2QbGmJdDZeS2hBqhtLayu6EqvqqSKmqnFGp2mPT7LqYVYZ0MPe0bN3+P/hxcY61XEctWabf0Lz2P0rNkPBut8h4IukhV8sJu3SCCDWlKGORt/wBr6l3s2YL1b6WTM5LzLShcq5dum8M4QL2dSsgLW4oqSkggCtTdF06DxS4TtmLWWklzvsa4XSRU3SQQCCU0JwGJOCdAgEdbrT9VFoqopsk0JFFMha0BFNBWpSEq2pTTCkSgag/OEqAAH1l3FJohKg4lKgSkBQH1SzQqGBF4aIbgS1mrcU2C6AlZKzdH3Ularg4yE3RWIBF2xJvOOuFBUEhlFCFrAKrzxWkNjeLKk3EkqxAIIxESgau35lClbw3U3QErBSFEqDaUJcuU314LwKzhdN2pgCwMpISAo3lAAFVKVIGJpqqdUQCvzXbCH3FJS64hbwupCsEhuVQRSpoltag4k6r4GBvEiQZYmJtSDgTW8AooKVAIAVW6UIJv1KNCbt0EVrDcDR9KPlS0BS76a3wlFcyM4M2oUbWV3kUqAFkFVd6AaLAImZwNpNFBxRvKSUFSUKUlJQ2nek3CSutSLt0ArRrbgWkxAK62w+2l1y8slTjoSPrFKbRn13VXSpxJTdCQAhqtFDUCYkH23NTZbSpSLpuNLXdSSU5zNhxKUkVK0APmlCe8wNaQ3A0Prm1o++n66gupurzIYKs4dpKqb0jTUUrQBuBscm5qrnfXQN79UoqpfSEFNGyLyk3iRRYSdIRSkNwJ9om6Kgg0FQaVBpjWmHNhEAgJ9M4FFTagUh5ZSgpVUp7VWE1XfpczlMLmmmuJ3A41zcylyu/vLYFyjZOcW0t4oSsFAKAc4i8ohFKjFMNwLcYgGIAQAgBAHmHZ18DLfic9Tceg2Fwq/L9SpiuMeshrB7ISLLlGkLl1O5xSlApWE0olsUoQYw28r4vqXeyMF6t9LOvu6s+ROdYPdjjZC3cd3VnyJzrB7sMguO7qz5E51g92GQXHd1Z8ic6we7DILju6s+ROdYPdhkFx3dWfInOsHuwyC47urPkTnWD3YZBcd3VnyJzrB7sMguO7qz5E51g92GQXHd1Z8ic6we7DILju6s+ROdYn3YZBcd3VnyJzrB7sMguO7qz5E51g92GQXHd1Z8ic6we7DILmVdnNoaZFwf8AkGv+GGQXMd3VnyJzrB7sMguO7qz5E51g92GQXHd1Z8ic6we7DILju6s+ROdYPdhkFx3dWfInOsHuwyC47urPkTnWD3YZBcd3VnyJzrB7sMguO7qz5E51g92GQXHd1Z8ic6we7DILju6s+ROdYPdhkFyIy6yuTack08lpTQQ+43RSgqu8aVXADbHe2IrKr8v1KmJ4x6yl5WeAleRz1Nxr257X1LvZGD9W+llZjkFsQAgBACAEAIAQAgBACAEASdk2E9MVKEhLY751Zutp5VHSeIVPFAHsXY57HkvcRMYOGpo64muKVUOZZOAxB366nYkQBPdkHIJiaZUs71TaCQ5pWmmJJ4RO1JxGNDqgD8+WvY7ssoBwCihVC0mqFp2pVrH6wBHwAgBACAEAIAQAgBAFtkPssfm3P2WY7mxuFT5fqVcTxj1mjKzwEryOepuNW3Pa+pd7Iwfq30srMcgtiAEAIAQAgBACAEAIA7bKsl+ZXcYaU4rXQYAbVKOCRxkgQB6Az2PkScsqamQH6XQACUspUpQAx793E/donjMARE7aa3KCuCcEgAJSgbEIGCfXAHt/Ys+zGOV395cATmUKKyr6bwQVNLAUSABeSRU1IAGOkkQB5X9EMuSa2RcLJIKpt8lLKVAaWBgt1f4AEmuuAPGJ1pKHFpQq8lKiAqlLwBoDSppXZAGmAEAIAQAgBACAEAW2Q+yx+bc/ZZjubG4VPl+pVxPGPWaMrPASvI56m41bc9r6l3sjB+rfSysxyC2IAQAgBAGbp2QuTlegpAi1jEAbGGVLUEoSVKJoEpFSTxAaYAs8lkulrfTat8Me12yL/wD5HMUtDRhiriEAe0di6zmVymcDSEpzqgltIogZugClVxdX5y66BQCAPvszqIs4cb7Q/RR/oIA8csyy3ZhQS0gqxpXUPbyCAPZcl7QMpJtyrSM/MNhV8JIS20VLUr6101S2BXRirigCvW9lM2VELUJx0YhtNUybRB0kHF5Q8ZRphhsibAg5gPThC5l3eqwRUEinisMo3y/4Rd2mAPL7VYzbziAlSQlRAC03VAA4VTqPFEA5IAQAgBACAEAIAQBbZD7KH5tz9lmO5sbhU+X6lXE8Y9Zoys8BK8jnqbjVtz2vqXeyMH6t9LKzHILYgBACAEAe55CZThMs1flUvVF0b1Nb44yI5k6vI1Gmro9Vh8EsZho1FUytcercbcp8uZOXUUPy0utzWy20lWb4luHC9tAGEEsRV3xUYrouUa7w9H0VKT+L5+rmXSz4s+y5CeQC9ZJYvYpLZuOFPj3E1ITxkU0Rm/KaavZSXw3Psd0yqpUaj3Pf/qX1RLyWQTSZdxFmuJSsihK968Qo1uqcFTcI0XaDljdQxCqxvF3/AGZqr4dU36SavwfFeJ5flBYszKLuTDZRs1pVxg6DFhSTKsqbir82p7T2LJe7ZjGFL19foUs481IyMCNXlBKMksz7WcuqUApQK6lCiAaHXdoa8cd7ySVaCqUWlfm/PiceDy1JQqb7cD7ct6RS2F9qoYaVVKSapW4NYQ2jEjaagRqq4bkt1Sab6FZdLZlymZ2pQ/dkaJyzptosJEw0y3pzRo2knxxiK8uMVslKXBxfav33I2qWIit6fU7/ALPxN8jkA0mq2ldspoFJRUIoDoJBBCuXHRGipRUfh08O1eBup4ly5r9G59j8SZkWJRC6OvBLhwLZqzXYCVb9Y4r13ijTKEo8SxCpGf6X49hBdk3seInm+2JYDPJGoijgAwSo7dFCdGg4aMDM8nyTyGVO5xJfQy62u4W3Aak69dRQxRxeNWGazRdnz8y6TXOpldrFgd7B9oUq24wsfjI/pG2liOVjmirr4NPwJUm+Y4Xew5aqf8ps8jg/rGbrKPFMnN8CiTcsppam14KQopVrxSaHGNkZKSUlzkp3V0aYyJEAIAQBbZD7KH5tz9lmO5sbhU+X6lXE8Y9Zoys8BK8jnqbjVtz2vqXeyMH6t9LKzHILYgBACAEAeq9jKdW1ITKlDN0IzLy0m4lagQSk6VEVOCanRFepSzSTOhhsSoUnFvq1+HaRDK2JYlTQK3ial90AuXjpLbeKWwcTU1VjqjelbcUJScndntnY3R/8eysjfuXnFKOKlXlqulStJNKRJBE5YPKlZhLjRukgLw0YkhQ5CRXlJjjY1cjWVSG5vj1HqtiRWJoyo1FdG9zKNmcYLcygKBGIPrGw8cbFis0bviY1djypTtDgzkdtTtWXSwHkS8uykIDnhHnBS8nNNnAGhFVrrQ1oNcX8PWVWN0cDFUHRnbmf5bqKwtpuYvOlp5LSSHE50lTj1KJJCjpKlXB6cI9BgK1qTWhw8XFqonHn3FgkshC+vPTF4qIHhN42gDQhDI3ygNFFlI1kGscutWdSV+YvUqSpxsjFvdjd9wANTaSB3rbiLjafwhG9HpTGk2nDZkhaVnIOepdBq24hYUEr8UjA3VUpSmyOlgailLkqiun+ftzFDGUstqsdzRY7NymlLUazUy2A5oPEdqTqjbWwUqTbp746Mxcs6TfHVFacyVdlpghMzdaIqhSSpK1DWDd0kcQMc+rSyrMuHd+cxvw+I5T0XxX7/nOVjsn2eklE0zfS4gIQpY++UiiVKI0KpQVrjriu95asWvIrKyYXItvFVXEqLS6/fu6FHzqR5jEt4PFNUtyavbmOXi5SpSzQZYWMrXXnEIIAFcY14rH1J0+greV1JySPzhbprMPH/cX/ADGPT0PVR6Edml+hdBwxtNggBACALbIfZQ/Nufssx3NjcKny/Uq4njHrNGVngJXkc9Tcatue19S72Rg/VvpZWY5BbEAIA77Ksd6ZUQ0gkDFSjvUIG1azgkQB67kP2Km7qHXqPVooKUCGRsuINC9yqoniVAEz2WZduXk2koFVqdCb5peupSpVEgYJTxJAEAeY2HIpfduKJAI74CpB201iNNeryccxdwGGWIqOD0b7D3bJ6calpVporT9UhKCb6RWgxNFlJFYxjiabV7rtM5bNrZrRTfU/pcq2V9otu1VnEKVgEpQbwSBoFdZqSSeOObipxqPNfoPUbGwdWhucWtWyGsmx3XzvUGmtWhI4ydAinGLk7I6uKxlKgrya6Oc48sJxMu8AgBV1CUh5SL2IBqWire087HRhHYwFF04O/Ozw21MRy01u37+q74dJX2co3Qu/fWVAhQUVXlAjRStQOQR0Y1JRTSfHiclxTd2izSPZPm098sLHntj1poYwMi22H2RFvkDtS9XW2ogegKGPIIA35WWot5ot0SgFSVFNby6IN7GmCdAFNOMXtnwcq19CpjZJUmtdx48l9TThINDWsd29yulZF2snKQvsrQ5jcUhSa8ZCD+iv0jTiKEZU2+ezv3or76eIjJc7JN8JWkoWApKgQQdBB1R5o7Zx2RZaZeWW2g1TnSpNdIChWh202x5TbD/xi/2nL2jwOuxkfXo5Y5leX9NnNo75o8Ntz/EPf8i/5jHuMP6qPQu49HS/Qug4Y3GYgBACALbIfZY/Nufssx3NjcKny/Uq4njHrNGVngJXkc9Tcatue19S72Rg/VvpZWY5BbEAXTJ7JBKpUzrv1raVXc00oC6aA1eV3zYx0AVO0QBsnrVKk5tASlsd62gXW0naE/ePnKqYA/R1ls3GGk6LraBjqogQB552TpB2bal1IBNXV5sYUukAV0Vxu116YrU6spVLc2+3UXKlGMae79StfrK7ZFgNy5IN6YfA3zTRolGjwzh3jQ0HfVUdSRFhpPiVYylF3i7Eiu2GUuFS3EqVQJDUsgFlH43FA5w7Sa8QjVOhTlxRZp46vDhJ9Zi1mJdac4wpBKaX0oqBQ60hQCk7KU4xhHNxOHVPeuB63Y+1JYn+nN79ectmTDTOZQoMlaaYhRKlJ47tbrg4wAeIxYocnbNlX53nI2jSrQqOLnv7+viuu6+JbSG3ECoSpBGsApp6cIvpprcefkmnZ8SnW5YdmO3rsm245taJaAO1S04DloYkgqcvkpKtKvKF8nQgG8kcV41vegK9EZRjKTtFXMZSUd7diytyjiUd6iXap3zhzYI5Dv1+riizTwkpu3Pot78F1s0VMTGKv+73Lx/YhLbtltpBblkLfcVgp0pKUAbEJ2R3KGAnThd+j8OL6Wyg6sak8zd+7qRTGrBmnlVDKyTsSY3ZIxW+SRm6iLFJ2OJZBbUoF5RSVgGuaQk3qKIwvqITvdQqTFDF4uCg1H/37GVKk6lRSfBEjnY4J1DqaVVlX4x/LHk9sr/GL/b9TlbR4G2xR9cjl/pHJxD/AKbOdh/WI8It3/Evf8i/5jHvMP6mPQu49FT/AEI4I3GYgBACALbIfZY/Nufssx3NjcKny/Uq4njHrNGVngJXkc9Tcatue19S72Rg/VvpZWY5BbEAelZH5QKaSjFKVUuhdAUKTdpmn0jv07DpFcNkSCVtTJZD6w7KIu79GflairIUofWNqwC2Tjvho0acBAPWbdtMBlYZBUVUbCxghN/e1vHTQHSMOONOIm4U21xLWCpqpWipcOL6t5V5y0FqbTKzCC3dNELBKRxAkGoB0Eg6DHIhXlBRjLc4npJ4ClUUqtF5k1vXgQdp5IzTyLrLiLicMxTMoSrWLqcFHzlVrtjrQnmV0cOrShB2KbamTs6x4WXcSB95IvJ9BRUCM7s0ZYGLAfXfIvEgpVUHiiri5Xps6+x6eTEqSLhk3lGpjeE72KNGs47j0+P2dGv6a4ku7byFgGpIJUCipulWkLujSSK10YiuuLuFr5p5Ty21tmyo08+lux83U+BKWHJGZF5xVxkHACgrTYNA5cTxx240lGKbV2+C8Txsq8p1MkXZc78Dptq22JRIEoyhbhwLigSEjaVaSeKojZknb+pw0RnKy/Rx1e9lUeygfWbxWi8dYbSTzqBMR5TZZYqy6X9jWsLG+Z73qzWbXmD/AKhY5LqfUkRjyknoZWhHijS7OPKwU+8obC6qnMDGLlU/EZwnSOdKgkUAAHFhFeWZu7LcZRtuMh2NMnYmUrElLn6hR88fyx5favpYlP8A0nKx0ro6rCV9cjl/pHIxS/pspYf1sTxzK+x1NPLXpStalA8ZJJHLHusM70o9C7j0FJ3iiuxYNggBACALbIfZY/Nufssx3NjcKny/Uq4njHrNGVngJXkc9Tcatue19S72Rg/VvpZWY5BbEATtlWzgG3cRgErP3QPuqH3k/qIAtMraa2VIBWAEkKQoi9dr92oO+aVr1ekCJB6bO5YvJZ7YbbaWwCEPNmpUyogU3w/y1ChSo1qDq0RBKvfccbOWso6m6ttSE+KoZ1sfhoQtHo5orVKMJqxfo16tJ51fpXHwfWSUlakuAC29gMAQq/dGpJwCiniUnCuChFRU61D9KzL9/v8Am8syxEMR+q1+zr+D6Hv50Srs+44mjLrVddQq8OQUUAeWsZraFLhJ2fxTRplhGnezt1fYpc7ZqkLUoIU64rvlFKqc5AKvUIq18QqjtHgd/ZtCFNZpyS61f7HG1k3MOKwaUSeLCNUYSk9yOzLaWHpx3yRxZTOsyWaYKgt8qqsJIIRXehJOiuJJjo4TD2qJs81tfaXL02lwfD42338CftCRfmG2xKzKFJCEi4hYBrTGqdOmPa06+HjdS3O/H7nzqlTqReZric+Ts7OWcsh9lS2zpB0/rgY2TwtHEx9GSvqb/KMj8SxKtSx5nwiSws6TQox5RvYoVNmYuPMpr86zdGvSlzuPR+WNashGnd9K2hUHQFBCxzgAxScXTfpwa/Pj4mcoOorKSf58PA1Hsezo0PsEbSFD1CMuXpfHs+5W8irczX51Gi07MakEKW68lx9KSsIQKJTTQpVanTQDRpizhoKXp5bR1f0MK8JRioZrtvgvqVzJqUM40HA6hKlKUClRoa3jjhoB2R5zH7RUa8s0XZ8HzdxeVVUkqdi3PZNvIbSgCoGJVTvidnFHm8W6kqjqOLtzbuYo4qNWT3R3HJISLjLqVKSaA48kc+q4zi0U6UnConJWKvlDJi+404Kip5jiCI9hs+anRi1oegw/A8ztyyFMq2pOg7fnF43kTACAEAW2Q+yx+bc/ZZjubG4VPl+pVxPGPWaMrPASvI56m41bc9r6l3sjB+rfSysxyC2IAQBI2daRQLijvMSMK0J/odYgC6ZKZQFlwNKopCwW6HvVoXiWVnYakpVqPKYiRnTaT3kyiwJW+VJcJRWobOC0eYvYRo0xocWmdWNWEo2JE2+hlN1sAU1jT0tXoAjNSZWnRjzFXtTK4k73E8WAH8WkxLyy4o1xVSH6XY55bLm0EnezK0jYDUDnjTKMV+kuUY5n6aT6j6ncsJ50XVzThB0i9QfpGveX406Ud6SRXH0gnjMbqdyjjFC1zskJcDQackdKlG288vXrSvYs0jlJNsiiJhdPFUbw5jURvsVVVkSCctCrCYlWXeNIzaudOH6Rup4mrT/TJ9/eTaEuKPtues1w1uvy6tqaKA9IIVF6G1qyVpWfT+NEclHmZ3Jln1D/APltRKhqSpwoVzLH9Y2rG4ef6oWfRfuMkpor2VMs5LtZpxd55033DevbxNQgE8ZqfQIq47E54Wjw4eJNNLlMzKQWaKqDQ7RgeePPTdtx0o1NxcMncpJtgC5MrA2E1H6xy625+ju6CjVnKL9DcW+U7JMwBR1Dbo4xdPOIrSip/rin0owWJk90kma7Qy3s6ZIEww40RhfTjQcoxpyiJjRxNPfh2uh/n5qWoN7nFWKw9LomSppo5xKiQkjE6d6eWOzScnBOa3239Jbi21vKhllYRk5gtnYDp0EpBI/WNhJAwAgC2yH2WPzbn7LMdzY3Cp8v1KuJ4x6zRlZ4CV5HPU3GrbntfUu9kYP1b6WVmOQWxACAEASEhMXqNqP4SdVfuk7Dt1H0wBPBarwUo4gAE43gE4V86mgjZBolM459by1EEEjUEje01GuuMXYzUpGlMk5spymMbxM1KRtTJK1rQOU/KI9E2xqVOYyqTVqWg+mHok8rVOV5paTiDxHUfTGaS5jROcnxN7bDuynKQI2pyKjjBnQhtetaR6axsWc1unTNyBtXXkSTGazGt04HQg+atXopGSerRrdJcxuS6RoZ5zGanDUx5Fmq0H1rTim6Ro2EQqzzLc7mVOlaW8h2pZxWIGG2ObNq+8v5UdrUk6NaRymNLUDW6cHxJCRsp1w3UqKjsQkqjW1TMHSgWdjIVtBT248QpWKWGxffXyNpqr0xnGD/ALTNUrcCwoLMgiic3ICmI3r86v8AhqUtE+cTyRZinbebUeUdkS1+2X0lKChtCSlAUbzisaqW4rWtRNTGRJU4gCALbIfZY/Nufssx3NjcKny/Uq4njHrNGVngJXkc9Tcatue19S72Rg/VvpZWY5BbEAIAQAgCZsmeNaFWI0bcBpG2g1axAEqsVTQKoDs0JJ0fwHVsMGiUyJWya0Na8cQDok21Y6SmnoEYTSsb6DeY3tS5VojUXpSUeJmbbATdvVNdA0D5xsjF3KdWqpKyR9tuIUAFggj7w9kWo1Wii6e/cbm5ZI7xSCfO0xlKpm4GNn/cj7VLv+MByUH9I12bMk4o0KknTpXX+P5xGSRlmifBs1zl9PzhlZOZGUJWg6+Q6Ijeg0mdFn2M9MLutNqUTqSMB7Ihu5KVi72Zke21dRNOFx7SJdgZx3kVTBA4zQRplSzSuYShmJidtFqTTdUtMqPJ5ajs0v8A5Hu9b4wkE8cbI00uBKilwK6rKV9xRakme17+nN1dmXdVVuHfnnAjOxkRU2xLyxKp2Zo7pLLdHpgnYpdc2yThpJPFC4KTlFa4mXAUNhppIuoRW8QNJK1feWTiTEAioAQBbZD7LH5tz9lmO5sbhU+X6lXE8Y9Zoys8BK8jnqbjVtz2vqXeyMH6t9LKzHILYgBACAEAfSFEGoNCNcAT9mT14Y6RpB0Y7fNP6GJB3FoVBIrsrpNPunzh+ojFoyi1znSUVSLpF3YBT9I0yvfeXqORr0UfQaBFFFQHFQDmgp2MZ0b85ofkQkihqDjGyMsxVnBx4nyJU7IzsYGRLQBtbaUNBI5DAg6Ai/gsY6la43U5u9jXONt6Nlm2G8+q602pR4tEWLjiWyycmW0kocKpl0Ylhmigj/kdO8bHKRGipOL4EqLud9o22zLpza3Uo1dqyBNTxOzVKn+CnLGmxmV/6bm5kmXk2cwg4lqWH1ivOdcrxaVGJBETZk5OvbL2de1sS6gpVdjsyQUp4wipERcEBauW760luXSmUZOlDFUqX/yu9+56TTiiAVgmAMQAgBAFtkPssfm3P2WY7mxuFT5fqVcTxj1mjKzwEryOepuNW3Pa+pd7Iwfq30srMcgtiAEAIAQAgD7acKSCNIgCySE0Fp5cCK4imIFfGGkH0RIJKTcANFEAHG9qI8Yf1GoxqnC5vpVFDiTCW0J0C8ePARCp6mU67fA0uNFRqflGxJI0NtnQiSWE71Na6eT/APeqLFNRS3leUrs+vosnQCOI+2MJQXMzJVNTvs/JV93EJASNKiaJA2kxhYzUrk1Zdiy6altJm1p75YIblmzrvPKwP8NTxRKdg1fic1q5RS7QzalmYUP9PK1alhxOOeEd5wDsg23xJIEWnPT4LTQDbCdLUuA0y2Bwjnej0kmIBFzE9ISgotztp0aWpclDIOxyYIvOD8AHLC4K9bWWUzMIzQKWGOBYGbQfx41WeNRMQCuwAgBACAEAIAtsh9lD825+yzHc2NwqfL9SrieMes0ZWeAleRz1Nxq257X1LvZGD9W+llZjkFsQAgBACAEAIA3SswUGo5CNogCzS0wFpGPGDsO2n6KHpieIJ+wgpQKbpITsxKK7fNOoxBJMJlCdAryQBJydhOKSVqIbbGlxxVxAHKYEElKsNIQVtpziRpmJhRZlU/hrvnf4RQ7YAr1tZbS5N1N6fWnxhmZJsjxWgarHGsmAIp12etBGcecpLp1qIl5NsagFGgV/CCYkEZOW1ISouoT264OVqVSeTwjvpoDC4K1buVM1NgJdco0O9ZbAbaTso2nD0mpiAQsAIAQAgBACAEAIAtsh9lj825+yzHc2NwqfL9SrieMes0ZWeAleRz1Nxq257X1LvZGD9W+llZjkFsQAgBACAEAIAQB1yE2Wzrp6jtEAXfJ610NkFbalUxC2Vlt5sHxSMFIOwgiJ4gt8vlgwMfpBaTsfkm3FjivoKa+kQsDitXLVut5ptUy4NExN0S2g/wC1LjeJpqJqYWBD2jKTc4kPTz9xrU5Mktt8jTXfOHiSKccARD2UElK0Esz204ND8yLrQO1uVBp6VkmIBXLat6Zm1BUw8pwjQDglPElAolI4gBAEbACAEAIAQAgBACAEAIAtsh9lD825+yzHc2NwqfL9SrieMes0ZWeAleRz1Nxq257X1LvZGD9W+llZjkFsQAgBACAEAIAQAgCZsK20sb11hLzda0vFtxJ8xxOKeQgiALCLYs1elc815t1l0DiCjdJ5SIm4NUxlkyz/AIKW340TEzdcdBppQ3TNtn0ExAKraVpPTC777q3V+MtRUeQV0DigDkgBACAEAIAQAgBACAEAIAQBbZD7KH5tz9lmO5sbhU+X6lXE8Y9Z6Jkp2P5a05Ntb630ltSkjNKQkUKWzjeQrGNO3XbF9S72MF6t9LJBzsK2akpSX5sFVbozrVTdFTT6nUI42dlux9dxGzuFm+sb+DEZxYdxGzuFm+sb+DDOLDuI2dws31jfwYZxYdxGzuFm+sb+DDOLDuI2dws31jfwYZxYdxGzuFm+sb+DDOLDuI2dws31jfwYZxYdxGzuFm+sb+DDOLDuI2dws31jfwYZxYdxGzuFm+sb+DDOLDuI2dws31jfwYZxYdxGzuFm+sb+DDOLDuI2dws31jfwYZxYdxGzuFm+sb+DDOLDuI2dws31jfwYZxYdxGzuFm+sb+DDOLDuI2dws31jfwYZxYdxGzuFm+sb+DDOLDuI2dws31jfwYZxYdxGzuFm+sb+DDOLDuI2dws31jfwYZxYdxGzuFm+sb+DDOLDuI2dws31jfwYZxYdxGzuFm+sb+DDOLFd7IuSjFmybLTCnVJW844S6pKjW40nC6lOFAI72xHeNX5fqVMTxj1l37FiCbOAHDasMM2iNO3/AGrqXexgv0PpZPTEpdflRU1OdJ35OOa21jilwle1vOPTPtiLAdrecemfbCwHa3nHpn2wsB2t5x6Z9sLAdrecemfbCwHa3nHpn2wsB2t5x6Z9sLAdrecemfbCwHa3nHpn2wsB2t5x6Z9sLAdrecemfbCwHa3nHpn2wsB2t5x6Z9sLAdrecemfbCwHa3nHpn2wsB2t5x6Z9sLAdrecemfbCwHa3nHpn2wsB2t5x6Z9sLAdrecemfbCwHa3nHpn2wsB2t5x6Z9sLAdrecemfbCwPptgDG8TgdKif0iQeY9nbwMt+Jz1Nx39hfpq/L9SpiuMesk+xjINPWekOIC6OKpXVVtusatv+19S72RgvVvpZbZKypdCgtppAUKgKTq1EV/SOIXDvgBWAEALw2wBhRp+g5zSAMwAgBACAEAIAQAgDFcach56+yAPqAMQBhJr+o5jSAC1gCpNANcYykoptuyRJqkppLqErTW6rEXgUmm2h1HSDrBBjIg3QAgBACAPpIFNPFhjo9MAeSdmScD0tLrAIGemUUP+y6G6+m5X0x6DYfCr8v1KmK4x6yzdiT/AD/kP8jcatv8AtfUu9kYL1b6WS8jZr18qvZtJJO0qFfF9scUuE7EAinJJZUo3cC+0oYjvUg1OmJQJWIBAWhZrq3ytKKpqnGqRoSkHAmuoxKBOv/8A2H8wiGDRMMqUd6qmLdeMJUoqHFpESgfUq2pIVeVeJWSD5pCaDi0GIAmGlKKLqqALSVDxkhQJEEBKNqSkhSrxvE14jo5IATTSlXbqrtFAk8QBrhrrogBKtFIN5VaqUR5qScE11/OAMPsqKkkKoBeqPGrSg+fFACTZUhNFKvG6kV4wV19aRXXSJ3A2jvjyJ9aogHNOy6lVun/LUkY03xUgj9ArGAOllBSkAqvEDFWipgA1o9Kv5jAETb7ykBalIKms0oXkqP1SyFC+pGtJqgXsbtCcBUxUxMJSs1vStu+v5w4rerGSOux1lTSSVpXVKDeTilX1aNBAFdlaDRoGiLjd+BidpiAfGdGoFX4RX9dA54WBiizqCeXfHmFAOcwA7XJ74qPFoHMNPprAG4IAAAFMTxbIkHjHZN/wMv8Amp//ANtcd/YfCr8v1KmK4x6yd7HeUcpKySUzEwhpSlqICzSouNiojVt9f4vqXeyMF6t9LLLu9szy5jpfKOLZlwbvbM8uY6XyhZgbvbM8uY6XyhZgbvbM8uY6XyhZgbvbM8uY6XyhZgwrLuzD/rmdR77Ya7IZWDO72zPLmOl8oWYG72zPLmOl8oWYG72zPLmOl8oWYG72zPLmOl8oWYG72zPLmOl8oWYG72zPLmOl8oWYG72zPLmOl8oWYG72zPLmOl8oWYMbu7MrXt5nUO+2V4uOGVgzu9szy5jpfKFmBu9szy5jpfKFmDCcu7MH+uZ1nvtprshlYM7vbM8uY6XyhZg1y+WtlNpCG5yXQkaEpISka8ABQQysGzd5ZnlzHS+ULMGd31m+Xs9KFmBu+s3y9npQswN31m+Xs9KFmDincspBagU2ulsUpdSWyK1OO+QTXRrphCzBRuyVNS65KXEtMCYSl6YKl1BN91aXVA3QB/mahopHoNh8Kvy/Up4rjHrPP8rPASvI56m4w257X1LvZGD9W+llZjkFsQAgBACAEAIAQAgBACAEAIAQAgBACAEAIAQAgBACAEAIAtsh9lj825+yzHc2NwqfL9SrieMes67VsJ+aYlyylKrt8Kq42giobpgtQOow2zRqTxV4xbVlwV+dmGEnFQab52RO4md4Nvr2fiRyvJa/uS7H4Fr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l37NclrOS27dCzMuLCUuIWbpaaFd4o0xB5o7OyaVSCqZ4tfp4q2pWryTcbPUgS6raeeOs5PU1ZVoM4dp54jPLUjKtBnDtPPDPLUnKtBnDtPPDPLUZVoM4dp54nNLUZVoM4dp54jPLUZVoM4dp54Z5ajKtBnDtPPE55ajKtBnDtPPEZ5ajKtBnDtPPE55ajKtBnDtPPEZ5ajKtBnDtPPDPLUZVoM4dp54nPLUZVoM4dp54jPLUZVoM4dp54Z5ajKtBnDtPPDPLUZVoM4dp54Z5ajKtBnDtPPDPLUZVoM4dp54Z5ajKtBnDtPPDPLUZVoM4dp54Z5ajKtBnDtPPDPLUZVoM4dp54nPLUZVoM4dp54jPLUZVoM4dp54Z5ajKtBnDtPPDPLUZVoCsnWYOTfFhJH//2Q==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11" name="TextBox 10"/>
          <p:cNvSpPr txBox="1"/>
          <p:nvPr/>
        </p:nvSpPr>
        <p:spPr>
          <a:xfrm>
            <a:off x="714348" y="1714488"/>
            <a:ext cx="7564553" cy="2553891"/>
          </a:xfrm>
          <a:prstGeom prst="roundRect">
            <a:avLst/>
          </a:prstGeom>
          <a:ln>
            <a:solidFill>
              <a:schemeClr val="tx1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indent="457200" algn="just">
              <a:defRPr/>
            </a:pPr>
            <a:r>
              <a:rPr lang="uk-UA" sz="2400" b="1" i="1" dirty="0">
                <a:solidFill>
                  <a:schemeClr val="tx1"/>
                </a:solidFill>
              </a:rPr>
              <a:t>Щоб записати звуковий файл, можна скористатися програмою </a:t>
            </a:r>
            <a:r>
              <a:rPr lang="uk-UA" sz="2400" b="1" i="1" dirty="0" err="1">
                <a:solidFill>
                  <a:srgbClr val="FF0000"/>
                </a:solidFill>
              </a:rPr>
              <a:t>Звукозаписувач</a:t>
            </a:r>
            <a:r>
              <a:rPr lang="uk-UA" sz="2400" b="1" i="1" dirty="0">
                <a:solidFill>
                  <a:srgbClr val="FF0000"/>
                </a:solidFill>
              </a:rPr>
              <a:t>,</a:t>
            </a:r>
            <a:r>
              <a:rPr lang="uk-UA" sz="2400" b="1" i="1" dirty="0">
                <a:solidFill>
                  <a:schemeClr val="tx1"/>
                </a:solidFill>
              </a:rPr>
              <a:t> яку завантажують за допомогою вказівки Пуск </a:t>
            </a:r>
            <a:r>
              <a:rPr lang="uk-UA" sz="2400" b="1" i="1" dirty="0">
                <a:solidFill>
                  <a:schemeClr val="tx1"/>
                </a:solidFill>
                <a:sym typeface="Symbol" panose="05050102010706020507" pitchFamily="18" charset="2"/>
              </a:rPr>
              <a:t>  </a:t>
            </a:r>
            <a:r>
              <a:rPr lang="uk-UA" sz="2400" b="1" i="1" dirty="0">
                <a:solidFill>
                  <a:schemeClr val="tx1"/>
                </a:solidFill>
              </a:rPr>
              <a:t>Усі програми </a:t>
            </a:r>
            <a:r>
              <a:rPr lang="uk-UA" sz="2400" b="1" i="1" dirty="0">
                <a:solidFill>
                  <a:schemeClr val="tx1"/>
                </a:solidFill>
                <a:sym typeface="Symbol" panose="05050102010706020507" pitchFamily="18" charset="2"/>
              </a:rPr>
              <a:t> </a:t>
            </a:r>
            <a:r>
              <a:rPr lang="uk-UA" sz="2400" b="1" i="1" dirty="0">
                <a:solidFill>
                  <a:schemeClr val="tx1"/>
                </a:solidFill>
              </a:rPr>
              <a:t>Стандартні </a:t>
            </a:r>
            <a:r>
              <a:rPr lang="uk-UA" sz="2400" b="1" i="1" dirty="0">
                <a:solidFill>
                  <a:schemeClr val="tx1"/>
                </a:solidFill>
                <a:sym typeface="Symbol" panose="05050102010706020507" pitchFamily="18" charset="2"/>
              </a:rPr>
              <a:t>  </a:t>
            </a:r>
            <a:r>
              <a:rPr lang="uk-UA" sz="2400" b="1" i="1" dirty="0" err="1">
                <a:solidFill>
                  <a:schemeClr val="tx1"/>
                </a:solidFill>
              </a:rPr>
              <a:t>Звукозаписувач</a:t>
            </a:r>
            <a:r>
              <a:rPr lang="uk-UA" sz="2400" b="1" i="1" dirty="0">
                <a:solidFill>
                  <a:schemeClr val="tx1"/>
                </a:solidFill>
              </a:rPr>
              <a:t>. Зрозуміло, що при цьому має бути підключений мікрофон.</a:t>
            </a:r>
          </a:p>
        </p:txBody>
      </p:sp>
      <p:pic>
        <p:nvPicPr>
          <p:cNvPr id="21511" name="Picture 2" descr="http://t3.gstatic.com/images?q=tbn:ANd9GcRxKZAW9uQOV7CSSVulETlgTsfmLsuqgQ1G4bYIN6vmlh3bDwb7v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1413" y="4429132"/>
            <a:ext cx="3960812" cy="2073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1928802"/>
            <a:ext cx="8027988" cy="1362075"/>
          </a:xfrm>
        </p:spPr>
        <p:txBody>
          <a:bodyPr/>
          <a:lstStyle/>
          <a:p>
            <a:pPr eaLnBrk="1" hangingPunct="1">
              <a:defRPr/>
            </a:pPr>
            <a:r>
              <a:rPr lang="uk-UA" sz="7200" dirty="0" smtClean="0">
                <a:solidFill>
                  <a:srgbClr val="0000FF"/>
                </a:solidFill>
                <a:latin typeface="Monotype Corsiva" panose="03010101010201010101" pitchFamily="66" charset="0"/>
              </a:rPr>
              <a:t>Об'єкти</a:t>
            </a:r>
            <a:r>
              <a:rPr lang="uk-UA" sz="7200" cap="none" dirty="0" smtClean="0">
                <a:solidFill>
                  <a:srgbClr val="0000FF"/>
                </a:solidFill>
                <a:latin typeface="Monotype Corsiva" panose="03010101010201010101" pitchFamily="66" charset="0"/>
              </a:rPr>
              <a:t> </a:t>
            </a:r>
            <a:br>
              <a:rPr lang="uk-UA" sz="7200" cap="none" dirty="0" smtClean="0">
                <a:solidFill>
                  <a:srgbClr val="0000FF"/>
                </a:solidFill>
                <a:latin typeface="Monotype Corsiva" panose="03010101010201010101" pitchFamily="66" charset="0"/>
              </a:rPr>
            </a:br>
            <a:r>
              <a:rPr lang="uk-UA" sz="7200" cap="none" dirty="0" smtClean="0">
                <a:solidFill>
                  <a:srgbClr val="0000FF"/>
                </a:solidFill>
                <a:latin typeface="Monotype Corsiva" panose="03010101010201010101" pitchFamily="66" charset="0"/>
              </a:rPr>
              <a:t>мультимедіа</a:t>
            </a:r>
            <a:endParaRPr lang="uk-UA" sz="7200" cap="none" dirty="0">
              <a:solidFill>
                <a:srgbClr val="0000FF"/>
              </a:solidFill>
              <a:latin typeface="Monotype Corsiva" panose="03010101010201010101" pitchFamily="66" charset="0"/>
            </a:endParaRPr>
          </a:p>
        </p:txBody>
      </p:sp>
      <p:sp>
        <p:nvSpPr>
          <p:cNvPr id="4" name="Текст 6"/>
          <p:cNvSpPr txBox="1">
            <a:spLocks/>
          </p:cNvSpPr>
          <p:nvPr/>
        </p:nvSpPr>
        <p:spPr bwMode="auto">
          <a:xfrm>
            <a:off x="2928926" y="285728"/>
            <a:ext cx="3857652" cy="1214446"/>
          </a:xfrm>
          <a:prstGeom prst="star12">
            <a:avLst/>
          </a:prstGeom>
          <a:solidFill>
            <a:srgbClr val="FFFF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Урок 14</a:t>
            </a:r>
          </a:p>
        </p:txBody>
      </p:sp>
      <p:pic>
        <p:nvPicPr>
          <p:cNvPr id="9" name="Рисунок 8" descr="Мульти 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4942" y="2143116"/>
            <a:ext cx="3645813" cy="3645813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AutoShape 2" descr="data:image/jpeg;base64,/9j/4AAQSkZJRgABAQAAAQABAAD/2wCEAAkGBxMSEhUUExIWFhUXFxcWGBcXGB4YGBYWFBUXGBgXGBgeHiggGholHhYUIjEiJSkrLi4uGB8zODMsNygtLysBCgoKDg0OGxAQGyskHyQwLCwsLCwxNy0sLC8sMDcsLC4sLCwsLCwsLy8sLCwsLCwsLCwsLCwsLCwsLCwsLywsLP/AABEIAOoA1wMBEQACEQEDEQH/xAAcAAEAAgMBAQEAAAAAAAAAAAAABQYBAwQHAgj/xABPEAABAgMDBQgOCAQGAgMBAAABAgMABBEFEiEGEzFBURYiU2FxkZKTBxQXMjNSVGKBsdHS0+EVIzVCcnShs4KyweI0Q0Rjc5SDtCXC8CT/xAAbAQEAAgMBAQAAAAAAAAAAAAAAAQQCAwUGB//EAD8RAAIBAgMDBwsCBAcBAQAAAAABAgMRBBJRBSExE0FxgZGx0RQVIjM0UmGCweHwMqEGFiNCJENicpLS8bJT/9oADAMBAAIRAxEAPwCCnLeenHS64SoqUbqTvggE4IQNQ0DAY02x7qhQp0KeVJJLi/qzzWJnOpU4v4I3ulxtNVISmtCAQkKorQq73100O+pTVWMYYrD1KnJwd38OHbwMJYatGGeW5HIbROxPRHsi3kRqtLUx9Iq8VPRHshkQs9R9Iq8VPRHshkQtLUfSKvFT0R7IZELPUfSJ2J6IhkQtLUfSKvFT0R7IZELPUfSKvFT0R7IZELPUfSKvFT0R7IZELPUfSStieiPZDIhZ6j6RV4qeiPZDIhZ6j6RVsT0R7IZELPUfSKvFT0R7IZELPUfSKvFT0R7IZELPUfSKvFT0R7IZELPUfSKvFT0R7IZELPUfSKtieiPZEZETZ6j6RVsT0R7IZELPUfSKtieiPZDIhZ6k1Ysip9suqWEJCigBLSVqJSElWBUkAUWnXrirXrqnPIld8eLX0ejLFLDucczl+fsbXZNtOl1folmvjxEas3/av+T/AOpk8PFf3PsXifUlZCl3iXEhAu3SlpKlLC20OA3SpN3euI16TTGlYwlioq1o7+e7e7e1x386fMTHCPnlu/GHbPQnS4v/AKzfxoyjWk+EV/yf/UPDJf3PsXiJKxVulRziQ2AlSVBpJUoLBI3hUADRJrvjxV0xTxm1qeFinKLbbasnpx3lrCbKqYiTSlZcbv49Bh2xUjS+r/rN/GjmP+KaS/ypdqOqv4XrP/MX7+BFoylfst9K21ZxtaSq74NLiSVN79GISpK2ziK97poY6calHaeEVXLbm+KsUXhamBxDpSd+43djmUC3rpvYtOd6SCTQCgIxGnSMRpFCARj/ABHTUsLFP3k9za4JtcPj1GrZvpYppu257+tE3ldk9LsMOLZbdSpLiBfXeoq84yD3woSoOqxFe8OlVSnmYXE14VqMVO6lbdfhd2s1rbWz7yziqNPJNuKuk9/Qb8lLOl+12FulN5L7j5BpVSGw23cx01WtrDljpbRr1YVpRh7qXbvv3lXB0oSpRb1uctpZNSyGr181zwQpwLF1JM0ppaVAiguoF7SThoAiaGPryqKFv7dy536N0+t7iauEpZXK9t/1JCdsxsIzISGaMzSQpakneifaQlTiinvVJUldRQgYA0rFaGJqOfKN5vShuX+17lv4rhbnZYlRgoZVu3PiR03YjTE7I5sKCVvJCwsg4tzIRWlTRKk0VidCho0C7RxdSvh62biou1vin3FOrQhSq03HnZuz7b63G0qSpxMpOpLqkBAUtak5oDCpzYCt9Su+w0RXUatOjGo01Fyg0r36X16FjPSlUcNzdn/4bnMkZXOtNC+kuh5IUVC6HGVpINKk3FovkE7EmmMZR2jXcZz3ejZ2+D3dqdrmEsHSulru6zQ/k7JKQy4yVlDrzKQq+DVLj5QtBBAukIoquJ2ga5p4/E53CaV1Fvhorp9olhKFk4vn+trEZY8u2J50IQneB8S6XFXkl5tJDV5RABqsVpSmI00i3XnVlgozb3uzdtHx/Yr0lTWJcdOF9TusiznH0vNzRCXFLk6lYSlQQA8SCE0IUqiRjQkqSDqiviKsKLpyoNtLPw377LXm59ONjdSjKopKqrP0ey/4jpmslZYNrWEuAgNLotxKbqVpbvIwvAuhRUAkkA6lGhjVT2lWckm1zrhx0etujsMp4Omk7J6/n3Nqcn5ZLj7BVm2z2oalYKrrkwpN1V5AKFb0YA6xiQRGMsbWcYVOLTkt3R8Hv/OBmsNTWaPBO3eUy1pQoWBmFMG4kltTgcUkmukgCnIf6x28JPlIXzKXxSscvFRVOdkrHFmzFnKV8yGbMMozIZsxOUZkYzcMozDNwyjMM3DKMxa8m21KZaaTS84++BU0Hg5bSY5mKtCpKb4KMe+R0MP6UElzt/QZRWQ5LFOcKd8CRdVe0aa88ThMRCunkvu1McRGVJrNzkpYz11Ur5zkv+kpIxSqQvCfRL/7mW4uzj1dyOmYtW0VpcS8Xc0WX795lKR4Bwpqq4CN9d18UIYfBxlF07Zs0belf+5c19DXOrXaale1nzfB/A5LPdIZbKTQqDAGNMbjtMY4P8Qbsn+6f0PRbASlnv7sSetZxJQ7mltdt3Pr1DALQAc4GiTdv6L1AK40xjgVZKzytZrb/rb46nYw8ZZo50+Tv6K0fNfntpoeSZZJqmXP+yr/ANyZj2v8Oq+zPmf0PO7ceXaEl8F3Exk1kpMzTAW2Gyit3fqoagJOi6dojpbQ2hhaU+Rrxvz8Lr9zh08JVm3OnK3FEsOx3N8HL4UPf6waj7kc+O0tmxakqdmv9KNksDimrOo+1n2rIGdP3Wemfdi15/wmkuz7mpbJq+8jAyAnfFY6f9sPP+E0l2fceaqvvIDsfznisdP+yHn/AAmkuz7k+aqvvAZATvisdP8Ath5/wmkuz7keaqvvIzuBndF1npn3Yef8JpLs+4801dUbpTIy0WiotlpBUkoJSvG6ql4VuYVppGMaq22cDWjlmpNceH3NtLAYik7xkjRuAnfFY2d//bG3z/hNJdn3NXmqr7yM7gZ3RRnrD7sP5gwmkuz7jzTV1R8jsfzvisdP+2Hn/CaS7PuPNVX3kB2PpzxWOn/bDz/hNJdn3J81VveA7H874rPT/th5/wAJpLs+5Hmqr7yMpyAnRoSyP4z7sP5gwmkuz7h7KqvjJGdwU9sZ6w+7E/zBhdJdn3I801NUNwU9sZ6w+7D+YMLpLs+4801NUNwU9sZ6w+7D+YMLpLs+4801NUY3BT2xnrD7kP5gwukuz7k+aamqG4Ke2M9Yfch/MGF0l2fceaamqG4Ke2M9Yfch/MGF0l2fceaamqOyWyNnAi4tlhaQpSk/XLQQVhIVilOIIQjTsivV2zhpyzRck+HBPhw49LLFLAVIRyuzXWfZyMfP+lZ/7TnuxrW2KP8A+k/+KM/If9K7WfW5SdO9WywpApcSHlpuXUJbABCakXUIGPi1h51wqSySmnzuyd97fe2FhKt3ms117ubuPk5Fvn/SM/8AZc92C2xRX+ZP/ig8Df8AtXaz7RkxPd6ppgti6Eozy03LgITvgmpwUqtdNYp42ts3FwjGpnum3e2vHnLmDni8JNyptb1a3RwPpWSk0f8ATMf9lz3Y5rwOyXxdT9vE6S2ttBcHHsKX2QbGmJdDZeS2hBqhtLayu6EqvqqSKmqnFGp2mPT7LqYVYZ0MPe0bN3+P/hxcY61XEctWabf0Lz2P0rNkPBut8h4IukhV8sJu3SCCDWlKGORt/wBr6l3s2YL1b6WTM5LzLShcq5dum8M4QL2dSsgLW4oqSkggCtTdF06DxS4TtmLWWklzvsa4XSRU3SQQCCU0JwGJOCdAgEdbrT9VFoqopsk0JFFMha0BFNBWpSEq2pTTCkSgag/OEqAAH1l3FJohKg4lKgSkBQH1SzQqGBF4aIbgS1mrcU2C6AlZKzdH3Ularg4yE3RWIBF2xJvOOuFBUEhlFCFrAKrzxWkNjeLKk3EkqxAIIxESgau35lClbw3U3QErBSFEqDaUJcuU314LwKzhdN2pgCwMpISAo3lAAFVKVIGJpqqdUQCvzXbCH3FJS64hbwupCsEhuVQRSpoltag4k6r4GBvEiQZYmJtSDgTW8AooKVAIAVW6UIJv1KNCbt0EVrDcDR9KPlS0BS76a3wlFcyM4M2oUbWV3kUqAFkFVd6AaLAImZwNpNFBxRvKSUFSUKUlJQ2nek3CSutSLt0ArRrbgWkxAK62w+2l1y8slTjoSPrFKbRn13VXSpxJTdCQAhqtFDUCYkH23NTZbSpSLpuNLXdSSU5zNhxKUkVK0APmlCe8wNaQ3A0Prm1o++n66gupurzIYKs4dpKqb0jTUUrQBuBscm5qrnfXQN79UoqpfSEFNGyLyk3iRRYSdIRSkNwJ9om6Kgg0FQaVBpjWmHNhEAgJ9M4FFTagUh5ZSgpVUp7VWE1XfpczlMLmmmuJ3A41zcylyu/vLYFyjZOcW0t4oSsFAKAc4i8ohFKjFMNwLcYgGIAQAgBAHmHZ18DLfic9Tceg2Fwq/L9SpiuMeshrB7ISLLlGkLl1O5xSlApWE0olsUoQYw28r4vqXeyMF6t9LOvu6s+ROdYPdjjZC3cd3VnyJzrB7sMguO7qz5E51g92GQXHd1Z8ic6we7DILju6s+ROdYPdhkFx3dWfInOsHuwyC47urPkTnWD3YZBcd3VnyJzrB7sMguO7qz5E51g92GQXHd1Z8ic6we7DILju6s+ROdYn3YZBcd3VnyJzrB7sMguO7qz5E51g92GQXHd1Z8ic6we7DILmVdnNoaZFwf8AkGv+GGQXMd3VnyJzrB7sMguO7qz5E51g92GQXHd1Z8ic6we7DILju6s+ROdYPdhkFx3dWfInOsHuwyC47urPkTnWD3YZBcd3VnyJzrB7sMguO7qz5E51g92GQXHd1Z8ic6we7DILju6s+ROdYPdhkFyIy6yuTack08lpTQQ+43RSgqu8aVXADbHe2IrKr8v1KmJ4x6yl5WeAleRz1Nxr257X1LvZGD9W+llZjkFsQAgBACAEAIAQAgBACAEASdk2E9MVKEhLY751Zutp5VHSeIVPFAHsXY57HkvcRMYOGpo64muKVUOZZOAxB366nYkQBPdkHIJiaZUs71TaCQ5pWmmJJ4RO1JxGNDqgD8+WvY7ssoBwCihVC0mqFp2pVrH6wBHwAgBACAEAIAQAgBAFtkPssfm3P2WY7mxuFT5fqVcTxj1mjKzwEryOepuNW3Pa+pd7Iwfq30srMcgtiAEAIAQAgBACAEAIA7bKsl+ZXcYaU4rXQYAbVKOCRxkgQB6Az2PkScsqamQH6XQACUspUpQAx793E/donjMARE7aa3KCuCcEgAJSgbEIGCfXAHt/Ys+zGOV395cATmUKKyr6bwQVNLAUSABeSRU1IAGOkkQB5X9EMuSa2RcLJIKpt8lLKVAaWBgt1f4AEmuuAPGJ1pKHFpQq8lKiAqlLwBoDSppXZAGmAEAIAQAgBACAEAW2Q+yx+bc/ZZjubG4VPl+pVxPGPWaMrPASvI56m41bc9r6l3sjB+rfSysxyC2IAQAgBAGbp2QuTlegpAi1jEAbGGVLUEoSVKJoEpFSTxAaYAs8lkulrfTat8Me12yL/wD5HMUtDRhiriEAe0di6zmVymcDSEpzqgltIogZugClVxdX5y66BQCAPvszqIs4cb7Q/RR/oIA8csyy3ZhQS0gqxpXUPbyCAPZcl7QMpJtyrSM/MNhV8JIS20VLUr6101S2BXRirigCvW9lM2VELUJx0YhtNUybRB0kHF5Q8ZRphhsibAg5gPThC5l3eqwRUEinisMo3y/4Rd2mAPL7VYzbziAlSQlRAC03VAA4VTqPFEA5IAQAgBACAEAIAQBbZD7KH5tz9lmO5sbhU+X6lXE8Y9Zoys8BK8jnqbjVtz2vqXeyMH6t9LKzHILYgBACAEAe55CZThMs1flUvVF0b1Nb44yI5k6vI1Gmro9Vh8EsZho1FUytcercbcp8uZOXUUPy0utzWy20lWb4luHC9tAGEEsRV3xUYrouUa7w9H0VKT+L5+rmXSz4s+y5CeQC9ZJYvYpLZuOFPj3E1ITxkU0Rm/KaavZSXw3Psd0yqpUaj3Pf/qX1RLyWQTSZdxFmuJSsihK968Qo1uqcFTcI0XaDljdQxCqxvF3/AGZqr4dU36SavwfFeJ5flBYszKLuTDZRs1pVxg6DFhSTKsqbir82p7T2LJe7ZjGFL19foUs481IyMCNXlBKMksz7WcuqUApQK6lCiAaHXdoa8cd7ySVaCqUWlfm/PiceDy1JQqb7cD7ct6RS2F9qoYaVVKSapW4NYQ2jEjaagRqq4bkt1Sab6FZdLZlymZ2pQ/dkaJyzptosJEw0y3pzRo2knxxiK8uMVslKXBxfav33I2qWIit6fU7/ALPxN8jkA0mq2ldspoFJRUIoDoJBBCuXHRGipRUfh08O1eBup4ly5r9G59j8SZkWJRC6OvBLhwLZqzXYCVb9Y4r13ijTKEo8SxCpGf6X49hBdk3seInm+2JYDPJGoijgAwSo7dFCdGg4aMDM8nyTyGVO5xJfQy62u4W3Aak69dRQxRxeNWGazRdnz8y6TXOpldrFgd7B9oUq24wsfjI/pG2liOVjmirr4NPwJUm+Y4Xew5aqf8ps8jg/rGbrKPFMnN8CiTcsppam14KQopVrxSaHGNkZKSUlzkp3V0aYyJEAIAQBbZD7KH5tz9lmO5sbhU+X6lXE8Y9Zoys8BK8jnqbjVtz2vqXeyMH6t9LKzHILYgBACAEAeq9jKdW1ITKlDN0IzLy0m4lagQSk6VEVOCanRFepSzSTOhhsSoUnFvq1+HaRDK2JYlTQK3ial90AuXjpLbeKWwcTU1VjqjelbcUJScndntnY3R/8eysjfuXnFKOKlXlqulStJNKRJBE5YPKlZhLjRukgLw0YkhQ5CRXlJjjY1cjWVSG5vj1HqtiRWJoyo1FdG9zKNmcYLcygKBGIPrGw8cbFis0bviY1djypTtDgzkdtTtWXSwHkS8uykIDnhHnBS8nNNnAGhFVrrQ1oNcX8PWVWN0cDFUHRnbmf5bqKwtpuYvOlp5LSSHE50lTj1KJJCjpKlXB6cI9BgK1qTWhw8XFqonHn3FgkshC+vPTF4qIHhN42gDQhDI3ygNFFlI1kGscutWdSV+YvUqSpxsjFvdjd9wANTaSB3rbiLjafwhG9HpTGk2nDZkhaVnIOepdBq24hYUEr8UjA3VUpSmyOlgailLkqiun+ftzFDGUstqsdzRY7NymlLUazUy2A5oPEdqTqjbWwUqTbp746Mxcs6TfHVFacyVdlpghMzdaIqhSSpK1DWDd0kcQMc+rSyrMuHd+cxvw+I5T0XxX7/nOVjsn2eklE0zfS4gIQpY++UiiVKI0KpQVrjriu95asWvIrKyYXItvFVXEqLS6/fu6FHzqR5jEt4PFNUtyavbmOXi5SpSzQZYWMrXXnEIIAFcY14rH1J0+greV1JySPzhbprMPH/cX/ADGPT0PVR6Edml+hdBwxtNggBACALbIfZQ/Nufssx3NjcKny/Uq4njHrNGVngJXkc9Tcatue19S72Rg/VvpZWY5BbEAIA77Ksd6ZUQ0gkDFSjvUIG1azgkQB67kP2Km7qHXqPVooKUCGRsuINC9yqoniVAEz2WZduXk2koFVqdCb5peupSpVEgYJTxJAEAeY2HIpfduKJAI74CpB201iNNeryccxdwGGWIqOD0b7D3bJ6calpVporT9UhKCb6RWgxNFlJFYxjiabV7rtM5bNrZrRTfU/pcq2V9otu1VnEKVgEpQbwSBoFdZqSSeOObipxqPNfoPUbGwdWhucWtWyGsmx3XzvUGmtWhI4ydAinGLk7I6uKxlKgrya6Oc48sJxMu8AgBV1CUh5SL2IBqWire087HRhHYwFF04O/Ozw21MRy01u37+q74dJX2co3Qu/fWVAhQUVXlAjRStQOQR0Y1JRTSfHiclxTd2izSPZPm098sLHntj1poYwMi22H2RFvkDtS9XW2ogegKGPIIA35WWot5ot0SgFSVFNby6IN7GmCdAFNOMXtnwcq19CpjZJUmtdx48l9TThINDWsd29yulZF2snKQvsrQ5jcUhSa8ZCD+iv0jTiKEZU2+ezv3or76eIjJc7JN8JWkoWApKgQQdBB1R5o7Zx2RZaZeWW2g1TnSpNdIChWh202x5TbD/xi/2nL2jwOuxkfXo5Y5leX9NnNo75o8Ntz/EPf8i/5jHuMP6qPQu49HS/Qug4Y3GYgBACALbIfZY/Nufssx3NjcKny/Uq4njHrNGVngJXkc9Tcatue19S72Rg/VvpZWY5BbEAXTJ7JBKpUzrv1raVXc00oC6aA1eV3zYx0AVO0QBsnrVKk5tASlsd62gXW0naE/ePnKqYA/R1ls3GGk6LraBjqogQB552TpB2bal1IBNXV5sYUukAV0Vxu116YrU6spVLc2+3UXKlGMae79StfrK7ZFgNy5IN6YfA3zTRolGjwzh3jQ0HfVUdSRFhpPiVYylF3i7Eiu2GUuFS3EqVQJDUsgFlH43FA5w7Sa8QjVOhTlxRZp46vDhJ9Zi1mJdac4wpBKaX0oqBQ60hQCk7KU4xhHNxOHVPeuB63Y+1JYn+nN79ectmTDTOZQoMlaaYhRKlJ47tbrg4wAeIxYocnbNlX53nI2jSrQqOLnv7+viuu6+JbSG3ECoSpBGsApp6cIvpprcefkmnZ8SnW5YdmO3rsm245taJaAO1S04DloYkgqcvkpKtKvKF8nQgG8kcV41vegK9EZRjKTtFXMZSUd7diytyjiUd6iXap3zhzYI5Dv1+riizTwkpu3Pot78F1s0VMTGKv+73Lx/YhLbtltpBblkLfcVgp0pKUAbEJ2R3KGAnThd+j8OL6Wyg6sak8zd+7qRTGrBmnlVDKyTsSY3ZIxW+SRm6iLFJ2OJZBbUoF5RSVgGuaQk3qKIwvqITvdQqTFDF4uCg1H/37GVKk6lRSfBEjnY4J1DqaVVlX4x/LHk9sr/GL/b9TlbR4G2xR9cjl/pHJxD/AKbOdh/WI8It3/Evf8i/5jHvMP6mPQu49FT/AEI4I3GYgBACALbIfZY/Nufssx3NjcKny/Uq4njHrNGVngJXkc9Tcatue19S72Rg/VvpZWY5BbEAelZH5QKaSjFKVUuhdAUKTdpmn0jv07DpFcNkSCVtTJZD6w7KIu79GflairIUofWNqwC2Tjvho0acBAPWbdtMBlYZBUVUbCxghN/e1vHTQHSMOONOIm4U21xLWCpqpWipcOL6t5V5y0FqbTKzCC3dNELBKRxAkGoB0Eg6DHIhXlBRjLc4npJ4ClUUqtF5k1vXgQdp5IzTyLrLiLicMxTMoSrWLqcFHzlVrtjrQnmV0cOrShB2KbamTs6x4WXcSB95IvJ9BRUCM7s0ZYGLAfXfIvEgpVUHiiri5Xps6+x6eTEqSLhk3lGpjeE72KNGs47j0+P2dGv6a4ku7byFgGpIJUCipulWkLujSSK10YiuuLuFr5p5Ty21tmyo08+lux83U+BKWHJGZF5xVxkHACgrTYNA5cTxx240lGKbV2+C8Txsq8p1MkXZc78Dptq22JRIEoyhbhwLigSEjaVaSeKojZknb+pw0RnKy/Rx1e9lUeygfWbxWi8dYbSTzqBMR5TZZYqy6X9jWsLG+Z73qzWbXmD/AKhY5LqfUkRjyknoZWhHijS7OPKwU+8obC6qnMDGLlU/EZwnSOdKgkUAAHFhFeWZu7LcZRtuMh2NMnYmUrElLn6hR88fyx5favpYlP8A0nKx0ro6rCV9cjl/pHIxS/pspYf1sTxzK+x1NPLXpStalA8ZJJHLHusM70o9C7j0FJ3iiuxYNggBACALbIfZY/Nufssx3NjcKny/Uq4njHrNGVngJXkc9Tcatue19S72Rg/VvpZWY5BbEATtlWzgG3cRgErP3QPuqH3k/qIAtMraa2VIBWAEkKQoi9dr92oO+aVr1ekCJB6bO5YvJZ7YbbaWwCEPNmpUyogU3w/y1ChSo1qDq0RBKvfccbOWso6m6ttSE+KoZ1sfhoQtHo5orVKMJqxfo16tJ51fpXHwfWSUlakuAC29gMAQq/dGpJwCiniUnCuChFRU61D9KzL9/v8Am8syxEMR+q1+zr+D6Hv50Srs+44mjLrVddQq8OQUUAeWsZraFLhJ2fxTRplhGnezt1fYpc7ZqkLUoIU64rvlFKqc5AKvUIq18QqjtHgd/ZtCFNZpyS61f7HG1k3MOKwaUSeLCNUYSk9yOzLaWHpx3yRxZTOsyWaYKgt8qqsJIIRXehJOiuJJjo4TD2qJs81tfaXL02lwfD42338CftCRfmG2xKzKFJCEi4hYBrTGqdOmPa06+HjdS3O/H7nzqlTqReZric+Ts7OWcsh9lS2zpB0/rgY2TwtHEx9GSvqb/KMj8SxKtSx5nwiSws6TQox5RvYoVNmYuPMpr86zdGvSlzuPR+WNashGnd9K2hUHQFBCxzgAxScXTfpwa/Pj4mcoOorKSf58PA1Hsezo0PsEbSFD1CMuXpfHs+5W8irczX51Gi07MakEKW68lx9KSsIQKJTTQpVanTQDRpizhoKXp5bR1f0MK8JRioZrtvgvqVzJqUM40HA6hKlKUClRoa3jjhoB2R5zH7RUa8s0XZ8HzdxeVVUkqdi3PZNvIbSgCoGJVTvidnFHm8W6kqjqOLtzbuYo4qNWT3R3HJISLjLqVKSaA48kc+q4zi0U6UnConJWKvlDJi+404Kip5jiCI9hs+anRi1oegw/A8ztyyFMq2pOg7fnF43kTACAEAW2Q+yx+bc/ZZjubG4VPl+pVxPGPWaMrPASvI56m41bc9r6l3sjB+rfSysxyC2IAQBI2daRQLijvMSMK0J/odYgC6ZKZQFlwNKopCwW6HvVoXiWVnYakpVqPKYiRnTaT3kyiwJW+VJcJRWobOC0eYvYRo0xocWmdWNWEo2JE2+hlN1sAU1jT0tXoAjNSZWnRjzFXtTK4k73E8WAH8WkxLyy4o1xVSH6XY55bLm0EnezK0jYDUDnjTKMV+kuUY5n6aT6j6ncsJ50XVzThB0i9QfpGveX406Ud6SRXH0gnjMbqdyjjFC1zskJcDQackdKlG288vXrSvYs0jlJNsiiJhdPFUbw5jURvsVVVkSCctCrCYlWXeNIzaudOH6Rup4mrT/TJ9/eTaEuKPtues1w1uvy6tqaKA9IIVF6G1qyVpWfT+NEclHmZ3Jln1D/APltRKhqSpwoVzLH9Y2rG4ef6oWfRfuMkpor2VMs5LtZpxd55033DevbxNQgE8ZqfQIq47E54Wjw4eJNNLlMzKQWaKqDQ7RgeePPTdtx0o1NxcMncpJtgC5MrA2E1H6xy625+ju6CjVnKL9DcW+U7JMwBR1Dbo4xdPOIrSip/rin0owWJk90kma7Qy3s6ZIEww40RhfTjQcoxpyiJjRxNPfh2uh/n5qWoN7nFWKw9LomSppo5xKiQkjE6d6eWOzScnBOa3239Jbi21vKhllYRk5gtnYDp0EpBI/WNhJAwAgC2yH2WPzbn7LMdzY3Cp8v1KuJ4x6zRlZ4CV5HPU3GrbntfUu9kYP1b6WVmOQWxACAEASEhMXqNqP4SdVfuk7Dt1H0wBPBarwUo4gAE43gE4V86mgjZBolM459by1EEEjUEje01GuuMXYzUpGlMk5spymMbxM1KRtTJK1rQOU/KI9E2xqVOYyqTVqWg+mHok8rVOV5paTiDxHUfTGaS5jROcnxN7bDuynKQI2pyKjjBnQhtetaR6axsWc1unTNyBtXXkSTGazGt04HQg+atXopGSerRrdJcxuS6RoZ5zGanDUx5Fmq0H1rTim6Ro2EQqzzLc7mVOlaW8h2pZxWIGG2ObNq+8v5UdrUk6NaRymNLUDW6cHxJCRsp1w3UqKjsQkqjW1TMHSgWdjIVtBT248QpWKWGxffXyNpqr0xnGD/ALTNUrcCwoLMgiic3ICmI3r86v8AhqUtE+cTyRZinbebUeUdkS1+2X0lKChtCSlAUbzisaqW4rWtRNTGRJU4gCALbIfZY/Nufssx3NjcKny/Uq4njHrNGVngJXkc9Tcatue19S72Rg/VvpZWY5BbEAIAQAgCZsmeNaFWI0bcBpG2g1axAEqsVTQKoDs0JJ0fwHVsMGiUyJWya0Na8cQDok21Y6SmnoEYTSsb6DeY3tS5VojUXpSUeJmbbATdvVNdA0D5xsjF3KdWqpKyR9tuIUAFggj7w9kWo1Wii6e/cbm5ZI7xSCfO0xlKpm4GNn/cj7VLv+MByUH9I12bMk4o0KknTpXX+P5xGSRlmifBs1zl9PzhlZOZGUJWg6+Q6Ijeg0mdFn2M9MLutNqUTqSMB7Ihu5KVi72Zke21dRNOFx7SJdgZx3kVTBA4zQRplSzSuYShmJidtFqTTdUtMqPJ5ajs0v8A5Hu9b4wkE8cbI00uBKilwK6rKV9xRakme17+nN1dmXdVVuHfnnAjOxkRU2xLyxKp2Zo7pLLdHpgnYpdc2yThpJPFC4KTlFa4mXAUNhppIuoRW8QNJK1feWTiTEAioAQBbZD7LH5tz9lmO5sbhU+X6lXE8Y9Zoys8BK8jnqbjVtz2vqXeyMH6t9LKzHILYgBACAEAfSFEGoNCNcAT9mT14Y6RpB0Y7fNP6GJB3FoVBIrsrpNPunzh+ojFoyi1znSUVSLpF3YBT9I0yvfeXqORr0UfQaBFFFQHFQDmgp2MZ0b85ofkQkihqDjGyMsxVnBx4nyJU7IzsYGRLQBtbaUNBI5DAg6Ai/gsY6la43U5u9jXONt6Nlm2G8+q602pR4tEWLjiWyycmW0kocKpl0Ylhmigj/kdO8bHKRGipOL4EqLud9o22zLpza3Uo1dqyBNTxOzVKn+CnLGmxmV/6bm5kmXk2cwg4lqWH1ivOdcrxaVGJBETZk5OvbL2de1sS6gpVdjsyQUp4wipERcEBauW760luXSmUZOlDFUqX/yu9+56TTiiAVgmAMQAgBAFtkPssfm3P2WY7mxuFT5fqVcTxj1mjKzwEryOepuNW3Pa+pd7Iwfq30srMcgtiAEAIAQAgD7acKSCNIgCySE0Fp5cCK4imIFfGGkH0RIJKTcANFEAHG9qI8Yf1GoxqnC5vpVFDiTCW0J0C8ePARCp6mU67fA0uNFRqflGxJI0NtnQiSWE71Na6eT/APeqLFNRS3leUrs+vosnQCOI+2MJQXMzJVNTvs/JV93EJASNKiaJA2kxhYzUrk1Zdiy6altJm1p75YIblmzrvPKwP8NTxRKdg1fic1q5RS7QzalmYUP9PK1alhxOOeEd5wDsg23xJIEWnPT4LTQDbCdLUuA0y2Bwjnej0kmIBFzE9ISgotztp0aWpclDIOxyYIvOD8AHLC4K9bWWUzMIzQKWGOBYGbQfx41WeNRMQCuwAgBACAEAIAtsh9lD825+yzHc2NwqfL9SrieMes0ZWeAleRz1Nxq257X1LvZGD9W+llZjkFsQAgBACAEAIA3SswUGo5CNogCzS0wFpGPGDsO2n6KHpieIJ+wgpQKbpITsxKK7fNOoxBJMJlCdAryQBJydhOKSVqIbbGlxxVxAHKYEElKsNIQVtpziRpmJhRZlU/hrvnf4RQ7YAr1tZbS5N1N6fWnxhmZJsjxWgarHGsmAIp12etBGcecpLp1qIl5NsagFGgV/CCYkEZOW1ISouoT264OVqVSeTwjvpoDC4K1buVM1NgJdco0O9ZbAbaTso2nD0mpiAQsAIAQAgBACAEAIAtsh9lj825+yzHc2NwqfL9SrieMes0ZWeAleRz1Nxq257X1LvZGD9W+llZjkFsQAgBACAEAIAQB1yE2Wzrp6jtEAXfJ610NkFbalUxC2Vlt5sHxSMFIOwgiJ4gt8vlgwMfpBaTsfkm3FjivoKa+kQsDitXLVut5ptUy4NExN0S2g/wC1LjeJpqJqYWBD2jKTc4kPTz9xrU5Mktt8jTXfOHiSKccARD2UElK0Esz204ND8yLrQO1uVBp6VkmIBXLat6Zm1BUw8pwjQDglPElAolI4gBAEbACAEAIAQAgBACAEAIAtsh9lD825+yzHc2NwqfL9SrieMes0ZWeAleRz1Nxq257X1LvZGD9W+llZjkFsQAgBACAEAIAQAgCZsK20sb11hLzda0vFtxJ8xxOKeQgiALCLYs1elc815t1l0DiCjdJ5SIm4NUxlkyz/AIKW340TEzdcdBppQ3TNtn0ExAKraVpPTC777q3V+MtRUeQV0DigDkgBACAEAIAQAgBACAEAIAQBbZD7KH5tz9lmO5sbhU+X6lXE8Y9Z6Jkp2P5a05Ntb630ltSkjNKQkUKWzjeQrGNO3XbF9S72MF6t9LJBzsK2akpSX5sFVbozrVTdFTT6nUI42dlux9dxGzuFm+sb+DEZxYdxGzuFm+sb+DDOLDuI2dws31jfwYZxYdxGzuFm+sb+DDOLDuI2dws31jfwYZxYdxGzuFm+sb+DDOLDuI2dws31jfwYZxYdxGzuFm+sb+DDOLDuI2dws31jfwYZxYdxGzuFm+sb+DDOLDuI2dws31jfwYZxYdxGzuFm+sb+DDOLDuI2dws31jfwYZxYdxGzuFm+sb+DDOLDuI2dws31jfwYZxYdxGzuFm+sb+DDOLDuI2dws31jfwYZxYdxGzuFm+sb+DDOLDuI2dws31jfwYZxYdxGzuFm+sb+DDOLDuI2dws31jfwYZxYdxGzuFm+sb+DDOLDuI2dws31jfwYZxYdxGzuFm+sb+DDOLFd7IuSjFmybLTCnVJW844S6pKjW40nC6lOFAI72xHeNX5fqVMTxj1l37FiCbOAHDasMM2iNO3/AGrqXexgv0PpZPTEpdflRU1OdJ35OOa21jilwle1vOPTPtiLAdrecemfbCwHa3nHpn2wsB2t5x6Z9sLAdrecemfbCwHa3nHpn2wsB2t5x6Z9sLAdrecemfbCwHa3nHpn2wsB2t5x6Z9sLAdrecemfbCwHa3nHpn2wsB2t5x6Z9sLAdrecemfbCwHa3nHpn2wsB2t5x6Z9sLAdrecemfbCwHa3nHpn2wsB2t5x6Z9sLAdrecemfbCwHa3nHpn2wsB2t5x6Z9sLAdrecemfbCwPptgDG8TgdKif0iQeY9nbwMt+Jz1Nx39hfpq/L9SpiuMesk+xjINPWekOIC6OKpXVVtusatv+19S72RgvVvpZbZKypdCgtppAUKgKTq1EV/SOIXDvgBWAEALw2wBhRp+g5zSAMwAgBACAEAIAQAgDFcach56+yAPqAMQBhJr+o5jSAC1gCpNANcYykoptuyRJqkppLqErTW6rEXgUmm2h1HSDrBBjIg3QAgBACAPpIFNPFhjo9MAeSdmScD0tLrAIGemUUP+y6G6+m5X0x6DYfCr8v1KmK4x6yzdiT/AD/kP8jcatv8AtfUu9kYL1b6WS8jZr18qvZtJJO0qFfF9scUuE7EAinJJZUo3cC+0oYjvUg1OmJQJWIBAWhZrq3ytKKpqnGqRoSkHAmuoxKBOv/8A2H8wiGDRMMqUd6qmLdeMJUoqHFpESgfUq2pIVeVeJWSD5pCaDi0GIAmGlKKLqqALSVDxkhQJEEBKNqSkhSrxvE14jo5IATTSlXbqrtFAk8QBrhrrogBKtFIN5VaqUR5qScE11/OAMPsqKkkKoBeqPGrSg+fFACTZUhNFKvG6kV4wV19aRXXSJ3A2jvjyJ9aogHNOy6lVun/LUkY03xUgj9ArGAOllBSkAqvEDFWipgA1o9Kv5jAETb7ykBalIKms0oXkqP1SyFC+pGtJqgXsbtCcBUxUxMJSs1vStu+v5w4rerGSOux1lTSSVpXVKDeTilX1aNBAFdlaDRoGiLjd+BidpiAfGdGoFX4RX9dA54WBiizqCeXfHmFAOcwA7XJ74qPFoHMNPprAG4IAAAFMTxbIkHjHZN/wMv8Amp//ANtcd/YfCr8v1KmK4x6yd7HeUcpKySUzEwhpSlqICzSouNiojVt9f4vqXeyMF6t9LLLu9szy5jpfKOLZlwbvbM8uY6XyhZgbvbM8uY6XyhZgbvbM8uY6XyhZgbvbM8uY6XyhZgwrLuzD/rmdR77Ya7IZWDO72zPLmOl8oWYG72zPLmOl8oWYG72zPLmOl8oWYG72zPLmOl8oWYG72zPLmOl8oWYG72zPLmOl8oWYG72zPLmOl8oWYG72zPLmOl8oWYMbu7MrXt5nUO+2V4uOGVgzu9szy5jpfKFmBu9szy5jpfKFmDCcu7MH+uZ1nvtprshlYM7vbM8uY6XyhZg1y+WtlNpCG5yXQkaEpISka8ABQQysGzd5ZnlzHS+ULMGd31m+Xs9KFmBu+s3y9npQswN31m+Xs9KFmDincspBagU2ulsUpdSWyK1OO+QTXRrphCzBRuyVNS65KXEtMCYSl6YKl1BN91aXVA3QB/mahopHoNh8Kvy/Up4rjHrPP8rPASvI56m4w257X1LvZGD9W+llZjkFsQAgBACAEAIAQAgBACAEAIAQAgBACAEAIAQAgBACAEAIAtsh9lj825+yzHc2NwqfL9SrieMes67VsJ+aYlyylKrt8Kq42giobpgtQOow2zRqTxV4xbVlwV+dmGEnFQab52RO4md4Nvr2fiRyvJa/uS7H4Fr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l37NclrOS27dCzMuLCUuIWbpaaFd4o0xB5o7OyaVSCqZ4tfp4q2pWryTcbPUgS6raeeOs5PU1ZVoM4dp54jPLUjKtBnDtPPDPLUnKtBnDtPPDPLUZVoM4dp54nNLUZVoM4dp54jPLUZVoM4dp54Z5ajKtBnDtPPE55ajKtBnDtPPEZ5ajKtBnDtPPE55ajKtBnDtPPEZ5ajKtBnDtPPDPLUZVoM4dp54nPLUZVoM4dp54jPLUZVoM4dp54Z5ajKtBnDtPPDPLUZVoM4dp54Z5ajKtBnDtPPDPLUZVoM4dp54Z5ajKtBnDtPPDPLUZVoM4dp54Z5ajKtBnDtPPDPLUZVoM4dp54nPLUZVoM4dp54jPLUZVoM4dp54Z5ajKtBnDtPPDPLUZVoCsnWYOTfFhJH//2Q==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22534" name="Прямоугольник 1"/>
          <p:cNvSpPr>
            <a:spLocks noChangeArrowheads="1"/>
          </p:cNvSpPr>
          <p:nvPr/>
        </p:nvSpPr>
        <p:spPr bwMode="auto">
          <a:xfrm>
            <a:off x="1547813" y="5995988"/>
            <a:ext cx="67564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 b="1" i="1"/>
              <a:t>У програмах, призначених для навчання.</a:t>
            </a:r>
            <a:endParaRPr lang="uk-UA" sz="2400"/>
          </a:p>
        </p:txBody>
      </p:sp>
      <p:sp>
        <p:nvSpPr>
          <p:cNvPr id="9" name="Заголовок 4"/>
          <p:cNvSpPr>
            <a:spLocks noGrp="1"/>
          </p:cNvSpPr>
          <p:nvPr>
            <p:ph type="title"/>
          </p:nvPr>
        </p:nvSpPr>
        <p:spPr>
          <a:xfrm>
            <a:off x="1617641" y="357166"/>
            <a:ext cx="7526359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/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Галузі  </a:t>
            </a: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застосування</a:t>
            </a:r>
            <a:b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uk-UA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мультимедіа</a:t>
            </a:r>
            <a:endParaRPr lang="uk-UA" sz="3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2537" name="Picture 9" descr="http://www.zankov.ru/images/_user/otcratka/yo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3500438"/>
            <a:ext cx="4286280" cy="2302895"/>
          </a:xfrm>
          <a:prstGeom prst="rect">
            <a:avLst/>
          </a:prstGeom>
          <a:noFill/>
        </p:spPr>
      </p:pic>
      <p:pic>
        <p:nvPicPr>
          <p:cNvPr id="22538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3357562"/>
            <a:ext cx="3781425" cy="270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9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0166" y="1643050"/>
            <a:ext cx="2286016" cy="1719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Рисунок 13" descr="2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43570" y="1357298"/>
            <a:ext cx="2333434" cy="20484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AutoShape 2" descr="data:image/jpeg;base64,/9j/4AAQSkZJRgABAQAAAQABAAD/2wCEAAkGBxMSEhUUExIWFhUXFxcWGBcXGB4YGBYWFBUXGBgXGBgeHiggGholHhYUIjEiJSkrLi4uGB8zODMsNygtLysBCgoKDg0OGxAQGyskHyQwLCwsLCwxNy0sLC8sMDcsLC4sLCwsLCwsLy8sLCwsLCwsLCwsLCwsLCwsLCwsLywsLP/AABEIAOoA1wMBEQACEQEDEQH/xAAcAAEAAgMBAQEAAAAAAAAAAAAABQYBAwQHAgj/xABPEAABAgMDBQgOCAQGAgMBAAABAgMABBEFEiEGEzFBURYiU2FxkZKTBxQXMjNSVGKBsdHS0+EVIzVCcnShs4KyweI0Q0Rjc5SDtCXC8CT/xAAbAQEAAgMBAQAAAAAAAAAAAAAAAQQCAwUGB//EAD8RAAIBAgMDBwsCBAcBAQAAAAABAgMRBBJRBSExE0FxgZGx0RQVIjM0UmGCweHwMqEGFiNCJENicpLS8bJT/9oADAMBAAIRAxEAPwCCnLeenHS64SoqUbqTvggE4IQNQ0DAY02x7qhQp0KeVJJLi/qzzWJnOpU4v4I3ulxtNVISmtCAQkKorQq73100O+pTVWMYYrD1KnJwd38OHbwMJYatGGeW5HIbROxPRHsi3kRqtLUx9Iq8VPRHshkQs9R9Iq8VPRHshkQtLUfSKvFT0R7IZELPUfSJ2J6IhkQtLUfSKvFT0R7IZELPUfSKvFT0R7IZELPUfSKvFT0R7IZELPUfSStieiPZDIhZ6j6RV4qeiPZDIhZ6j6RVsT0R7IZELPUfSKvFT0R7IZELPUfSKvFT0R7IZELPUfSKvFT0R7IZELPUfSKvFT0R7IZELPUfSKtieiPZEZETZ6j6RVsT0R7IZELPUfSKtieiPZDIhZ6k1Ysip9suqWEJCigBLSVqJSElWBUkAUWnXrirXrqnPIld8eLX0ejLFLDucczl+fsbXZNtOl1folmvjxEas3/av+T/AOpk8PFf3PsXifUlZCl3iXEhAu3SlpKlLC20OA3SpN3euI16TTGlYwlioq1o7+e7e7e1x386fMTHCPnlu/GHbPQnS4v/AKzfxoyjWk+EV/yf/UPDJf3PsXiJKxVulRziQ2AlSVBpJUoLBI3hUADRJrvjxV0xTxm1qeFinKLbbasnpx3lrCbKqYiTSlZcbv49Bh2xUjS+r/rN/GjmP+KaS/ypdqOqv4XrP/MX7+BFoylfst9K21ZxtaSq74NLiSVN79GISpK2ziK97poY6calHaeEVXLbm+KsUXhamBxDpSd+43djmUC3rpvYtOd6SCTQCgIxGnSMRpFCARj/ABHTUsLFP3k9za4JtcPj1GrZvpYppu257+tE3ldk9LsMOLZbdSpLiBfXeoq84yD3woSoOqxFe8OlVSnmYXE14VqMVO6lbdfhd2s1rbWz7yziqNPJNuKuk9/Qb8lLOl+12FulN5L7j5BpVSGw23cx01WtrDljpbRr1YVpRh7qXbvv3lXB0oSpRb1uctpZNSyGr181zwQpwLF1JM0ppaVAiguoF7SThoAiaGPryqKFv7dy536N0+t7iauEpZXK9t/1JCdsxsIzISGaMzSQpakneifaQlTiinvVJUldRQgYA0rFaGJqOfKN5vShuX+17lv4rhbnZYlRgoZVu3PiR03YjTE7I5sKCVvJCwsg4tzIRWlTRKk0VidCho0C7RxdSvh62biou1vin3FOrQhSq03HnZuz7b63G0qSpxMpOpLqkBAUtak5oDCpzYCt9Su+w0RXUatOjGo01Fyg0r36X16FjPSlUcNzdn/4bnMkZXOtNC+kuh5IUVC6HGVpINKk3FovkE7EmmMZR2jXcZz3ejZ2+D3dqdrmEsHSulru6zQ/k7JKQy4yVlDrzKQq+DVLj5QtBBAukIoquJ2ga5p4/E53CaV1Fvhorp9olhKFk4vn+trEZY8u2J50IQneB8S6XFXkl5tJDV5RABqsVpSmI00i3XnVlgozb3uzdtHx/Yr0lTWJcdOF9TusiznH0vNzRCXFLk6lYSlQQA8SCE0IUqiRjQkqSDqiviKsKLpyoNtLPw377LXm59ONjdSjKopKqrP0ey/4jpmslZYNrWEuAgNLotxKbqVpbvIwvAuhRUAkkA6lGhjVT2lWckm1zrhx0etujsMp4Omk7J6/n3Nqcn5ZLj7BVm2z2oalYKrrkwpN1V5AKFb0YA6xiQRGMsbWcYVOLTkt3R8Hv/OBmsNTWaPBO3eUy1pQoWBmFMG4kltTgcUkmukgCnIf6x28JPlIXzKXxSscvFRVOdkrHFmzFnKV8yGbMMozIZsxOUZkYzcMozDNwyjMM3DKMxa8m21KZaaTS84++BU0Hg5bSY5mKtCpKb4KMe+R0MP6UElzt/QZRWQ5LFOcKd8CRdVe0aa88ThMRCunkvu1McRGVJrNzkpYz11Ur5zkv+kpIxSqQvCfRL/7mW4uzj1dyOmYtW0VpcS8Xc0WX795lKR4Bwpqq4CN9d18UIYfBxlF07Zs0belf+5c19DXOrXaale1nzfB/A5LPdIZbKTQqDAGNMbjtMY4P8Qbsn+6f0PRbASlnv7sSetZxJQ7mltdt3Pr1DALQAc4GiTdv6L1AK40xjgVZKzytZrb/rb46nYw8ZZo50+Tv6K0fNfntpoeSZZJqmXP+yr/ANyZj2v8Oq+zPmf0PO7ceXaEl8F3Exk1kpMzTAW2Gyit3fqoagJOi6dojpbQ2hhaU+Rrxvz8Lr9zh08JVm3OnK3FEsOx3N8HL4UPf6waj7kc+O0tmxakqdmv9KNksDimrOo+1n2rIGdP3Wemfdi15/wmkuz7mpbJq+8jAyAnfFY6f9sPP+E0l2fceaqvvIDsfznisdP+yHn/AAmkuz7k+aqvvAZATvisdP8Ath5/wmkuz7keaqvvIzuBndF1npn3Yef8JpLs+4801dUbpTIy0WiotlpBUkoJSvG6ql4VuYVppGMaq22cDWjlmpNceH3NtLAYik7xkjRuAnfFY2d//bG3z/hNJdn3NXmqr7yM7gZ3RRnrD7sP5gwmkuz7jzTV1R8jsfzvisdP+2Hn/CaS7PuPNVX3kB2PpzxWOn/bDz/hNJdn3J81VveA7H874rPT/th5/wAJpLs+5Hmqr7yMpyAnRoSyP4z7sP5gwmkuz7h7KqvjJGdwU9sZ6w+7E/zBhdJdn3I801NUNwU9sZ6w+7D+YMLpLs+4801NUNwU9sZ6w+7D+YMLpLs+4801NUY3BT2xnrD7kP5gwukuz7k+aamqG4Ke2M9Yfch/MGF0l2fceaamqG4Ke2M9Yfch/MGF0l2fceaamqOyWyNnAi4tlhaQpSk/XLQQVhIVilOIIQjTsivV2zhpyzRck+HBPhw49LLFLAVIRyuzXWfZyMfP+lZ/7TnuxrW2KP8A+k/+KM/If9K7WfW5SdO9WywpApcSHlpuXUJbABCakXUIGPi1h51wqSySmnzuyd97fe2FhKt3ms117ubuPk5Fvn/SM/8AZc92C2xRX+ZP/ig8Df8AtXaz7RkxPd6ppgti6Eozy03LgITvgmpwUqtdNYp42ts3FwjGpnum3e2vHnLmDni8JNyptb1a3RwPpWSk0f8ATMf9lz3Y5rwOyXxdT9vE6S2ttBcHHsKX2QbGmJdDZeS2hBqhtLayu6EqvqqSKmqnFGp2mPT7LqYVYZ0MPe0bN3+P/hxcY61XEctWabf0Lz2P0rNkPBut8h4IukhV8sJu3SCCDWlKGORt/wBr6l3s2YL1b6WTM5LzLShcq5dum8M4QL2dSsgLW4oqSkggCtTdF06DxS4TtmLWWklzvsa4XSRU3SQQCCU0JwGJOCdAgEdbrT9VFoqopsk0JFFMha0BFNBWpSEq2pTTCkSgag/OEqAAH1l3FJohKg4lKgSkBQH1SzQqGBF4aIbgS1mrcU2C6AlZKzdH3Ularg4yE3RWIBF2xJvOOuFBUEhlFCFrAKrzxWkNjeLKk3EkqxAIIxESgau35lClbw3U3QErBSFEqDaUJcuU314LwKzhdN2pgCwMpISAo3lAAFVKVIGJpqqdUQCvzXbCH3FJS64hbwupCsEhuVQRSpoltag4k6r4GBvEiQZYmJtSDgTW8AooKVAIAVW6UIJv1KNCbt0EVrDcDR9KPlS0BS76a3wlFcyM4M2oUbWV3kUqAFkFVd6AaLAImZwNpNFBxRvKSUFSUKUlJQ2nek3CSutSLt0ArRrbgWkxAK62w+2l1y8slTjoSPrFKbRn13VXSpxJTdCQAhqtFDUCYkH23NTZbSpSLpuNLXdSSU5zNhxKUkVK0APmlCe8wNaQ3A0Prm1o++n66gupurzIYKs4dpKqb0jTUUrQBuBscm5qrnfXQN79UoqpfSEFNGyLyk3iRRYSdIRSkNwJ9om6Kgg0FQaVBpjWmHNhEAgJ9M4FFTagUh5ZSgpVUp7VWE1XfpczlMLmmmuJ3A41zcylyu/vLYFyjZOcW0t4oSsFAKAc4i8ohFKjFMNwLcYgGIAQAgBAHmHZ18DLfic9Tceg2Fwq/L9SpiuMeshrB7ISLLlGkLl1O5xSlApWE0olsUoQYw28r4vqXeyMF6t9LOvu6s+ROdYPdjjZC3cd3VnyJzrB7sMguO7qz5E51g92GQXHd1Z8ic6we7DILju6s+ROdYPdhkFx3dWfInOsHuwyC47urPkTnWD3YZBcd3VnyJzrB7sMguO7qz5E51g92GQXHd1Z8ic6we7DILju6s+ROdYn3YZBcd3VnyJzrB7sMguO7qz5E51g92GQXHd1Z8ic6we7DILmVdnNoaZFwf8AkGv+GGQXMd3VnyJzrB7sMguO7qz5E51g92GQXHd1Z8ic6we7DILju6s+ROdYPdhkFx3dWfInOsHuwyC47urPkTnWD3YZBcd3VnyJzrB7sMguO7qz5E51g92GQXHd1Z8ic6we7DILju6s+ROdYPdhkFyIy6yuTack08lpTQQ+43RSgqu8aVXADbHe2IrKr8v1KmJ4x6yl5WeAleRz1Nxr257X1LvZGD9W+llZjkFsQAgBACAEAIAQAgBACAEASdk2E9MVKEhLY751Zutp5VHSeIVPFAHsXY57HkvcRMYOGpo64muKVUOZZOAxB366nYkQBPdkHIJiaZUs71TaCQ5pWmmJJ4RO1JxGNDqgD8+WvY7ssoBwCihVC0mqFp2pVrH6wBHwAgBACAEAIAQAgBAFtkPssfm3P2WY7mxuFT5fqVcTxj1mjKzwEryOepuNW3Pa+pd7Iwfq30srMcgtiAEAIAQAgBACAEAIA7bKsl+ZXcYaU4rXQYAbVKOCRxkgQB6Az2PkScsqamQH6XQACUspUpQAx793E/donjMARE7aa3KCuCcEgAJSgbEIGCfXAHt/Ys+zGOV395cATmUKKyr6bwQVNLAUSABeSRU1IAGOkkQB5X9EMuSa2RcLJIKpt8lLKVAaWBgt1f4AEmuuAPGJ1pKHFpQq8lKiAqlLwBoDSppXZAGmAEAIAQAgBACAEAW2Q+yx+bc/ZZjubG4VPl+pVxPGPWaMrPASvI56m41bc9r6l3sjB+rfSysxyC2IAQAgBAGbp2QuTlegpAi1jEAbGGVLUEoSVKJoEpFSTxAaYAs8lkulrfTat8Me12yL/wD5HMUtDRhiriEAe0di6zmVymcDSEpzqgltIogZugClVxdX5y66BQCAPvszqIs4cb7Q/RR/oIA8csyy3ZhQS0gqxpXUPbyCAPZcl7QMpJtyrSM/MNhV8JIS20VLUr6101S2BXRirigCvW9lM2VELUJx0YhtNUybRB0kHF5Q8ZRphhsibAg5gPThC5l3eqwRUEinisMo3y/4Rd2mAPL7VYzbziAlSQlRAC03VAA4VTqPFEA5IAQAgBACAEAIAQBbZD7KH5tz9lmO5sbhU+X6lXE8Y9Zoys8BK8jnqbjVtz2vqXeyMH6t9LKzHILYgBACAEAe55CZThMs1flUvVF0b1Nb44yI5k6vI1Gmro9Vh8EsZho1FUytcercbcp8uZOXUUPy0utzWy20lWb4luHC9tAGEEsRV3xUYrouUa7w9H0VKT+L5+rmXSz4s+y5CeQC9ZJYvYpLZuOFPj3E1ITxkU0Rm/KaavZSXw3Psd0yqpUaj3Pf/qX1RLyWQTSZdxFmuJSsihK968Qo1uqcFTcI0XaDljdQxCqxvF3/AGZqr4dU36SavwfFeJ5flBYszKLuTDZRs1pVxg6DFhSTKsqbir82p7T2LJe7ZjGFL19foUs481IyMCNXlBKMksz7WcuqUApQK6lCiAaHXdoa8cd7ySVaCqUWlfm/PiceDy1JQqb7cD7ct6RS2F9qoYaVVKSapW4NYQ2jEjaagRqq4bkt1Sab6FZdLZlymZ2pQ/dkaJyzptosJEw0y3pzRo2knxxiK8uMVslKXBxfav33I2qWIit6fU7/ALPxN8jkA0mq2ldspoFJRUIoDoJBBCuXHRGipRUfh08O1eBup4ly5r9G59j8SZkWJRC6OvBLhwLZqzXYCVb9Y4r13ijTKEo8SxCpGf6X49hBdk3seInm+2JYDPJGoijgAwSo7dFCdGg4aMDM8nyTyGVO5xJfQy62u4W3Aak69dRQxRxeNWGazRdnz8y6TXOpldrFgd7B9oUq24wsfjI/pG2liOVjmirr4NPwJUm+Y4Xew5aqf8ps8jg/rGbrKPFMnN8CiTcsppam14KQopVrxSaHGNkZKSUlzkp3V0aYyJEAIAQBbZD7KH5tz9lmO5sbhU+X6lXE8Y9Zoys8BK8jnqbjVtz2vqXeyMH6t9LKzHILYgBACAEAeq9jKdW1ITKlDN0IzLy0m4lagQSk6VEVOCanRFepSzSTOhhsSoUnFvq1+HaRDK2JYlTQK3ial90AuXjpLbeKWwcTU1VjqjelbcUJScndntnY3R/8eysjfuXnFKOKlXlqulStJNKRJBE5YPKlZhLjRukgLw0YkhQ5CRXlJjjY1cjWVSG5vj1HqtiRWJoyo1FdG9zKNmcYLcygKBGIPrGw8cbFis0bviY1djypTtDgzkdtTtWXSwHkS8uykIDnhHnBS8nNNnAGhFVrrQ1oNcX8PWVWN0cDFUHRnbmf5bqKwtpuYvOlp5LSSHE50lTj1KJJCjpKlXB6cI9BgK1qTWhw8XFqonHn3FgkshC+vPTF4qIHhN42gDQhDI3ygNFFlI1kGscutWdSV+YvUqSpxsjFvdjd9wANTaSB3rbiLjafwhG9HpTGk2nDZkhaVnIOepdBq24hYUEr8UjA3VUpSmyOlgailLkqiun+ftzFDGUstqsdzRY7NymlLUazUy2A5oPEdqTqjbWwUqTbp746Mxcs6TfHVFacyVdlpghMzdaIqhSSpK1DWDd0kcQMc+rSyrMuHd+cxvw+I5T0XxX7/nOVjsn2eklE0zfS4gIQpY++UiiVKI0KpQVrjriu95asWvIrKyYXItvFVXEqLS6/fu6FHzqR5jEt4PFNUtyavbmOXi5SpSzQZYWMrXXnEIIAFcY14rH1J0+greV1JySPzhbprMPH/cX/ADGPT0PVR6Edml+hdBwxtNggBACALbIfZQ/Nufssx3NjcKny/Uq4njHrNGVngJXkc9Tcatue19S72Rg/VvpZWY5BbEAIA77Ksd6ZUQ0gkDFSjvUIG1azgkQB67kP2Km7qHXqPVooKUCGRsuINC9yqoniVAEz2WZduXk2koFVqdCb5peupSpVEgYJTxJAEAeY2HIpfduKJAI74CpB201iNNeryccxdwGGWIqOD0b7D3bJ6calpVporT9UhKCb6RWgxNFlJFYxjiabV7rtM5bNrZrRTfU/pcq2V9otu1VnEKVgEpQbwSBoFdZqSSeOObipxqPNfoPUbGwdWhucWtWyGsmx3XzvUGmtWhI4ydAinGLk7I6uKxlKgrya6Oc48sJxMu8AgBV1CUh5SL2IBqWire087HRhHYwFF04O/Ozw21MRy01u37+q74dJX2co3Qu/fWVAhQUVXlAjRStQOQR0Y1JRTSfHiclxTd2izSPZPm098sLHntj1poYwMi22H2RFvkDtS9XW2ogegKGPIIA35WWot5ot0SgFSVFNby6IN7GmCdAFNOMXtnwcq19CpjZJUmtdx48l9TThINDWsd29yulZF2snKQvsrQ5jcUhSa8ZCD+iv0jTiKEZU2+ezv3or76eIjJc7JN8JWkoWApKgQQdBB1R5o7Zx2RZaZeWW2g1TnSpNdIChWh202x5TbD/xi/2nL2jwOuxkfXo5Y5leX9NnNo75o8Ntz/EPf8i/5jHuMP6qPQu49HS/Qug4Y3GYgBACALbIfZY/Nufssx3NjcKny/Uq4njHrNGVngJXkc9Tcatue19S72Rg/VvpZWY5BbEAXTJ7JBKpUzrv1raVXc00oC6aA1eV3zYx0AVO0QBsnrVKk5tASlsd62gXW0naE/ePnKqYA/R1ls3GGk6LraBjqogQB552TpB2bal1IBNXV5sYUukAV0Vxu116YrU6spVLc2+3UXKlGMae79StfrK7ZFgNy5IN6YfA3zTRolGjwzh3jQ0HfVUdSRFhpPiVYylF3i7Eiu2GUuFS3EqVQJDUsgFlH43FA5w7Sa8QjVOhTlxRZp46vDhJ9Zi1mJdac4wpBKaX0oqBQ60hQCk7KU4xhHNxOHVPeuB63Y+1JYn+nN79ectmTDTOZQoMlaaYhRKlJ47tbrg4wAeIxYocnbNlX53nI2jSrQqOLnv7+viuu6+JbSG3ECoSpBGsApp6cIvpprcefkmnZ8SnW5YdmO3rsm245taJaAO1S04DloYkgqcvkpKtKvKF8nQgG8kcV41vegK9EZRjKTtFXMZSUd7diytyjiUd6iXap3zhzYI5Dv1+riizTwkpu3Pot78F1s0VMTGKv+73Lx/YhLbtltpBblkLfcVgp0pKUAbEJ2R3KGAnThd+j8OL6Wyg6sak8zd+7qRTGrBmnlVDKyTsSY3ZIxW+SRm6iLFJ2OJZBbUoF5RSVgGuaQk3qKIwvqITvdQqTFDF4uCg1H/37GVKk6lRSfBEjnY4J1DqaVVlX4x/LHk9sr/GL/b9TlbR4G2xR9cjl/pHJxD/AKbOdh/WI8It3/Evf8i/5jHvMP6mPQu49FT/AEI4I3GYgBACALbIfZY/Nufssx3NjcKny/Uq4njHrNGVngJXkc9Tcatue19S72Rg/VvpZWY5BbEAelZH5QKaSjFKVUuhdAUKTdpmn0jv07DpFcNkSCVtTJZD6w7KIu79GflairIUofWNqwC2Tjvho0acBAPWbdtMBlYZBUVUbCxghN/e1vHTQHSMOONOIm4U21xLWCpqpWipcOL6t5V5y0FqbTKzCC3dNELBKRxAkGoB0Eg6DHIhXlBRjLc4npJ4ClUUqtF5k1vXgQdp5IzTyLrLiLicMxTMoSrWLqcFHzlVrtjrQnmV0cOrShB2KbamTs6x4WXcSB95IvJ9BRUCM7s0ZYGLAfXfIvEgpVUHiiri5Xps6+x6eTEqSLhk3lGpjeE72KNGs47j0+P2dGv6a4ku7byFgGpIJUCipulWkLujSSK10YiuuLuFr5p5Ty21tmyo08+lux83U+BKWHJGZF5xVxkHACgrTYNA5cTxx240lGKbV2+C8Txsq8p1MkXZc78Dptq22JRIEoyhbhwLigSEjaVaSeKojZknb+pw0RnKy/Rx1e9lUeygfWbxWi8dYbSTzqBMR5TZZYqy6X9jWsLG+Z73qzWbXmD/AKhY5LqfUkRjyknoZWhHijS7OPKwU+8obC6qnMDGLlU/EZwnSOdKgkUAAHFhFeWZu7LcZRtuMh2NMnYmUrElLn6hR88fyx5favpYlP8A0nKx0ro6rCV9cjl/pHIxS/pspYf1sTxzK+x1NPLXpStalA8ZJJHLHusM70o9C7j0FJ3iiuxYNggBACALbIfZY/Nufssx3NjcKny/Uq4njHrNGVngJXkc9Tcatue19S72Rg/VvpZWY5BbEATtlWzgG3cRgErP3QPuqH3k/qIAtMraa2VIBWAEkKQoi9dr92oO+aVr1ekCJB6bO5YvJZ7YbbaWwCEPNmpUyogU3w/y1ChSo1qDq0RBKvfccbOWso6m6ttSE+KoZ1sfhoQtHo5orVKMJqxfo16tJ51fpXHwfWSUlakuAC29gMAQq/dGpJwCiniUnCuChFRU61D9KzL9/v8Am8syxEMR+q1+zr+D6Hv50Srs+44mjLrVddQq8OQUUAeWsZraFLhJ2fxTRplhGnezt1fYpc7ZqkLUoIU64rvlFKqc5AKvUIq18QqjtHgd/ZtCFNZpyS61f7HG1k3MOKwaUSeLCNUYSk9yOzLaWHpx3yRxZTOsyWaYKgt8qqsJIIRXehJOiuJJjo4TD2qJs81tfaXL02lwfD42338CftCRfmG2xKzKFJCEi4hYBrTGqdOmPa06+HjdS3O/H7nzqlTqReZric+Ts7OWcsh9lS2zpB0/rgY2TwtHEx9GSvqb/KMj8SxKtSx5nwiSws6TQox5RvYoVNmYuPMpr86zdGvSlzuPR+WNashGnd9K2hUHQFBCxzgAxScXTfpwa/Pj4mcoOorKSf58PA1Hsezo0PsEbSFD1CMuXpfHs+5W8irczX51Gi07MakEKW68lx9KSsIQKJTTQpVanTQDRpizhoKXp5bR1f0MK8JRioZrtvgvqVzJqUM40HA6hKlKUClRoa3jjhoB2R5zH7RUa8s0XZ8HzdxeVVUkqdi3PZNvIbSgCoGJVTvidnFHm8W6kqjqOLtzbuYo4qNWT3R3HJISLjLqVKSaA48kc+q4zi0U6UnConJWKvlDJi+404Kip5jiCI9hs+anRi1oegw/A8ztyyFMq2pOg7fnF43kTACAEAW2Q+yx+bc/ZZjubG4VPl+pVxPGPWaMrPASvI56m41bc9r6l3sjB+rfSysxyC2IAQBI2daRQLijvMSMK0J/odYgC6ZKZQFlwNKopCwW6HvVoXiWVnYakpVqPKYiRnTaT3kyiwJW+VJcJRWobOC0eYvYRo0xocWmdWNWEo2JE2+hlN1sAU1jT0tXoAjNSZWnRjzFXtTK4k73E8WAH8WkxLyy4o1xVSH6XY55bLm0EnezK0jYDUDnjTKMV+kuUY5n6aT6j6ncsJ50XVzThB0i9QfpGveX406Ud6SRXH0gnjMbqdyjjFC1zskJcDQackdKlG288vXrSvYs0jlJNsiiJhdPFUbw5jURvsVVVkSCctCrCYlWXeNIzaudOH6Rup4mrT/TJ9/eTaEuKPtues1w1uvy6tqaKA9IIVF6G1qyVpWfT+NEclHmZ3Jln1D/APltRKhqSpwoVzLH9Y2rG4ef6oWfRfuMkpor2VMs5LtZpxd55033DevbxNQgE8ZqfQIq47E54Wjw4eJNNLlMzKQWaKqDQ7RgeePPTdtx0o1NxcMncpJtgC5MrA2E1H6xy625+ju6CjVnKL9DcW+U7JMwBR1Dbo4xdPOIrSip/rin0owWJk90kma7Qy3s6ZIEww40RhfTjQcoxpyiJjRxNPfh2uh/n5qWoN7nFWKw9LomSppo5xKiQkjE6d6eWOzScnBOa3239Jbi21vKhllYRk5gtnYDp0EpBI/WNhJAwAgC2yH2WPzbn7LMdzY3Cp8v1KuJ4x6zRlZ4CV5HPU3GrbntfUu9kYP1b6WVmOQWxACAEASEhMXqNqP4SdVfuk7Dt1H0wBPBarwUo4gAE43gE4V86mgjZBolM459by1EEEjUEje01GuuMXYzUpGlMk5spymMbxM1KRtTJK1rQOU/KI9E2xqVOYyqTVqWg+mHok8rVOV5paTiDxHUfTGaS5jROcnxN7bDuynKQI2pyKjjBnQhtetaR6axsWc1unTNyBtXXkSTGazGt04HQg+atXopGSerRrdJcxuS6RoZ5zGanDUx5Fmq0H1rTim6Ro2EQqzzLc7mVOlaW8h2pZxWIGG2ObNq+8v5UdrUk6NaRymNLUDW6cHxJCRsp1w3UqKjsQkqjW1TMHSgWdjIVtBT248QpWKWGxffXyNpqr0xnGD/ALTNUrcCwoLMgiic3ICmI3r86v8AhqUtE+cTyRZinbebUeUdkS1+2X0lKChtCSlAUbzisaqW4rWtRNTGRJU4gCALbIfZY/Nufssx3NjcKny/Uq4njHrNGVngJXkc9Tcatue19S72Rg/VvpZWY5BbEAIAQAgCZsmeNaFWI0bcBpG2g1axAEqsVTQKoDs0JJ0fwHVsMGiUyJWya0Na8cQDok21Y6SmnoEYTSsb6DeY3tS5VojUXpSUeJmbbATdvVNdA0D5xsjF3KdWqpKyR9tuIUAFggj7w9kWo1Wii6e/cbm5ZI7xSCfO0xlKpm4GNn/cj7VLv+MByUH9I12bMk4o0KknTpXX+P5xGSRlmifBs1zl9PzhlZOZGUJWg6+Q6Ijeg0mdFn2M9MLutNqUTqSMB7Ihu5KVi72Zke21dRNOFx7SJdgZx3kVTBA4zQRplSzSuYShmJidtFqTTdUtMqPJ5ajs0v8A5Hu9b4wkE8cbI00uBKilwK6rKV9xRakme17+nN1dmXdVVuHfnnAjOxkRU2xLyxKp2Zo7pLLdHpgnYpdc2yThpJPFC4KTlFa4mXAUNhppIuoRW8QNJK1feWTiTEAioAQBbZD7LH5tz9lmO5sbhU+X6lXE8Y9Zoys8BK8jnqbjVtz2vqXeyMH6t9LKzHILYgBACAEAfSFEGoNCNcAT9mT14Y6RpB0Y7fNP6GJB3FoVBIrsrpNPunzh+ojFoyi1znSUVSLpF3YBT9I0yvfeXqORr0UfQaBFFFQHFQDmgp2MZ0b85ofkQkihqDjGyMsxVnBx4nyJU7IzsYGRLQBtbaUNBI5DAg6Ai/gsY6la43U5u9jXONt6Nlm2G8+q602pR4tEWLjiWyycmW0kocKpl0Ylhmigj/kdO8bHKRGipOL4EqLud9o22zLpza3Uo1dqyBNTxOzVKn+CnLGmxmV/6bm5kmXk2cwg4lqWH1ivOdcrxaVGJBETZk5OvbL2de1sS6gpVdjsyQUp4wipERcEBauW760luXSmUZOlDFUqX/yu9+56TTiiAVgmAMQAgBAFtkPssfm3P2WY7mxuFT5fqVcTxj1mjKzwEryOepuNW3Pa+pd7Iwfq30srMcgtiAEAIAQAgD7acKSCNIgCySE0Fp5cCK4imIFfGGkH0RIJKTcANFEAHG9qI8Yf1GoxqnC5vpVFDiTCW0J0C8ePARCp6mU67fA0uNFRqflGxJI0NtnQiSWE71Na6eT/APeqLFNRS3leUrs+vosnQCOI+2MJQXMzJVNTvs/JV93EJASNKiaJA2kxhYzUrk1Zdiy6altJm1p75YIblmzrvPKwP8NTxRKdg1fic1q5RS7QzalmYUP9PK1alhxOOeEd5wDsg23xJIEWnPT4LTQDbCdLUuA0y2Bwjnej0kmIBFzE9ISgotztp0aWpclDIOxyYIvOD8AHLC4K9bWWUzMIzQKWGOBYGbQfx41WeNRMQCuwAgBACAEAIAtsh9lD825+yzHc2NwqfL9SrieMes0ZWeAleRz1Nxq257X1LvZGD9W+llZjkFsQAgBACAEAIA3SswUGo5CNogCzS0wFpGPGDsO2n6KHpieIJ+wgpQKbpITsxKK7fNOoxBJMJlCdAryQBJydhOKSVqIbbGlxxVxAHKYEElKsNIQVtpziRpmJhRZlU/hrvnf4RQ7YAr1tZbS5N1N6fWnxhmZJsjxWgarHGsmAIp12etBGcecpLp1qIl5NsagFGgV/CCYkEZOW1ISouoT264OVqVSeTwjvpoDC4K1buVM1NgJdco0O9ZbAbaTso2nD0mpiAQsAIAQAgBACAEAIAtsh9lj825+yzHc2NwqfL9SrieMes0ZWeAleRz1Nxq257X1LvZGD9W+llZjkFsQAgBACAEAIAQB1yE2Wzrp6jtEAXfJ610NkFbalUxC2Vlt5sHxSMFIOwgiJ4gt8vlgwMfpBaTsfkm3FjivoKa+kQsDitXLVut5ptUy4NExN0S2g/wC1LjeJpqJqYWBD2jKTc4kPTz9xrU5Mktt8jTXfOHiSKccARD2UElK0Esz204ND8yLrQO1uVBp6VkmIBXLat6Zm1BUw8pwjQDglPElAolI4gBAEbACAEAIAQAgBACAEAIAtsh9lD825+yzHc2NwqfL9SrieMes0ZWeAleRz1Nxq257X1LvZGD9W+llZjkFsQAgBACAEAIAQAgCZsK20sb11hLzda0vFtxJ8xxOKeQgiALCLYs1elc815t1l0DiCjdJ5SIm4NUxlkyz/AIKW340TEzdcdBppQ3TNtn0ExAKraVpPTC777q3V+MtRUeQV0DigDkgBACAEAIAQAgBACAEAIAQBbZD7KH5tz9lmO5sbhU+X6lXE8Y9Z6Jkp2P5a05Ntb630ltSkjNKQkUKWzjeQrGNO3XbF9S72MF6t9LJBzsK2akpSX5sFVbozrVTdFTT6nUI42dlux9dxGzuFm+sb+DEZxYdxGzuFm+sb+DDOLDuI2dws31jfwYZxYdxGzuFm+sb+DDOLDuI2dws31jfwYZxYdxGzuFm+sb+DDOLDuI2dws31jfwYZxYdxGzuFm+sb+DDOLDuI2dws31jfwYZxYdxGzuFm+sb+DDOLDuI2dws31jfwYZxYdxGzuFm+sb+DDOLDuI2dws31jfwYZxYdxGzuFm+sb+DDOLDuI2dws31jfwYZxYdxGzuFm+sb+DDOLDuI2dws31jfwYZxYdxGzuFm+sb+DDOLDuI2dws31jfwYZxYdxGzuFm+sb+DDOLDuI2dws31jfwYZxYdxGzuFm+sb+DDOLDuI2dws31jfwYZxYdxGzuFm+sb+DDOLFd7IuSjFmybLTCnVJW844S6pKjW40nC6lOFAI72xHeNX5fqVMTxj1l37FiCbOAHDasMM2iNO3/AGrqXexgv0PpZPTEpdflRU1OdJ35OOa21jilwle1vOPTPtiLAdrecemfbCwHa3nHpn2wsB2t5x6Z9sLAdrecemfbCwHa3nHpn2wsB2t5x6Z9sLAdrecemfbCwHa3nHpn2wsB2t5x6Z9sLAdrecemfbCwHa3nHpn2wsB2t5x6Z9sLAdrecemfbCwHa3nHpn2wsB2t5x6Z9sLAdrecemfbCwHa3nHpn2wsB2t5x6Z9sLAdrecemfbCwHa3nHpn2wsB2t5x6Z9sLAdrecemfbCwPptgDG8TgdKif0iQeY9nbwMt+Jz1Nx39hfpq/L9SpiuMesk+xjINPWekOIC6OKpXVVtusatv+19S72RgvVvpZbZKypdCgtppAUKgKTq1EV/SOIXDvgBWAEALw2wBhRp+g5zSAMwAgBACAEAIAQAgDFcach56+yAPqAMQBhJr+o5jSAC1gCpNANcYykoptuyRJqkppLqErTW6rEXgUmm2h1HSDrBBjIg3QAgBACAPpIFNPFhjo9MAeSdmScD0tLrAIGemUUP+y6G6+m5X0x6DYfCr8v1KmK4x6yzdiT/AD/kP8jcatv8AtfUu9kYL1b6WS8jZr18qvZtJJO0qFfF9scUuE7EAinJJZUo3cC+0oYjvUg1OmJQJWIBAWhZrq3ytKKpqnGqRoSkHAmuoxKBOv/8A2H8wiGDRMMqUd6qmLdeMJUoqHFpESgfUq2pIVeVeJWSD5pCaDi0GIAmGlKKLqqALSVDxkhQJEEBKNqSkhSrxvE14jo5IATTSlXbqrtFAk8QBrhrrogBKtFIN5VaqUR5qScE11/OAMPsqKkkKoBeqPGrSg+fFACTZUhNFKvG6kV4wV19aRXXSJ3A2jvjyJ9aogHNOy6lVun/LUkY03xUgj9ArGAOllBSkAqvEDFWipgA1o9Kv5jAETb7ykBalIKms0oXkqP1SyFC+pGtJqgXsbtCcBUxUxMJSs1vStu+v5w4rerGSOux1lTSSVpXVKDeTilX1aNBAFdlaDRoGiLjd+BidpiAfGdGoFX4RX9dA54WBiizqCeXfHmFAOcwA7XJ74qPFoHMNPprAG4IAAAFMTxbIkHjHZN/wMv8Amp//ANtcd/YfCr8v1KmK4x6yd7HeUcpKySUzEwhpSlqICzSouNiojVt9f4vqXeyMF6t9LLLu9szy5jpfKOLZlwbvbM8uY6XyhZgbvbM8uY6XyhZgbvbM8uY6XyhZgbvbM8uY6XyhZgwrLuzD/rmdR77Ya7IZWDO72zPLmOl8oWYG72zPLmOl8oWYG72zPLmOl8oWYG72zPLmOl8oWYG72zPLmOl8oWYG72zPLmOl8oWYG72zPLmOl8oWYG72zPLmOl8oWYMbu7MrXt5nUO+2V4uOGVgzu9szy5jpfKFmBu9szy5jpfKFmDCcu7MH+uZ1nvtprshlYM7vbM8uY6XyhZg1y+WtlNpCG5yXQkaEpISka8ABQQysGzd5ZnlzHS+ULMGd31m+Xs9KFmBu+s3y9npQswN31m+Xs9KFmDincspBagU2ulsUpdSWyK1OO+QTXRrphCzBRuyVNS65KXEtMCYSl6YKl1BN91aXVA3QB/mahopHoNh8Kvy/Up4rjHrPP8rPASvI56m4w257X1LvZGD9W+llZjkFsQAgBACAEAIAQAgBACAEAIAQAgBACAEAIAQAgBACAEAIAtsh9lj825+yzHc2NwqfL9SrieMes67VsJ+aYlyylKrt8Kq42giobpgtQOow2zRqTxV4xbVlwV+dmGEnFQab52RO4md4Nvr2fiRyvJa/uS7H4Fr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l37NclrOS27dCzMuLCUuIWbpaaFd4o0xB5o7OyaVSCqZ4tfp4q2pWryTcbPUgS6raeeOs5PU1ZVoM4dp54jPLUjKtBnDtPPDPLUnKtBnDtPPDPLUZVoM4dp54nNLUZVoM4dp54jPLUZVoM4dp54Z5ajKtBnDtPPE55ajKtBnDtPPEZ5ajKtBnDtPPE55ajKtBnDtPPEZ5ajKtBnDtPPDPLUZVoM4dp54nPLUZVoM4dp54jPLUZVoM4dp54Z5ajKtBnDtPPDPLUZVoM4dp54Z5ajKtBnDtPPDPLUZVoM4dp54Z5ajKtBnDtPPDPLUZVoM4dp54Z5ajKtBnDtPPDPLUZVoM4dp54nPLUZVoM4dp54jPLUZVoM4dp54Z5ajKtBnDtPPDPLUZVoCsnWYOTfFhJH//2Q==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23556" name="Прямоугольник 1"/>
          <p:cNvSpPr>
            <a:spLocks noChangeArrowheads="1"/>
          </p:cNvSpPr>
          <p:nvPr/>
        </p:nvSpPr>
        <p:spPr bwMode="auto">
          <a:xfrm>
            <a:off x="611188" y="5157788"/>
            <a:ext cx="7993062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400" b="1" i="1"/>
              <a:t>Під час створення кіно, відеофільмів і мультиплікації. Без мультимедійних об'єктів не можна собі уявити сучасні комп'ютерні ігри</a:t>
            </a:r>
          </a:p>
          <a:p>
            <a:pPr algn="ctr"/>
            <a:r>
              <a:rPr lang="uk-UA" sz="2400" b="1" i="1"/>
              <a:t> </a:t>
            </a:r>
            <a:endParaRPr lang="uk-UA" sz="2400"/>
          </a:p>
        </p:txBody>
      </p:sp>
      <p:sp>
        <p:nvSpPr>
          <p:cNvPr id="9" name="Заголовок 4"/>
          <p:cNvSpPr txBox="1">
            <a:spLocks/>
          </p:cNvSpPr>
          <p:nvPr/>
        </p:nvSpPr>
        <p:spPr>
          <a:xfrm>
            <a:off x="1617641" y="357166"/>
            <a:ext cx="7526359" cy="1143000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1" i="0" u="none" strike="noStrike" kern="1200" cap="none" spc="50" normalizeH="0" baseline="0" noProof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Галузі  застосування</a:t>
            </a:r>
            <a:br>
              <a:rPr kumimoji="0" lang="uk-UA" sz="3200" b="1" i="0" u="none" strike="noStrike" kern="1200" cap="none" spc="50" normalizeH="0" baseline="0" noProof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uk-UA" sz="3200" b="1" i="0" u="none" strike="noStrike" kern="1200" cap="none" spc="50" normalizeH="0" baseline="0" noProof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мультимедіа</a:t>
            </a:r>
            <a:endParaRPr kumimoji="0" lang="uk-UA" sz="3200" b="1" i="0" u="none" strike="noStrike" kern="1200" cap="none" spc="50" normalizeH="0" baseline="0" noProof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10" name="Рисунок 9" descr="planshet-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7620" y="1571612"/>
            <a:ext cx="5000660" cy="3679997"/>
          </a:xfrm>
          <a:prstGeom prst="rect">
            <a:avLst/>
          </a:prstGeom>
        </p:spPr>
      </p:pic>
      <p:pic>
        <p:nvPicPr>
          <p:cNvPr id="23561" name="Picture 9" descr="https://encrypted-tbn3.gstatic.com/images?q=tbn:ANd9GcRdrcrAxawLhB3hesKfWzymaRG3CJGnG-eAUFhirh09CLtxOJaNb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285992"/>
            <a:ext cx="3438531" cy="24431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AutoShape 2" descr="data:image/jpeg;base64,/9j/4AAQSkZJRgABAQAAAQABAAD/2wCEAAkGBxMSEhUUExIWFhUXFxcWGBcXGB4YGBYWFBUXGBgXGBgeHiggGholHhYUIjEiJSkrLi4uGB8zODMsNygtLysBCgoKDg0OGxAQGyskHyQwLCwsLCwxNy0sLC8sMDcsLC4sLCwsLCwsLy8sLCwsLCwsLCwsLCwsLCwsLCwsLywsLP/AABEIAOoA1wMBEQACEQEDEQH/xAAcAAEAAgMBAQEAAAAAAAAAAAAABQYBAwQHAgj/xABPEAABAgMDBQgOCAQGAgMBAAABAgMABBEFEiEGEzFBURYiU2FxkZKTBxQXMjNSVGKBsdHS0+EVIzVCcnShs4KyweI0Q0Rjc5SDtCXC8CT/xAAbAQEAAgMBAQAAAAAAAAAAAAAAAQQCAwUGB//EAD8RAAIBAgMDBwsCBAcBAQAAAAABAgMRBBJRBSExE0FxgZGx0RQVIjM0UmGCweHwMqEGFiNCJENicpLS8bJT/9oADAMBAAIRAxEAPwCCnLeenHS64SoqUbqTvggE4IQNQ0DAY02x7qhQp0KeVJJLi/qzzWJnOpU4v4I3ulxtNVISmtCAQkKorQq73100O+pTVWMYYrD1KnJwd38OHbwMJYatGGeW5HIbROxPRHsi3kRqtLUx9Iq8VPRHshkQs9R9Iq8VPRHshkQtLUfSKvFT0R7IZELPUfSJ2J6IhkQtLUfSKvFT0R7IZELPUfSKvFT0R7IZELPUfSKvFT0R7IZELPUfSStieiPZDIhZ6j6RV4qeiPZDIhZ6j6RVsT0R7IZELPUfSKvFT0R7IZELPUfSKvFT0R7IZELPUfSKvFT0R7IZELPUfSKvFT0R7IZELPUfSKtieiPZEZETZ6j6RVsT0R7IZELPUfSKtieiPZDIhZ6k1Ysip9suqWEJCigBLSVqJSElWBUkAUWnXrirXrqnPIld8eLX0ejLFLDucczl+fsbXZNtOl1folmvjxEas3/av+T/AOpk8PFf3PsXifUlZCl3iXEhAu3SlpKlLC20OA3SpN3euI16TTGlYwlioq1o7+e7e7e1x386fMTHCPnlu/GHbPQnS4v/AKzfxoyjWk+EV/yf/UPDJf3PsXiJKxVulRziQ2AlSVBpJUoLBI3hUADRJrvjxV0xTxm1qeFinKLbbasnpx3lrCbKqYiTSlZcbv49Bh2xUjS+r/rN/GjmP+KaS/ypdqOqv4XrP/MX7+BFoylfst9K21ZxtaSq74NLiSVN79GISpK2ziK97poY6calHaeEVXLbm+KsUXhamBxDpSd+43djmUC3rpvYtOd6SCTQCgIxGnSMRpFCARj/ABHTUsLFP3k9za4JtcPj1GrZvpYppu257+tE3ldk9LsMOLZbdSpLiBfXeoq84yD3woSoOqxFe8OlVSnmYXE14VqMVO6lbdfhd2s1rbWz7yziqNPJNuKuk9/Qb8lLOl+12FulN5L7j5BpVSGw23cx01WtrDljpbRr1YVpRh7qXbvv3lXB0oSpRb1uctpZNSyGr181zwQpwLF1JM0ppaVAiguoF7SThoAiaGPryqKFv7dy536N0+t7iauEpZXK9t/1JCdsxsIzISGaMzSQpakneifaQlTiinvVJUldRQgYA0rFaGJqOfKN5vShuX+17lv4rhbnZYlRgoZVu3PiR03YjTE7I5sKCVvJCwsg4tzIRWlTRKk0VidCho0C7RxdSvh62biou1vin3FOrQhSq03HnZuz7b63G0qSpxMpOpLqkBAUtak5oDCpzYCt9Su+w0RXUatOjGo01Fyg0r36X16FjPSlUcNzdn/4bnMkZXOtNC+kuh5IUVC6HGVpINKk3FovkE7EmmMZR2jXcZz3ejZ2+D3dqdrmEsHSulru6zQ/k7JKQy4yVlDrzKQq+DVLj5QtBBAukIoquJ2ga5p4/E53CaV1Fvhorp9olhKFk4vn+trEZY8u2J50IQneB8S6XFXkl5tJDV5RABqsVpSmI00i3XnVlgozb3uzdtHx/Yr0lTWJcdOF9TusiznH0vNzRCXFLk6lYSlQQA8SCE0IUqiRjQkqSDqiviKsKLpyoNtLPw377LXm59ONjdSjKopKqrP0ey/4jpmslZYNrWEuAgNLotxKbqVpbvIwvAuhRUAkkA6lGhjVT2lWckm1zrhx0etujsMp4Omk7J6/n3Nqcn5ZLj7BVm2z2oalYKrrkwpN1V5AKFb0YA6xiQRGMsbWcYVOLTkt3R8Hv/OBmsNTWaPBO3eUy1pQoWBmFMG4kltTgcUkmukgCnIf6x28JPlIXzKXxSscvFRVOdkrHFmzFnKV8yGbMMozIZsxOUZkYzcMozDNwyjMM3DKMxa8m21KZaaTS84++BU0Hg5bSY5mKtCpKb4KMe+R0MP6UElzt/QZRWQ5LFOcKd8CRdVe0aa88ThMRCunkvu1McRGVJrNzkpYz11Ur5zkv+kpIxSqQvCfRL/7mW4uzj1dyOmYtW0VpcS8Xc0WX795lKR4Bwpqq4CN9d18UIYfBxlF07Zs0belf+5c19DXOrXaale1nzfB/A5LPdIZbKTQqDAGNMbjtMY4P8Qbsn+6f0PRbASlnv7sSetZxJQ7mltdt3Pr1DALQAc4GiTdv6L1AK40xjgVZKzytZrb/rb46nYw8ZZo50+Tv6K0fNfntpoeSZZJqmXP+yr/ANyZj2v8Oq+zPmf0PO7ceXaEl8F3Exk1kpMzTAW2Gyit3fqoagJOi6dojpbQ2hhaU+Rrxvz8Lr9zh08JVm3OnK3FEsOx3N8HL4UPf6waj7kc+O0tmxakqdmv9KNksDimrOo+1n2rIGdP3Wemfdi15/wmkuz7mpbJq+8jAyAnfFY6f9sPP+E0l2fceaqvvIDsfznisdP+yHn/AAmkuz7k+aqvvAZATvisdP8Ath5/wmkuz7keaqvvIzuBndF1npn3Yef8JpLs+4801dUbpTIy0WiotlpBUkoJSvG6ql4VuYVppGMaq22cDWjlmpNceH3NtLAYik7xkjRuAnfFY2d//bG3z/hNJdn3NXmqr7yM7gZ3RRnrD7sP5gwmkuz7jzTV1R8jsfzvisdP+2Hn/CaS7PuPNVX3kB2PpzxWOn/bDz/hNJdn3J81VveA7H874rPT/th5/wAJpLs+5Hmqr7yMpyAnRoSyP4z7sP5gwmkuz7h7KqvjJGdwU9sZ6w+7E/zBhdJdn3I801NUNwU9sZ6w+7D+YMLpLs+4801NUNwU9sZ6w+7D+YMLpLs+4801NUY3BT2xnrD7kP5gwukuz7k+aamqG4Ke2M9Yfch/MGF0l2fceaamqG4Ke2M9Yfch/MGF0l2fceaamqOyWyNnAi4tlhaQpSk/XLQQVhIVilOIIQjTsivV2zhpyzRck+HBPhw49LLFLAVIRyuzXWfZyMfP+lZ/7TnuxrW2KP8A+k/+KM/If9K7WfW5SdO9WywpApcSHlpuXUJbABCakXUIGPi1h51wqSySmnzuyd97fe2FhKt3ms117ubuPk5Fvn/SM/8AZc92C2xRX+ZP/ig8Df8AtXaz7RkxPd6ppgti6Eozy03LgITvgmpwUqtdNYp42ts3FwjGpnum3e2vHnLmDni8JNyptb1a3RwPpWSk0f8ATMf9lz3Y5rwOyXxdT9vE6S2ttBcHHsKX2QbGmJdDZeS2hBqhtLayu6EqvqqSKmqnFGp2mPT7LqYVYZ0MPe0bN3+P/hxcY61XEctWabf0Lz2P0rNkPBut8h4IukhV8sJu3SCCDWlKGORt/wBr6l3s2YL1b6WTM5LzLShcq5dum8M4QL2dSsgLW4oqSkggCtTdF06DxS4TtmLWWklzvsa4XSRU3SQQCCU0JwGJOCdAgEdbrT9VFoqopsk0JFFMha0BFNBWpSEq2pTTCkSgag/OEqAAH1l3FJohKg4lKgSkBQH1SzQqGBF4aIbgS1mrcU2C6AlZKzdH3Ularg4yE3RWIBF2xJvOOuFBUEhlFCFrAKrzxWkNjeLKk3EkqxAIIxESgau35lClbw3U3QErBSFEqDaUJcuU314LwKzhdN2pgCwMpISAo3lAAFVKVIGJpqqdUQCvzXbCH3FJS64hbwupCsEhuVQRSpoltag4k6r4GBvEiQZYmJtSDgTW8AooKVAIAVW6UIJv1KNCbt0EVrDcDR9KPlS0BS76a3wlFcyM4M2oUbWV3kUqAFkFVd6AaLAImZwNpNFBxRvKSUFSUKUlJQ2nek3CSutSLt0ArRrbgWkxAK62w+2l1y8slTjoSPrFKbRn13VXSpxJTdCQAhqtFDUCYkH23NTZbSpSLpuNLXdSSU5zNhxKUkVK0APmlCe8wNaQ3A0Prm1o++n66gupurzIYKs4dpKqb0jTUUrQBuBscm5qrnfXQN79UoqpfSEFNGyLyk3iRRYSdIRSkNwJ9om6Kgg0FQaVBpjWmHNhEAgJ9M4FFTagUh5ZSgpVUp7VWE1XfpczlMLmmmuJ3A41zcylyu/vLYFyjZOcW0t4oSsFAKAc4i8ohFKjFMNwLcYgGIAQAgBAHmHZ18DLfic9Tceg2Fwq/L9SpiuMeshrB7ISLLlGkLl1O5xSlApWE0olsUoQYw28r4vqXeyMF6t9LOvu6s+ROdYPdjjZC3cd3VnyJzrB7sMguO7qz5E51g92GQXHd1Z8ic6we7DILju6s+ROdYPdhkFx3dWfInOsHuwyC47urPkTnWD3YZBcd3VnyJzrB7sMguO7qz5E51g92GQXHd1Z8ic6we7DILju6s+ROdYn3YZBcd3VnyJzrB7sMguO7qz5E51g92GQXHd1Z8ic6we7DILmVdnNoaZFwf8AkGv+GGQXMd3VnyJzrB7sMguO7qz5E51g92GQXHd1Z8ic6we7DILju6s+ROdYPdhkFx3dWfInOsHuwyC47urPkTnWD3YZBcd3VnyJzrB7sMguO7qz5E51g92GQXHd1Z8ic6we7DILju6s+ROdYPdhkFyIy6yuTack08lpTQQ+43RSgqu8aVXADbHe2IrKr8v1KmJ4x6yl5WeAleRz1Nxr257X1LvZGD9W+llZjkFsQAgBACAEAIAQAgBACAEASdk2E9MVKEhLY751Zutp5VHSeIVPFAHsXY57HkvcRMYOGpo64muKVUOZZOAxB366nYkQBPdkHIJiaZUs71TaCQ5pWmmJJ4RO1JxGNDqgD8+WvY7ssoBwCihVC0mqFp2pVrH6wBHwAgBACAEAIAQAgBAFtkPssfm3P2WY7mxuFT5fqVcTxj1mjKzwEryOepuNW3Pa+pd7Iwfq30srMcgtiAEAIAQAgBACAEAIA7bKsl+ZXcYaU4rXQYAbVKOCRxkgQB6Az2PkScsqamQH6XQACUspUpQAx793E/donjMARE7aa3KCuCcEgAJSgbEIGCfXAHt/Ys+zGOV395cATmUKKyr6bwQVNLAUSABeSRU1IAGOkkQB5X9EMuSa2RcLJIKpt8lLKVAaWBgt1f4AEmuuAPGJ1pKHFpQq8lKiAqlLwBoDSppXZAGmAEAIAQAgBACAEAW2Q+yx+bc/ZZjubG4VPl+pVxPGPWaMrPASvI56m41bc9r6l3sjB+rfSysxyC2IAQAgBAGbp2QuTlegpAi1jEAbGGVLUEoSVKJoEpFSTxAaYAs8lkulrfTat8Me12yL/wD5HMUtDRhiriEAe0di6zmVymcDSEpzqgltIogZugClVxdX5y66BQCAPvszqIs4cb7Q/RR/oIA8csyy3ZhQS0gqxpXUPbyCAPZcl7QMpJtyrSM/MNhV8JIS20VLUr6101S2BXRirigCvW9lM2VELUJx0YhtNUybRB0kHF5Q8ZRphhsibAg5gPThC5l3eqwRUEinisMo3y/4Rd2mAPL7VYzbziAlSQlRAC03VAA4VTqPFEA5IAQAgBACAEAIAQBbZD7KH5tz9lmO5sbhU+X6lXE8Y9Zoys8BK8jnqbjVtz2vqXeyMH6t9LKzHILYgBACAEAe55CZThMs1flUvVF0b1Nb44yI5k6vI1Gmro9Vh8EsZho1FUytcercbcp8uZOXUUPy0utzWy20lWb4luHC9tAGEEsRV3xUYrouUa7w9H0VKT+L5+rmXSz4s+y5CeQC9ZJYvYpLZuOFPj3E1ITxkU0Rm/KaavZSXw3Psd0yqpUaj3Pf/qX1RLyWQTSZdxFmuJSsihK968Qo1uqcFTcI0XaDljdQxCqxvF3/AGZqr4dU36SavwfFeJ5flBYszKLuTDZRs1pVxg6DFhSTKsqbir82p7T2LJe7ZjGFL19foUs481IyMCNXlBKMksz7WcuqUApQK6lCiAaHXdoa8cd7ySVaCqUWlfm/PiceDy1JQqb7cD7ct6RS2F9qoYaVVKSapW4NYQ2jEjaagRqq4bkt1Sab6FZdLZlymZ2pQ/dkaJyzptosJEw0y3pzRo2knxxiK8uMVslKXBxfav33I2qWIit6fU7/ALPxN8jkA0mq2ldspoFJRUIoDoJBBCuXHRGipRUfh08O1eBup4ly5r9G59j8SZkWJRC6OvBLhwLZqzXYCVb9Y4r13ijTKEo8SxCpGf6X49hBdk3seInm+2JYDPJGoijgAwSo7dFCdGg4aMDM8nyTyGVO5xJfQy62u4W3Aak69dRQxRxeNWGazRdnz8y6TXOpldrFgd7B9oUq24wsfjI/pG2liOVjmirr4NPwJUm+Y4Xew5aqf8ps8jg/rGbrKPFMnN8CiTcsppam14KQopVrxSaHGNkZKSUlzkp3V0aYyJEAIAQBbZD7KH5tz9lmO5sbhU+X6lXE8Y9Zoys8BK8jnqbjVtz2vqXeyMH6t9LKzHILYgBACAEAeq9jKdW1ITKlDN0IzLy0m4lagQSk6VEVOCanRFepSzSTOhhsSoUnFvq1+HaRDK2JYlTQK3ial90AuXjpLbeKWwcTU1VjqjelbcUJScndntnY3R/8eysjfuXnFKOKlXlqulStJNKRJBE5YPKlZhLjRukgLw0YkhQ5CRXlJjjY1cjWVSG5vj1HqtiRWJoyo1FdG9zKNmcYLcygKBGIPrGw8cbFis0bviY1djypTtDgzkdtTtWXSwHkS8uykIDnhHnBS8nNNnAGhFVrrQ1oNcX8PWVWN0cDFUHRnbmf5bqKwtpuYvOlp5LSSHE50lTj1KJJCjpKlXB6cI9BgK1qTWhw8XFqonHn3FgkshC+vPTF4qIHhN42gDQhDI3ygNFFlI1kGscutWdSV+YvUqSpxsjFvdjd9wANTaSB3rbiLjafwhG9HpTGk2nDZkhaVnIOepdBq24hYUEr8UjA3VUpSmyOlgailLkqiun+ftzFDGUstqsdzRY7NymlLUazUy2A5oPEdqTqjbWwUqTbp746Mxcs6TfHVFacyVdlpghMzdaIqhSSpK1DWDd0kcQMc+rSyrMuHd+cxvw+I5T0XxX7/nOVjsn2eklE0zfS4gIQpY++UiiVKI0KpQVrjriu95asWvIrKyYXItvFVXEqLS6/fu6FHzqR5jEt4PFNUtyavbmOXi5SpSzQZYWMrXXnEIIAFcY14rH1J0+greV1JySPzhbprMPH/cX/ADGPT0PVR6Edml+hdBwxtNggBACALbIfZQ/Nufssx3NjcKny/Uq4njHrNGVngJXkc9Tcatue19S72Rg/VvpZWY5BbEAIA77Ksd6ZUQ0gkDFSjvUIG1azgkQB67kP2Km7qHXqPVooKUCGRsuINC9yqoniVAEz2WZduXk2koFVqdCb5peupSpVEgYJTxJAEAeY2HIpfduKJAI74CpB201iNNeryccxdwGGWIqOD0b7D3bJ6calpVporT9UhKCb6RWgxNFlJFYxjiabV7rtM5bNrZrRTfU/pcq2V9otu1VnEKVgEpQbwSBoFdZqSSeOObipxqPNfoPUbGwdWhucWtWyGsmx3XzvUGmtWhI4ydAinGLk7I6uKxlKgrya6Oc48sJxMu8AgBV1CUh5SL2IBqWire087HRhHYwFF04O/Ozw21MRy01u37+q74dJX2co3Qu/fWVAhQUVXlAjRStQOQR0Y1JRTSfHiclxTd2izSPZPm098sLHntj1poYwMi22H2RFvkDtS9XW2ogegKGPIIA35WWot5ot0SgFSVFNby6IN7GmCdAFNOMXtnwcq19CpjZJUmtdx48l9TThINDWsd29yulZF2snKQvsrQ5jcUhSa8ZCD+iv0jTiKEZU2+ezv3or76eIjJc7JN8JWkoWApKgQQdBB1R5o7Zx2RZaZeWW2g1TnSpNdIChWh202x5TbD/xi/2nL2jwOuxkfXo5Y5leX9NnNo75o8Ntz/EPf8i/5jHuMP6qPQu49HS/Qug4Y3GYgBACALbIfZY/Nufssx3NjcKny/Uq4njHrNGVngJXkc9Tcatue19S72Rg/VvpZWY5BbEAXTJ7JBKpUzrv1raVXc00oC6aA1eV3zYx0AVO0QBsnrVKk5tASlsd62gXW0naE/ePnKqYA/R1ls3GGk6LraBjqogQB552TpB2bal1IBNXV5sYUukAV0Vxu116YrU6spVLc2+3UXKlGMae79StfrK7ZFgNy5IN6YfA3zTRolGjwzh3jQ0HfVUdSRFhpPiVYylF3i7Eiu2GUuFS3EqVQJDUsgFlH43FA5w7Sa8QjVOhTlxRZp46vDhJ9Zi1mJdac4wpBKaX0oqBQ60hQCk7KU4xhHNxOHVPeuB63Y+1JYn+nN79ectmTDTOZQoMlaaYhRKlJ47tbrg4wAeIxYocnbNlX53nI2jSrQqOLnv7+viuu6+JbSG3ECoSpBGsApp6cIvpprcefkmnZ8SnW5YdmO3rsm245taJaAO1S04DloYkgqcvkpKtKvKF8nQgG8kcV41vegK9EZRjKTtFXMZSUd7diytyjiUd6iXap3zhzYI5Dv1+riizTwkpu3Pot78F1s0VMTGKv+73Lx/YhLbtltpBblkLfcVgp0pKUAbEJ2R3KGAnThd+j8OL6Wyg6sak8zd+7qRTGrBmnlVDKyTsSY3ZIxW+SRm6iLFJ2OJZBbUoF5RSVgGuaQk3qKIwvqITvdQqTFDF4uCg1H/37GVKk6lRSfBEjnY4J1DqaVVlX4x/LHk9sr/GL/b9TlbR4G2xR9cjl/pHJxD/AKbOdh/WI8It3/Evf8i/5jHvMP6mPQu49FT/AEI4I3GYgBACALbIfZY/Nufssx3NjcKny/Uq4njHrNGVngJXkc9Tcatue19S72Rg/VvpZWY5BbEAelZH5QKaSjFKVUuhdAUKTdpmn0jv07DpFcNkSCVtTJZD6w7KIu79GflairIUofWNqwC2Tjvho0acBAPWbdtMBlYZBUVUbCxghN/e1vHTQHSMOONOIm4U21xLWCpqpWipcOL6t5V5y0FqbTKzCC3dNELBKRxAkGoB0Eg6DHIhXlBRjLc4npJ4ClUUqtF5k1vXgQdp5IzTyLrLiLicMxTMoSrWLqcFHzlVrtjrQnmV0cOrShB2KbamTs6x4WXcSB95IvJ9BRUCM7s0ZYGLAfXfIvEgpVUHiiri5Xps6+x6eTEqSLhk3lGpjeE72KNGs47j0+P2dGv6a4ku7byFgGpIJUCipulWkLujSSK10YiuuLuFr5p5Ty21tmyo08+lux83U+BKWHJGZF5xVxkHACgrTYNA5cTxx240lGKbV2+C8Txsq8p1MkXZc78Dptq22JRIEoyhbhwLigSEjaVaSeKojZknb+pw0RnKy/Rx1e9lUeygfWbxWi8dYbSTzqBMR5TZZYqy6X9jWsLG+Z73qzWbXmD/AKhY5LqfUkRjyknoZWhHijS7OPKwU+8obC6qnMDGLlU/EZwnSOdKgkUAAHFhFeWZu7LcZRtuMh2NMnYmUrElLn6hR88fyx5favpYlP8A0nKx0ro6rCV9cjl/pHIxS/pspYf1sTxzK+x1NPLXpStalA8ZJJHLHusM70o9C7j0FJ3iiuxYNggBACALbIfZY/Nufssx3NjcKny/Uq4njHrNGVngJXkc9Tcatue19S72Rg/VvpZWY5BbEATtlWzgG3cRgErP3QPuqH3k/qIAtMraa2VIBWAEkKQoi9dr92oO+aVr1ekCJB6bO5YvJZ7YbbaWwCEPNmpUyogU3w/y1ChSo1qDq0RBKvfccbOWso6m6ttSE+KoZ1sfhoQtHo5orVKMJqxfo16tJ51fpXHwfWSUlakuAC29gMAQq/dGpJwCiniUnCuChFRU61D9KzL9/v8Am8syxEMR+q1+zr+D6Hv50Srs+44mjLrVddQq8OQUUAeWsZraFLhJ2fxTRplhGnezt1fYpc7ZqkLUoIU64rvlFKqc5AKvUIq18QqjtHgd/ZtCFNZpyS61f7HG1k3MOKwaUSeLCNUYSk9yOzLaWHpx3yRxZTOsyWaYKgt8qqsJIIRXehJOiuJJjo4TD2qJs81tfaXL02lwfD42338CftCRfmG2xKzKFJCEi4hYBrTGqdOmPa06+HjdS3O/H7nzqlTqReZric+Ts7OWcsh9lS2zpB0/rgY2TwtHEx9GSvqb/KMj8SxKtSx5nwiSws6TQox5RvYoVNmYuPMpr86zdGvSlzuPR+WNashGnd9K2hUHQFBCxzgAxScXTfpwa/Pj4mcoOorKSf58PA1Hsezo0PsEbSFD1CMuXpfHs+5W8irczX51Gi07MakEKW68lx9KSsIQKJTTQpVanTQDRpizhoKXp5bR1f0MK8JRioZrtvgvqVzJqUM40HA6hKlKUClRoa3jjhoB2R5zH7RUa8s0XZ8HzdxeVVUkqdi3PZNvIbSgCoGJVTvidnFHm8W6kqjqOLtzbuYo4qNWT3R3HJISLjLqVKSaA48kc+q4zi0U6UnConJWKvlDJi+404Kip5jiCI9hs+anRi1oegw/A8ztyyFMq2pOg7fnF43kTACAEAW2Q+yx+bc/ZZjubG4VPl+pVxPGPWaMrPASvI56m41bc9r6l3sjB+rfSysxyC2IAQBI2daRQLijvMSMK0J/odYgC6ZKZQFlwNKopCwW6HvVoXiWVnYakpVqPKYiRnTaT3kyiwJW+VJcJRWobOC0eYvYRo0xocWmdWNWEo2JE2+hlN1sAU1jT0tXoAjNSZWnRjzFXtTK4k73E8WAH8WkxLyy4o1xVSH6XY55bLm0EnezK0jYDUDnjTKMV+kuUY5n6aT6j6ncsJ50XVzThB0i9QfpGveX406Ud6SRXH0gnjMbqdyjjFC1zskJcDQackdKlG288vXrSvYs0jlJNsiiJhdPFUbw5jURvsVVVkSCctCrCYlWXeNIzaudOH6Rup4mrT/TJ9/eTaEuKPtues1w1uvy6tqaKA9IIVF6G1qyVpWfT+NEclHmZ3Jln1D/APltRKhqSpwoVzLH9Y2rG4ef6oWfRfuMkpor2VMs5LtZpxd55033DevbxNQgE8ZqfQIq47E54Wjw4eJNNLlMzKQWaKqDQ7RgeePPTdtx0o1NxcMncpJtgC5MrA2E1H6xy625+ju6CjVnKL9DcW+U7JMwBR1Dbo4xdPOIrSip/rin0owWJk90kma7Qy3s6ZIEww40RhfTjQcoxpyiJjRxNPfh2uh/n5qWoN7nFWKw9LomSppo5xKiQkjE6d6eWOzScnBOa3239Jbi21vKhllYRk5gtnYDp0EpBI/WNhJAwAgC2yH2WPzbn7LMdzY3Cp8v1KuJ4x6zRlZ4CV5HPU3GrbntfUu9kYP1b6WVmOQWxACAEASEhMXqNqP4SdVfuk7Dt1H0wBPBarwUo4gAE43gE4V86mgjZBolM459by1EEEjUEje01GuuMXYzUpGlMk5spymMbxM1KRtTJK1rQOU/KI9E2xqVOYyqTVqWg+mHok8rVOV5paTiDxHUfTGaS5jROcnxN7bDuynKQI2pyKjjBnQhtetaR6axsWc1unTNyBtXXkSTGazGt04HQg+atXopGSerRrdJcxuS6RoZ5zGanDUx5Fmq0H1rTim6Ro2EQqzzLc7mVOlaW8h2pZxWIGG2ObNq+8v5UdrUk6NaRymNLUDW6cHxJCRsp1w3UqKjsQkqjW1TMHSgWdjIVtBT248QpWKWGxffXyNpqr0xnGD/ALTNUrcCwoLMgiic3ICmI3r86v8AhqUtE+cTyRZinbebUeUdkS1+2X0lKChtCSlAUbzisaqW4rWtRNTGRJU4gCALbIfZY/Nufssx3NjcKny/Uq4njHrNGVngJXkc9Tcatue19S72Rg/VvpZWY5BbEAIAQAgCZsmeNaFWI0bcBpG2g1axAEqsVTQKoDs0JJ0fwHVsMGiUyJWya0Na8cQDok21Y6SmnoEYTSsb6DeY3tS5VojUXpSUeJmbbATdvVNdA0D5xsjF3KdWqpKyR9tuIUAFggj7w9kWo1Wii6e/cbm5ZI7xSCfO0xlKpm4GNn/cj7VLv+MByUH9I12bMk4o0KknTpXX+P5xGSRlmifBs1zl9PzhlZOZGUJWg6+Q6Ijeg0mdFn2M9MLutNqUTqSMB7Ihu5KVi72Zke21dRNOFx7SJdgZx3kVTBA4zQRplSzSuYShmJidtFqTTdUtMqPJ5ajs0v8A5Hu9b4wkE8cbI00uBKilwK6rKV9xRakme17+nN1dmXdVVuHfnnAjOxkRU2xLyxKp2Zo7pLLdHpgnYpdc2yThpJPFC4KTlFa4mXAUNhppIuoRW8QNJK1feWTiTEAioAQBbZD7LH5tz9lmO5sbhU+X6lXE8Y9Zoys8BK8jnqbjVtz2vqXeyMH6t9LKzHILYgBACAEAfSFEGoNCNcAT9mT14Y6RpB0Y7fNP6GJB3FoVBIrsrpNPunzh+ojFoyi1znSUVSLpF3YBT9I0yvfeXqORr0UfQaBFFFQHFQDmgp2MZ0b85ofkQkihqDjGyMsxVnBx4nyJU7IzsYGRLQBtbaUNBI5DAg6Ai/gsY6la43U5u9jXONt6Nlm2G8+q602pR4tEWLjiWyycmW0kocKpl0Ylhmigj/kdO8bHKRGipOL4EqLud9o22zLpza3Uo1dqyBNTxOzVKn+CnLGmxmV/6bm5kmXk2cwg4lqWH1ivOdcrxaVGJBETZk5OvbL2de1sS6gpVdjsyQUp4wipERcEBauW760luXSmUZOlDFUqX/yu9+56TTiiAVgmAMQAgBAFtkPssfm3P2WY7mxuFT5fqVcTxj1mjKzwEryOepuNW3Pa+pd7Iwfq30srMcgtiAEAIAQAgD7acKSCNIgCySE0Fp5cCK4imIFfGGkH0RIJKTcANFEAHG9qI8Yf1GoxqnC5vpVFDiTCW0J0C8ePARCp6mU67fA0uNFRqflGxJI0NtnQiSWE71Na6eT/APeqLFNRS3leUrs+vosnQCOI+2MJQXMzJVNTvs/JV93EJASNKiaJA2kxhYzUrk1Zdiy6altJm1p75YIblmzrvPKwP8NTxRKdg1fic1q5RS7QzalmYUP9PK1alhxOOeEd5wDsg23xJIEWnPT4LTQDbCdLUuA0y2Bwjnej0kmIBFzE9ISgotztp0aWpclDIOxyYIvOD8AHLC4K9bWWUzMIzQKWGOBYGbQfx41WeNRMQCuwAgBACAEAIAtsh9lD825+yzHc2NwqfL9SrieMes0ZWeAleRz1Nxq257X1LvZGD9W+llZjkFsQAgBACAEAIA3SswUGo5CNogCzS0wFpGPGDsO2n6KHpieIJ+wgpQKbpITsxKK7fNOoxBJMJlCdAryQBJydhOKSVqIbbGlxxVxAHKYEElKsNIQVtpziRpmJhRZlU/hrvnf4RQ7YAr1tZbS5N1N6fWnxhmZJsjxWgarHGsmAIp12etBGcecpLp1qIl5NsagFGgV/CCYkEZOW1ISouoT264OVqVSeTwjvpoDC4K1buVM1NgJdco0O9ZbAbaTso2nD0mpiAQsAIAQAgBACAEAIAtsh9lj825+yzHc2NwqfL9SrieMes0ZWeAleRz1Nxq257X1LvZGD9W+llZjkFsQAgBACAEAIAQB1yE2Wzrp6jtEAXfJ610NkFbalUxC2Vlt5sHxSMFIOwgiJ4gt8vlgwMfpBaTsfkm3FjivoKa+kQsDitXLVut5ptUy4NExN0S2g/wC1LjeJpqJqYWBD2jKTc4kPTz9xrU5Mktt8jTXfOHiSKccARD2UElK0Esz204ND8yLrQO1uVBp6VkmIBXLat6Zm1BUw8pwjQDglPElAolI4gBAEbACAEAIAQAgBACAEAIAtsh9lD825+yzHc2NwqfL9SrieMes0ZWeAleRz1Nxq257X1LvZGD9W+llZjkFsQAgBACAEAIAQAgCZsK20sb11hLzda0vFtxJ8xxOKeQgiALCLYs1elc815t1l0DiCjdJ5SIm4NUxlkyz/AIKW340TEzdcdBppQ3TNtn0ExAKraVpPTC777q3V+MtRUeQV0DigDkgBACAEAIAQAgBACAEAIAQBbZD7KH5tz9lmO5sbhU+X6lXE8Y9Z6Jkp2P5a05Ntb630ltSkjNKQkUKWzjeQrGNO3XbF9S72MF6t9LJBzsK2akpSX5sFVbozrVTdFTT6nUI42dlux9dxGzuFm+sb+DEZxYdxGzuFm+sb+DDOLDuI2dws31jfwYZxYdxGzuFm+sb+DDOLDuI2dws31jfwYZxYdxGzuFm+sb+DDOLDuI2dws31jfwYZxYdxGzuFm+sb+DDOLDuI2dws31jfwYZxYdxGzuFm+sb+DDOLDuI2dws31jfwYZxYdxGzuFm+sb+DDOLDuI2dws31jfwYZxYdxGzuFm+sb+DDOLDuI2dws31jfwYZxYdxGzuFm+sb+DDOLDuI2dws31jfwYZxYdxGzuFm+sb+DDOLDuI2dws31jfwYZxYdxGzuFm+sb+DDOLDuI2dws31jfwYZxYdxGzuFm+sb+DDOLDuI2dws31jfwYZxYdxGzuFm+sb+DDOLFd7IuSjFmybLTCnVJW844S6pKjW40nC6lOFAI72xHeNX5fqVMTxj1l37FiCbOAHDasMM2iNO3/AGrqXexgv0PpZPTEpdflRU1OdJ35OOa21jilwle1vOPTPtiLAdrecemfbCwHa3nHpn2wsB2t5x6Z9sLAdrecemfbCwHa3nHpn2wsB2t5x6Z9sLAdrecemfbCwHa3nHpn2wsB2t5x6Z9sLAdrecemfbCwHa3nHpn2wsB2t5x6Z9sLAdrecemfbCwHa3nHpn2wsB2t5x6Z9sLAdrecemfbCwHa3nHpn2wsB2t5x6Z9sLAdrecemfbCwHa3nHpn2wsB2t5x6Z9sLAdrecemfbCwPptgDG8TgdKif0iQeY9nbwMt+Jz1Nx39hfpq/L9SpiuMesk+xjINPWekOIC6OKpXVVtusatv+19S72RgvVvpZbZKypdCgtppAUKgKTq1EV/SOIXDvgBWAEALw2wBhRp+g5zSAMwAgBACAEAIAQAgDFcach56+yAPqAMQBhJr+o5jSAC1gCpNANcYykoptuyRJqkppLqErTW6rEXgUmm2h1HSDrBBjIg3QAgBACAPpIFNPFhjo9MAeSdmScD0tLrAIGemUUP+y6G6+m5X0x6DYfCr8v1KmK4x6yzdiT/AD/kP8jcatv8AtfUu9kYL1b6WS8jZr18qvZtJJO0qFfF9scUuE7EAinJJZUo3cC+0oYjvUg1OmJQJWIBAWhZrq3ytKKpqnGqRoSkHAmuoxKBOv/8A2H8wiGDRMMqUd6qmLdeMJUoqHFpESgfUq2pIVeVeJWSD5pCaDi0GIAmGlKKLqqALSVDxkhQJEEBKNqSkhSrxvE14jo5IATTSlXbqrtFAk8QBrhrrogBKtFIN5VaqUR5qScE11/OAMPsqKkkKoBeqPGrSg+fFACTZUhNFKvG6kV4wV19aRXXSJ3A2jvjyJ9aogHNOy6lVun/LUkY03xUgj9ArGAOllBSkAqvEDFWipgA1o9Kv5jAETb7ykBalIKms0oXkqP1SyFC+pGtJqgXsbtCcBUxUxMJSs1vStu+v5w4rerGSOux1lTSSVpXVKDeTilX1aNBAFdlaDRoGiLjd+BidpiAfGdGoFX4RX9dA54WBiizqCeXfHmFAOcwA7XJ74qPFoHMNPprAG4IAAAFMTxbIkHjHZN/wMv8Amp//ANtcd/YfCr8v1KmK4x6yd7HeUcpKySUzEwhpSlqICzSouNiojVt9f4vqXeyMF6t9LLLu9szy5jpfKOLZlwbvbM8uY6XyhZgbvbM8uY6XyhZgbvbM8uY6XyhZgbvbM8uY6XyhZgwrLuzD/rmdR77Ya7IZWDO72zPLmOl8oWYG72zPLmOl8oWYG72zPLmOl8oWYG72zPLmOl8oWYG72zPLmOl8oWYG72zPLmOl8oWYG72zPLmOl8oWYG72zPLmOl8oWYMbu7MrXt5nUO+2V4uOGVgzu9szy5jpfKFmBu9szy5jpfKFmDCcu7MH+uZ1nvtprshlYM7vbM8uY6XyhZg1y+WtlNpCG5yXQkaEpISka8ABQQysGzd5ZnlzHS+ULMGd31m+Xs9KFmBu+s3y9npQswN31m+Xs9KFmDincspBagU2ulsUpdSWyK1OO+QTXRrphCzBRuyVNS65KXEtMCYSl6YKl1BN91aXVA3QB/mahopHoNh8Kvy/Up4rjHrPP8rPASvI56m4w257X1LvZGD9W+llZjkFsQAgBACAEAIAQAgBACAEAIAQAgBACAEAIAQAgBACAEAIAtsh9lj825+yzHc2NwqfL9SrieMes67VsJ+aYlyylKrt8Kq42giobpgtQOow2zRqTxV4xbVlwV+dmGEnFQab52RO4md4Nvr2fiRyvJa/uS7H4Fr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l37NclrOS27dCzMuLCUuIWbpaaFd4o0xB5o7OyaVSCqZ4tfp4q2pWryTcbPUgS6raeeOs5PU1ZVoM4dp54jPLUjKtBnDtPPDPLUnKtBnDtPPDPLUZVoM4dp54nNLUZVoM4dp54jPLUZVoM4dp54Z5ajKtBnDtPPE55ajKtBnDtPPEZ5ajKtBnDtPPE55ajKtBnDtPPEZ5ajKtBnDtPPDPLUZVoM4dp54nPLUZVoM4dp54jPLUZVoM4dp54Z5ajKtBnDtPPDPLUZVoM4dp54Z5ajKtBnDtPPDPLUZVoM4dp54Z5ajKtBnDtPPDPLUZVoM4dp54Z5ajKtBnDtPPDPLUZVoM4dp54nPLUZVoM4dp54jPLUZVoM4dp54Z5ajKtBnDtPPDPLUZVoCsnWYOTfFhJH//2Q==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24580" name="Прямоугольник 1"/>
          <p:cNvSpPr>
            <a:spLocks noChangeArrowheads="1"/>
          </p:cNvSpPr>
          <p:nvPr/>
        </p:nvSpPr>
        <p:spPr bwMode="auto">
          <a:xfrm>
            <a:off x="611188" y="5876925"/>
            <a:ext cx="79930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400" b="1" i="1"/>
              <a:t>У рекламі</a:t>
            </a:r>
          </a:p>
        </p:txBody>
      </p:sp>
      <p:sp>
        <p:nvSpPr>
          <p:cNvPr id="8" name="Заголовок 4"/>
          <p:cNvSpPr txBox="1">
            <a:spLocks/>
          </p:cNvSpPr>
          <p:nvPr/>
        </p:nvSpPr>
        <p:spPr>
          <a:xfrm>
            <a:off x="1617641" y="357166"/>
            <a:ext cx="7526359" cy="1143000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1" i="0" u="none" strike="noStrike" kern="1200" cap="none" spc="50" normalizeH="0" baseline="0" noProof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Галузі  застосування</a:t>
            </a:r>
            <a:br>
              <a:rPr kumimoji="0" lang="uk-UA" sz="3200" b="1" i="0" u="none" strike="noStrike" kern="1200" cap="none" spc="50" normalizeH="0" baseline="0" noProof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uk-UA" sz="3200" b="1" i="0" u="none" strike="noStrike" kern="1200" cap="none" spc="50" normalizeH="0" baseline="0" noProof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мультимедіа</a:t>
            </a:r>
            <a:endParaRPr kumimoji="0" lang="uk-UA" sz="3200" b="1" i="0" u="none" strike="noStrike" kern="1200" cap="none" spc="50" normalizeH="0" baseline="0" noProof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24584" name="Picture 8" descr="http://calvertcountymba.org/mainfiles/wp-content/uploads/2014/11/socialmedia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8660" y="1571612"/>
            <a:ext cx="6572296" cy="4469162"/>
          </a:xfrm>
          <a:prstGeom prst="rect">
            <a:avLst/>
          </a:prstGeom>
          <a:noFill/>
        </p:spPr>
      </p:pic>
      <p:pic>
        <p:nvPicPr>
          <p:cNvPr id="24586" name="Picture 10" descr="http://ec.europa.eu/digital-agenda/sites/digital-agenda/files/crossmediapolici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2071678"/>
            <a:ext cx="3359560" cy="23753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4"/>
          <p:cNvSpPr>
            <a:spLocks noGrp="1"/>
          </p:cNvSpPr>
          <p:nvPr>
            <p:ph type="title"/>
          </p:nvPr>
        </p:nvSpPr>
        <p:spPr>
          <a:xfrm>
            <a:off x="1617641" y="357166"/>
            <a:ext cx="7526359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/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Галузі  </a:t>
            </a: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застосування</a:t>
            </a:r>
            <a:b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uk-UA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мультимедіа</a:t>
            </a:r>
            <a:endParaRPr lang="uk-UA" sz="3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5603" name="AutoShape 2" descr="data:image/jpeg;base64,/9j/4AAQSkZJRgABAQAAAQABAAD/2wCEAAkGBxMSEhUUExIWFhUXFxcWGBcXGB4YGBYWFBUXGBgXGBgeHiggGholHhYUIjEiJSkrLi4uGB8zODMsNygtLysBCgoKDg0OGxAQGyskHyQwLCwsLCwxNy0sLC8sMDcsLC4sLCwsLCwsLy8sLCwsLCwsLCwsLCwsLCwsLCwsLywsLP/AABEIAOoA1wMBEQACEQEDEQH/xAAcAAEAAgMBAQEAAAAAAAAAAAAABQYBAwQHAgj/xABPEAABAgMDBQgOCAQGAgMBAAABAgMABBEFEiEGEzFBURYiU2FxkZKTBxQXMjNSVGKBsdHS0+EVIzVCcnShs4KyweI0Q0Rjc5SDtCXC8CT/xAAbAQEAAgMBAQAAAAAAAAAAAAAAAQQCAwUGB//EAD8RAAIBAgMDBwsCBAcBAQAAAAABAgMRBBJRBSExE0FxgZGx0RQVIjM0UmGCweHwMqEGFiNCJENicpLS8bJT/9oADAMBAAIRAxEAPwCCnLeenHS64SoqUbqTvggE4IQNQ0DAY02x7qhQp0KeVJJLi/qzzWJnOpU4v4I3ulxtNVISmtCAQkKorQq73100O+pTVWMYYrD1KnJwd38OHbwMJYatGGeW5HIbROxPRHsi3kRqtLUx9Iq8VPRHshkQs9R9Iq8VPRHshkQtLUfSKvFT0R7IZELPUfSJ2J6IhkQtLUfSKvFT0R7IZELPUfSKvFT0R7IZELPUfSKvFT0R7IZELPUfSStieiPZDIhZ6j6RV4qeiPZDIhZ6j6RVsT0R7IZELPUfSKvFT0R7IZELPUfSKvFT0R7IZELPUfSKvFT0R7IZELPUfSKvFT0R7IZELPUfSKtieiPZEZETZ6j6RVsT0R7IZELPUfSKtieiPZDIhZ6k1Ysip9suqWEJCigBLSVqJSElWBUkAUWnXrirXrqnPIld8eLX0ejLFLDucczl+fsbXZNtOl1folmvjxEas3/av+T/AOpk8PFf3PsXifUlZCl3iXEhAu3SlpKlLC20OA3SpN3euI16TTGlYwlioq1o7+e7e7e1x386fMTHCPnlu/GHbPQnS4v/AKzfxoyjWk+EV/yf/UPDJf3PsXiJKxVulRziQ2AlSVBpJUoLBI3hUADRJrvjxV0xTxm1qeFinKLbbasnpx3lrCbKqYiTSlZcbv49Bh2xUjS+r/rN/GjmP+KaS/ypdqOqv4XrP/MX7+BFoylfst9K21ZxtaSq74NLiSVN79GISpK2ziK97poY6calHaeEVXLbm+KsUXhamBxDpSd+43djmUC3rpvYtOd6SCTQCgIxGnSMRpFCARj/ABHTUsLFP3k9za4JtcPj1GrZvpYppu257+tE3ldk9LsMOLZbdSpLiBfXeoq84yD3woSoOqxFe8OlVSnmYXE14VqMVO6lbdfhd2s1rbWz7yziqNPJNuKuk9/Qb8lLOl+12FulN5L7j5BpVSGw23cx01WtrDljpbRr1YVpRh7qXbvv3lXB0oSpRb1uctpZNSyGr181zwQpwLF1JM0ppaVAiguoF7SThoAiaGPryqKFv7dy536N0+t7iauEpZXK9t/1JCdsxsIzISGaMzSQpakneifaQlTiinvVJUldRQgYA0rFaGJqOfKN5vShuX+17lv4rhbnZYlRgoZVu3PiR03YjTE7I5sKCVvJCwsg4tzIRWlTRKk0VidCho0C7RxdSvh62biou1vin3FOrQhSq03HnZuz7b63G0qSpxMpOpLqkBAUtak5oDCpzYCt9Su+w0RXUatOjGo01Fyg0r36X16FjPSlUcNzdn/4bnMkZXOtNC+kuh5IUVC6HGVpINKk3FovkE7EmmMZR2jXcZz3ejZ2+D3dqdrmEsHSulru6zQ/k7JKQy4yVlDrzKQq+DVLj5QtBBAukIoquJ2ga5p4/E53CaV1Fvhorp9olhKFk4vn+trEZY8u2J50IQneB8S6XFXkl5tJDV5RABqsVpSmI00i3XnVlgozb3uzdtHx/Yr0lTWJcdOF9TusiznH0vNzRCXFLk6lYSlQQA8SCE0IUqiRjQkqSDqiviKsKLpyoNtLPw377LXm59ONjdSjKopKqrP0ey/4jpmslZYNrWEuAgNLotxKbqVpbvIwvAuhRUAkkA6lGhjVT2lWckm1zrhx0etujsMp4Omk7J6/n3Nqcn5ZLj7BVm2z2oalYKrrkwpN1V5AKFb0YA6xiQRGMsbWcYVOLTkt3R8Hv/OBmsNTWaPBO3eUy1pQoWBmFMG4kltTgcUkmukgCnIf6x28JPlIXzKXxSscvFRVOdkrHFmzFnKV8yGbMMozIZsxOUZkYzcMozDNwyjMM3DKMxa8m21KZaaTS84++BU0Hg5bSY5mKtCpKb4KMe+R0MP6UElzt/QZRWQ5LFOcKd8CRdVe0aa88ThMRCunkvu1McRGVJrNzkpYz11Ur5zkv+kpIxSqQvCfRL/7mW4uzj1dyOmYtW0VpcS8Xc0WX795lKR4Bwpqq4CN9d18UIYfBxlF07Zs0belf+5c19DXOrXaale1nzfB/A5LPdIZbKTQqDAGNMbjtMY4P8Qbsn+6f0PRbASlnv7sSetZxJQ7mltdt3Pr1DALQAc4GiTdv6L1AK40xjgVZKzytZrb/rb46nYw8ZZo50+Tv6K0fNfntpoeSZZJqmXP+yr/ANyZj2v8Oq+zPmf0PO7ceXaEl8F3Exk1kpMzTAW2Gyit3fqoagJOi6dojpbQ2hhaU+Rrxvz8Lr9zh08JVm3OnK3FEsOx3N8HL4UPf6waj7kc+O0tmxakqdmv9KNksDimrOo+1n2rIGdP3Wemfdi15/wmkuz7mpbJq+8jAyAnfFY6f9sPP+E0l2fceaqvvIDsfznisdP+yHn/AAmkuz7k+aqvvAZATvisdP8Ath5/wmkuz7keaqvvIzuBndF1npn3Yef8JpLs+4801dUbpTIy0WiotlpBUkoJSvG6ql4VuYVppGMaq22cDWjlmpNceH3NtLAYik7xkjRuAnfFY2d//bG3z/hNJdn3NXmqr7yM7gZ3RRnrD7sP5gwmkuz7jzTV1R8jsfzvisdP+2Hn/CaS7PuPNVX3kB2PpzxWOn/bDz/hNJdn3J81VveA7H874rPT/th5/wAJpLs+5Hmqr7yMpyAnRoSyP4z7sP5gwmkuz7h7KqvjJGdwU9sZ6w+7E/zBhdJdn3I801NUNwU9sZ6w+7D+YMLpLs+4801NUNwU9sZ6w+7D+YMLpLs+4801NUY3BT2xnrD7kP5gwukuz7k+aamqG4Ke2M9Yfch/MGF0l2fceaamqG4Ke2M9Yfch/MGF0l2fceaamqOyWyNnAi4tlhaQpSk/XLQQVhIVilOIIQjTsivV2zhpyzRck+HBPhw49LLFLAVIRyuzXWfZyMfP+lZ/7TnuxrW2KP8A+k/+KM/If9K7WfW5SdO9WywpApcSHlpuXUJbABCakXUIGPi1h51wqSySmnzuyd97fe2FhKt3ms117ubuPk5Fvn/SM/8AZc92C2xRX+ZP/ig8Df8AtXaz7RkxPd6ppgti6Eozy03LgITvgmpwUqtdNYp42ts3FwjGpnum3e2vHnLmDni8JNyptb1a3RwPpWSk0f8ATMf9lz3Y5rwOyXxdT9vE6S2ttBcHHsKX2QbGmJdDZeS2hBqhtLayu6EqvqqSKmqnFGp2mPT7LqYVYZ0MPe0bN3+P/hxcY61XEctWabf0Lz2P0rNkPBut8h4IukhV8sJu3SCCDWlKGORt/wBr6l3s2YL1b6WTM5LzLShcq5dum8M4QL2dSsgLW4oqSkggCtTdF06DxS4TtmLWWklzvsa4XSRU3SQQCCU0JwGJOCdAgEdbrT9VFoqopsk0JFFMha0BFNBWpSEq2pTTCkSgag/OEqAAH1l3FJohKg4lKgSkBQH1SzQqGBF4aIbgS1mrcU2C6AlZKzdH3Ularg4yE3RWIBF2xJvOOuFBUEhlFCFrAKrzxWkNjeLKk3EkqxAIIxESgau35lClbw3U3QErBSFEqDaUJcuU314LwKzhdN2pgCwMpISAo3lAAFVKVIGJpqqdUQCvzXbCH3FJS64hbwupCsEhuVQRSpoltag4k6r4GBvEiQZYmJtSDgTW8AooKVAIAVW6UIJv1KNCbt0EVrDcDR9KPlS0BS76a3wlFcyM4M2oUbWV3kUqAFkFVd6AaLAImZwNpNFBxRvKSUFSUKUlJQ2nek3CSutSLt0ArRrbgWkxAK62w+2l1y8slTjoSPrFKbRn13VXSpxJTdCQAhqtFDUCYkH23NTZbSpSLpuNLXdSSU5zNhxKUkVK0APmlCe8wNaQ3A0Prm1o++n66gupurzIYKs4dpKqb0jTUUrQBuBscm5qrnfXQN79UoqpfSEFNGyLyk3iRRYSdIRSkNwJ9om6Kgg0FQaVBpjWmHNhEAgJ9M4FFTagUh5ZSgpVUp7VWE1XfpczlMLmmmuJ3A41zcylyu/vLYFyjZOcW0t4oSsFAKAc4i8ohFKjFMNwLcYgGIAQAgBAHmHZ18DLfic9Tceg2Fwq/L9SpiuMeshrB7ISLLlGkLl1O5xSlApWE0olsUoQYw28r4vqXeyMF6t9LOvu6s+ROdYPdjjZC3cd3VnyJzrB7sMguO7qz5E51g92GQXHd1Z8ic6we7DILju6s+ROdYPdhkFx3dWfInOsHuwyC47urPkTnWD3YZBcd3VnyJzrB7sMguO7qz5E51g92GQXHd1Z8ic6we7DILju6s+ROdYn3YZBcd3VnyJzrB7sMguO7qz5E51g92GQXHd1Z8ic6we7DILmVdnNoaZFwf8AkGv+GGQXMd3VnyJzrB7sMguO7qz5E51g92GQXHd1Z8ic6we7DILju6s+ROdYPdhkFx3dWfInOsHuwyC47urPkTnWD3YZBcd3VnyJzrB7sMguO7qz5E51g92GQXHd1Z8ic6we7DILju6s+ROdYPdhkFyIy6yuTack08lpTQQ+43RSgqu8aVXADbHe2IrKr8v1KmJ4x6yl5WeAleRz1Nxr257X1LvZGD9W+llZjkFsQAgBACAEAIAQAgBACAEASdk2E9MVKEhLY751Zutp5VHSeIVPFAHsXY57HkvcRMYOGpo64muKVUOZZOAxB366nYkQBPdkHIJiaZUs71TaCQ5pWmmJJ4RO1JxGNDqgD8+WvY7ssoBwCihVC0mqFp2pVrH6wBHwAgBACAEAIAQAgBAFtkPssfm3P2WY7mxuFT5fqVcTxj1mjKzwEryOepuNW3Pa+pd7Iwfq30srMcgtiAEAIAQAgBACAEAIA7bKsl+ZXcYaU4rXQYAbVKOCRxkgQB6Az2PkScsqamQH6XQACUspUpQAx793E/donjMARE7aa3KCuCcEgAJSgbEIGCfXAHt/Ys+zGOV395cATmUKKyr6bwQVNLAUSABeSRU1IAGOkkQB5X9EMuSa2RcLJIKpt8lLKVAaWBgt1f4AEmuuAPGJ1pKHFpQq8lKiAqlLwBoDSppXZAGmAEAIAQAgBACAEAW2Q+yx+bc/ZZjubG4VPl+pVxPGPWaMrPASvI56m41bc9r6l3sjB+rfSysxyC2IAQAgBAGbp2QuTlegpAi1jEAbGGVLUEoSVKJoEpFSTxAaYAs8lkulrfTat8Me12yL/wD5HMUtDRhiriEAe0di6zmVymcDSEpzqgltIogZugClVxdX5y66BQCAPvszqIs4cb7Q/RR/oIA8csyy3ZhQS0gqxpXUPbyCAPZcl7QMpJtyrSM/MNhV8JIS20VLUr6101S2BXRirigCvW9lM2VELUJx0YhtNUybRB0kHF5Q8ZRphhsibAg5gPThC5l3eqwRUEinisMo3y/4Rd2mAPL7VYzbziAlSQlRAC03VAA4VTqPFEA5IAQAgBACAEAIAQBbZD7KH5tz9lmO5sbhU+X6lXE8Y9Zoys8BK8jnqbjVtz2vqXeyMH6t9LKzHILYgBACAEAe55CZThMs1flUvVF0b1Nb44yI5k6vI1Gmro9Vh8EsZho1FUytcercbcp8uZOXUUPy0utzWy20lWb4luHC9tAGEEsRV3xUYrouUa7w9H0VKT+L5+rmXSz4s+y5CeQC9ZJYvYpLZuOFPj3E1ITxkU0Rm/KaavZSXw3Psd0yqpUaj3Pf/qX1RLyWQTSZdxFmuJSsihK968Qo1uqcFTcI0XaDljdQxCqxvF3/AGZqr4dU36SavwfFeJ5flBYszKLuTDZRs1pVxg6DFhSTKsqbir82p7T2LJe7ZjGFL19foUs481IyMCNXlBKMksz7WcuqUApQK6lCiAaHXdoa8cd7ySVaCqUWlfm/PiceDy1JQqb7cD7ct6RS2F9qoYaVVKSapW4NYQ2jEjaagRqq4bkt1Sab6FZdLZlymZ2pQ/dkaJyzptosJEw0y3pzRo2knxxiK8uMVslKXBxfav33I2qWIit6fU7/ALPxN8jkA0mq2ldspoFJRUIoDoJBBCuXHRGipRUfh08O1eBup4ly5r9G59j8SZkWJRC6OvBLhwLZqzXYCVb9Y4r13ijTKEo8SxCpGf6X49hBdk3seInm+2JYDPJGoijgAwSo7dFCdGg4aMDM8nyTyGVO5xJfQy62u4W3Aak69dRQxRxeNWGazRdnz8y6TXOpldrFgd7B9oUq24wsfjI/pG2liOVjmirr4NPwJUm+Y4Xew5aqf8ps8jg/rGbrKPFMnN8CiTcsppam14KQopVrxSaHGNkZKSUlzkp3V0aYyJEAIAQBbZD7KH5tz9lmO5sbhU+X6lXE8Y9Zoys8BK8jnqbjVtz2vqXeyMH6t9LKzHILYgBACAEAeq9jKdW1ITKlDN0IzLy0m4lagQSk6VEVOCanRFepSzSTOhhsSoUnFvq1+HaRDK2JYlTQK3ial90AuXjpLbeKWwcTU1VjqjelbcUJScndntnY3R/8eysjfuXnFKOKlXlqulStJNKRJBE5YPKlZhLjRukgLw0YkhQ5CRXlJjjY1cjWVSG5vj1HqtiRWJoyo1FdG9zKNmcYLcygKBGIPrGw8cbFis0bviY1djypTtDgzkdtTtWXSwHkS8uykIDnhHnBS8nNNnAGhFVrrQ1oNcX8PWVWN0cDFUHRnbmf5bqKwtpuYvOlp5LSSHE50lTj1KJJCjpKlXB6cI9BgK1qTWhw8XFqonHn3FgkshC+vPTF4qIHhN42gDQhDI3ygNFFlI1kGscutWdSV+YvUqSpxsjFvdjd9wANTaSB3rbiLjafwhG9HpTGk2nDZkhaVnIOepdBq24hYUEr8UjA3VUpSmyOlgailLkqiun+ftzFDGUstqsdzRY7NymlLUazUy2A5oPEdqTqjbWwUqTbp746Mxcs6TfHVFacyVdlpghMzdaIqhSSpK1DWDd0kcQMc+rSyrMuHd+cxvw+I5T0XxX7/nOVjsn2eklE0zfS4gIQpY++UiiVKI0KpQVrjriu95asWvIrKyYXItvFVXEqLS6/fu6FHzqR5jEt4PFNUtyavbmOXi5SpSzQZYWMrXXnEIIAFcY14rH1J0+greV1JySPzhbprMPH/cX/ADGPT0PVR6Edml+hdBwxtNggBACALbIfZQ/Nufssx3NjcKny/Uq4njHrNGVngJXkc9Tcatue19S72Rg/VvpZWY5BbEAIA77Ksd6ZUQ0gkDFSjvUIG1azgkQB67kP2Km7qHXqPVooKUCGRsuINC9yqoniVAEz2WZduXk2koFVqdCb5peupSpVEgYJTxJAEAeY2HIpfduKJAI74CpB201iNNeryccxdwGGWIqOD0b7D3bJ6calpVporT9UhKCb6RWgxNFlJFYxjiabV7rtM5bNrZrRTfU/pcq2V9otu1VnEKVgEpQbwSBoFdZqSSeOObipxqPNfoPUbGwdWhucWtWyGsmx3XzvUGmtWhI4ydAinGLk7I6uKxlKgrya6Oc48sJxMu8AgBV1CUh5SL2IBqWire087HRhHYwFF04O/Ozw21MRy01u37+q74dJX2co3Qu/fWVAhQUVXlAjRStQOQR0Y1JRTSfHiclxTd2izSPZPm098sLHntj1poYwMi22H2RFvkDtS9XW2ogegKGPIIA35WWot5ot0SgFSVFNby6IN7GmCdAFNOMXtnwcq19CpjZJUmtdx48l9TThINDWsd29yulZF2snKQvsrQ5jcUhSa8ZCD+iv0jTiKEZU2+ezv3or76eIjJc7JN8JWkoWApKgQQdBB1R5o7Zx2RZaZeWW2g1TnSpNdIChWh202x5TbD/xi/2nL2jwOuxkfXo5Y5leX9NnNo75o8Ntz/EPf8i/5jHuMP6qPQu49HS/Qug4Y3GYgBACALbIfZY/Nufssx3NjcKny/Uq4njHrNGVngJXkc9Tcatue19S72Rg/VvpZWY5BbEAXTJ7JBKpUzrv1raVXc00oC6aA1eV3zYx0AVO0QBsnrVKk5tASlsd62gXW0naE/ePnKqYA/R1ls3GGk6LraBjqogQB552TpB2bal1IBNXV5sYUukAV0Vxu116YrU6spVLc2+3UXKlGMae79StfrK7ZFgNy5IN6YfA3zTRolGjwzh3jQ0HfVUdSRFhpPiVYylF3i7Eiu2GUuFS3EqVQJDUsgFlH43FA5w7Sa8QjVOhTlxRZp46vDhJ9Zi1mJdac4wpBKaX0oqBQ60hQCk7KU4xhHNxOHVPeuB63Y+1JYn+nN79ectmTDTOZQoMlaaYhRKlJ47tbrg4wAeIxYocnbNlX53nI2jSrQqOLnv7+viuu6+JbSG3ECoSpBGsApp6cIvpprcefkmnZ8SnW5YdmO3rsm245taJaAO1S04DloYkgqcvkpKtKvKF8nQgG8kcV41vegK9EZRjKTtFXMZSUd7diytyjiUd6iXap3zhzYI5Dv1+riizTwkpu3Pot78F1s0VMTGKv+73Lx/YhLbtltpBblkLfcVgp0pKUAbEJ2R3KGAnThd+j8OL6Wyg6sak8zd+7qRTGrBmnlVDKyTsSY3ZIxW+SRm6iLFJ2OJZBbUoF5RSVgGuaQk3qKIwvqITvdQqTFDF4uCg1H/37GVKk6lRSfBEjnY4J1DqaVVlX4x/LHk9sr/GL/b9TlbR4G2xR9cjl/pHJxD/AKbOdh/WI8It3/Evf8i/5jHvMP6mPQu49FT/AEI4I3GYgBACALbIfZY/Nufssx3NjcKny/Uq4njHrNGVngJXkc9Tcatue19S72Rg/VvpZWY5BbEAelZH5QKaSjFKVUuhdAUKTdpmn0jv07DpFcNkSCVtTJZD6w7KIu79GflairIUofWNqwC2Tjvho0acBAPWbdtMBlYZBUVUbCxghN/e1vHTQHSMOONOIm4U21xLWCpqpWipcOL6t5V5y0FqbTKzCC3dNELBKRxAkGoB0Eg6DHIhXlBRjLc4npJ4ClUUqtF5k1vXgQdp5IzTyLrLiLicMxTMoSrWLqcFHzlVrtjrQnmV0cOrShB2KbamTs6x4WXcSB95IvJ9BRUCM7s0ZYGLAfXfIvEgpVUHiiri5Xps6+x6eTEqSLhk3lGpjeE72KNGs47j0+P2dGv6a4ku7byFgGpIJUCipulWkLujSSK10YiuuLuFr5p5Ty21tmyo08+lux83U+BKWHJGZF5xVxkHACgrTYNA5cTxx240lGKbV2+C8Txsq8p1MkXZc78Dptq22JRIEoyhbhwLigSEjaVaSeKojZknb+pw0RnKy/Rx1e9lUeygfWbxWi8dYbSTzqBMR5TZZYqy6X9jWsLG+Z73qzWbXmD/AKhY5LqfUkRjyknoZWhHijS7OPKwU+8obC6qnMDGLlU/EZwnSOdKgkUAAHFhFeWZu7LcZRtuMh2NMnYmUrElLn6hR88fyx5favpYlP8A0nKx0ro6rCV9cjl/pHIxS/pspYf1sTxzK+x1NPLXpStalA8ZJJHLHusM70o9C7j0FJ3iiuxYNggBACALbIfZY/Nufssx3NjcKny/Uq4njHrNGVngJXkc9Tcatue19S72Rg/VvpZWY5BbEATtlWzgG3cRgErP3QPuqH3k/qIAtMraa2VIBWAEkKQoi9dr92oO+aVr1ekCJB6bO5YvJZ7YbbaWwCEPNmpUyogU3w/y1ChSo1qDq0RBKvfccbOWso6m6ttSE+KoZ1sfhoQtHo5orVKMJqxfo16tJ51fpXHwfWSUlakuAC29gMAQq/dGpJwCiniUnCuChFRU61D9KzL9/v8Am8syxEMR+q1+zr+D6Hv50Srs+44mjLrVddQq8OQUUAeWsZraFLhJ2fxTRplhGnezt1fYpc7ZqkLUoIU64rvlFKqc5AKvUIq18QqjtHgd/ZtCFNZpyS61f7HG1k3MOKwaUSeLCNUYSk9yOzLaWHpx3yRxZTOsyWaYKgt8qqsJIIRXehJOiuJJjo4TD2qJs81tfaXL02lwfD42338CftCRfmG2xKzKFJCEi4hYBrTGqdOmPa06+HjdS3O/H7nzqlTqReZric+Ts7OWcsh9lS2zpB0/rgY2TwtHEx9GSvqb/KMj8SxKtSx5nwiSws6TQox5RvYoVNmYuPMpr86zdGvSlzuPR+WNashGnd9K2hUHQFBCxzgAxScXTfpwa/Pj4mcoOorKSf58PA1Hsezo0PsEbSFD1CMuXpfHs+5W8irczX51Gi07MakEKW68lx9KSsIQKJTTQpVanTQDRpizhoKXp5bR1f0MK8JRioZrtvgvqVzJqUM40HA6hKlKUClRoa3jjhoB2R5zH7RUa8s0XZ8HzdxeVVUkqdi3PZNvIbSgCoGJVTvidnFHm8W6kqjqOLtzbuYo4qNWT3R3HJISLjLqVKSaA48kc+q4zi0U6UnConJWKvlDJi+404Kip5jiCI9hs+anRi1oegw/A8ztyyFMq2pOg7fnF43kTACAEAW2Q+yx+bc/ZZjubG4VPl+pVxPGPWaMrPASvI56m41bc9r6l3sjB+rfSysxyC2IAQBI2daRQLijvMSMK0J/odYgC6ZKZQFlwNKopCwW6HvVoXiWVnYakpVqPKYiRnTaT3kyiwJW+VJcJRWobOC0eYvYRo0xocWmdWNWEo2JE2+hlN1sAU1jT0tXoAjNSZWnRjzFXtTK4k73E8WAH8WkxLyy4o1xVSH6XY55bLm0EnezK0jYDUDnjTKMV+kuUY5n6aT6j6ncsJ50XVzThB0i9QfpGveX406Ud6SRXH0gnjMbqdyjjFC1zskJcDQackdKlG288vXrSvYs0jlJNsiiJhdPFUbw5jURvsVVVkSCctCrCYlWXeNIzaudOH6Rup4mrT/TJ9/eTaEuKPtues1w1uvy6tqaKA9IIVF6G1qyVpWfT+NEclHmZ3Jln1D/APltRKhqSpwoVzLH9Y2rG4ef6oWfRfuMkpor2VMs5LtZpxd55033DevbxNQgE8ZqfQIq47E54Wjw4eJNNLlMzKQWaKqDQ7RgeePPTdtx0o1NxcMncpJtgC5MrA2E1H6xy625+ju6CjVnKL9DcW+U7JMwBR1Dbo4xdPOIrSip/rin0owWJk90kma7Qy3s6ZIEww40RhfTjQcoxpyiJjRxNPfh2uh/n5qWoN7nFWKw9LomSppo5xKiQkjE6d6eWOzScnBOa3239Jbi21vKhllYRk5gtnYDp0EpBI/WNhJAwAgC2yH2WPzbn7LMdzY3Cp8v1KuJ4x6zRlZ4CV5HPU3GrbntfUu9kYP1b6WVmOQWxACAEASEhMXqNqP4SdVfuk7Dt1H0wBPBarwUo4gAE43gE4V86mgjZBolM459by1EEEjUEje01GuuMXYzUpGlMk5spymMbxM1KRtTJK1rQOU/KI9E2xqVOYyqTVqWg+mHok8rVOV5paTiDxHUfTGaS5jROcnxN7bDuynKQI2pyKjjBnQhtetaR6axsWc1unTNyBtXXkSTGazGt04HQg+atXopGSerRrdJcxuS6RoZ5zGanDUx5Fmq0H1rTim6Ro2EQqzzLc7mVOlaW8h2pZxWIGG2ObNq+8v5UdrUk6NaRymNLUDW6cHxJCRsp1w3UqKjsQkqjW1TMHSgWdjIVtBT248QpWKWGxffXyNpqr0xnGD/ALTNUrcCwoLMgiic3ICmI3r86v8AhqUtE+cTyRZinbebUeUdkS1+2X0lKChtCSlAUbzisaqW4rWtRNTGRJU4gCALbIfZY/Nufssx3NjcKny/Uq4njHrNGVngJXkc9Tcatue19S72Rg/VvpZWY5BbEAIAQAgCZsmeNaFWI0bcBpG2g1axAEqsVTQKoDs0JJ0fwHVsMGiUyJWya0Na8cQDok21Y6SmnoEYTSsb6DeY3tS5VojUXpSUeJmbbATdvVNdA0D5xsjF3KdWqpKyR9tuIUAFggj7w9kWo1Wii6e/cbm5ZI7xSCfO0xlKpm4GNn/cj7VLv+MByUH9I12bMk4o0KknTpXX+P5xGSRlmifBs1zl9PzhlZOZGUJWg6+Q6Ijeg0mdFn2M9MLutNqUTqSMB7Ihu5KVi72Zke21dRNOFx7SJdgZx3kVTBA4zQRplSzSuYShmJidtFqTTdUtMqPJ5ajs0v8A5Hu9b4wkE8cbI00uBKilwK6rKV9xRakme17+nN1dmXdVVuHfnnAjOxkRU2xLyxKp2Zo7pLLdHpgnYpdc2yThpJPFC4KTlFa4mXAUNhppIuoRW8QNJK1feWTiTEAioAQBbZD7LH5tz9lmO5sbhU+X6lXE8Y9Zoys8BK8jnqbjVtz2vqXeyMH6t9LKzHILYgBACAEAfSFEGoNCNcAT9mT14Y6RpB0Y7fNP6GJB3FoVBIrsrpNPunzh+ojFoyi1znSUVSLpF3YBT9I0yvfeXqORr0UfQaBFFFQHFQDmgp2MZ0b85ofkQkihqDjGyMsxVnBx4nyJU7IzsYGRLQBtbaUNBI5DAg6Ai/gsY6la43U5u9jXONt6Nlm2G8+q602pR4tEWLjiWyycmW0kocKpl0Ylhmigj/kdO8bHKRGipOL4EqLud9o22zLpza3Uo1dqyBNTxOzVKn+CnLGmxmV/6bm5kmXk2cwg4lqWH1ivOdcrxaVGJBETZk5OvbL2de1sS6gpVdjsyQUp4wipERcEBauW760luXSmUZOlDFUqX/yu9+56TTiiAVgmAMQAgBAFtkPssfm3P2WY7mxuFT5fqVcTxj1mjKzwEryOepuNW3Pa+pd7Iwfq30srMcgtiAEAIAQAgD7acKSCNIgCySE0Fp5cCK4imIFfGGkH0RIJKTcANFEAHG9qI8Yf1GoxqnC5vpVFDiTCW0J0C8ePARCp6mU67fA0uNFRqflGxJI0NtnQiSWE71Na6eT/APeqLFNRS3leUrs+vosnQCOI+2MJQXMzJVNTvs/JV93EJASNKiaJA2kxhYzUrk1Zdiy6altJm1p75YIblmzrvPKwP8NTxRKdg1fic1q5RS7QzalmYUP9PK1alhxOOeEd5wDsg23xJIEWnPT4LTQDbCdLUuA0y2Bwjnej0kmIBFzE9ISgotztp0aWpclDIOxyYIvOD8AHLC4K9bWWUzMIzQKWGOBYGbQfx41WeNRMQCuwAgBACAEAIAtsh9lD825+yzHc2NwqfL9SrieMes0ZWeAleRz1Nxq257X1LvZGD9W+llZjkFsQAgBACAEAIA3SswUGo5CNogCzS0wFpGPGDsO2n6KHpieIJ+wgpQKbpITsxKK7fNOoxBJMJlCdAryQBJydhOKSVqIbbGlxxVxAHKYEElKsNIQVtpziRpmJhRZlU/hrvnf4RQ7YAr1tZbS5N1N6fWnxhmZJsjxWgarHGsmAIp12etBGcecpLp1qIl5NsagFGgV/CCYkEZOW1ISouoT264OVqVSeTwjvpoDC4K1buVM1NgJdco0O9ZbAbaTso2nD0mpiAQsAIAQAgBACAEAIAtsh9lj825+yzHc2NwqfL9SrieMes0ZWeAleRz1Nxq257X1LvZGD9W+llZjkFsQAgBACAEAIAQB1yE2Wzrp6jtEAXfJ610NkFbalUxC2Vlt5sHxSMFIOwgiJ4gt8vlgwMfpBaTsfkm3FjivoKa+kQsDitXLVut5ptUy4NExN0S2g/wC1LjeJpqJqYWBD2jKTc4kPTz9xrU5Mktt8jTXfOHiSKccARD2UElK0Esz204ND8yLrQO1uVBp6VkmIBXLat6Zm1BUw8pwjQDglPElAolI4gBAEbACAEAIAQAgBACAEAIAtsh9lD825+yzHc2NwqfL9SrieMes0ZWeAleRz1Nxq257X1LvZGD9W+llZjkFsQAgBACAEAIAQAgCZsK20sb11hLzda0vFtxJ8xxOKeQgiALCLYs1elc815t1l0DiCjdJ5SIm4NUxlkyz/AIKW340TEzdcdBppQ3TNtn0ExAKraVpPTC777q3V+MtRUeQV0DigDkgBACAEAIAQAgBACAEAIAQBbZD7KH5tz9lmO5sbhU+X6lXE8Y9Z6Jkp2P5a05Ntb630ltSkjNKQkUKWzjeQrGNO3XbF9S72MF6t9LJBzsK2akpSX5sFVbozrVTdFTT6nUI42dlux9dxGzuFm+sb+DEZxYdxGzuFm+sb+DDOLDuI2dws31jfwYZxYdxGzuFm+sb+DDOLDuI2dws31jfwYZxYdxGzuFm+sb+DDOLDuI2dws31jfwYZxYdxGzuFm+sb+DDOLDuI2dws31jfwYZxYdxGzuFm+sb+DDOLDuI2dws31jfwYZxYdxGzuFm+sb+DDOLDuI2dws31jfwYZxYdxGzuFm+sb+DDOLDuI2dws31jfwYZxYdxGzuFm+sb+DDOLDuI2dws31jfwYZxYdxGzuFm+sb+DDOLDuI2dws31jfwYZxYdxGzuFm+sb+DDOLDuI2dws31jfwYZxYdxGzuFm+sb+DDOLDuI2dws31jfwYZxYdxGzuFm+sb+DDOLFd7IuSjFmybLTCnVJW844S6pKjW40nC6lOFAI72xHeNX5fqVMTxj1l37FiCbOAHDasMM2iNO3/AGrqXexgv0PpZPTEpdflRU1OdJ35OOa21jilwle1vOPTPtiLAdrecemfbCwHa3nHpn2wsB2t5x6Z9sLAdrecemfbCwHa3nHpn2wsB2t5x6Z9sLAdrecemfbCwHa3nHpn2wsB2t5x6Z9sLAdrecemfbCwHa3nHpn2wsB2t5x6Z9sLAdrecemfbCwHa3nHpn2wsB2t5x6Z9sLAdrecemfbCwHa3nHpn2wsB2t5x6Z9sLAdrecemfbCwHa3nHpn2wsB2t5x6Z9sLAdrecemfbCwPptgDG8TgdKif0iQeY9nbwMt+Jz1Nx39hfpq/L9SpiuMesk+xjINPWekOIC6OKpXVVtusatv+19S72RgvVvpZbZKypdCgtppAUKgKTq1EV/SOIXDvgBWAEALw2wBhRp+g5zSAMwAgBACAEAIAQAgDFcach56+yAPqAMQBhJr+o5jSAC1gCpNANcYykoptuyRJqkppLqErTW6rEXgUmm2h1HSDrBBjIg3QAgBACAPpIFNPFhjo9MAeSdmScD0tLrAIGemUUP+y6G6+m5X0x6DYfCr8v1KmK4x6yzdiT/AD/kP8jcatv8AtfUu9kYL1b6WS8jZr18qvZtJJO0qFfF9scUuE7EAinJJZUo3cC+0oYjvUg1OmJQJWIBAWhZrq3ytKKpqnGqRoSkHAmuoxKBOv/8A2H8wiGDRMMqUd6qmLdeMJUoqHFpESgfUq2pIVeVeJWSD5pCaDi0GIAmGlKKLqqALSVDxkhQJEEBKNqSkhSrxvE14jo5IATTSlXbqrtFAk8QBrhrrogBKtFIN5VaqUR5qScE11/OAMPsqKkkKoBeqPGrSg+fFACTZUhNFKvG6kV4wV19aRXXSJ3A2jvjyJ9aogHNOy6lVun/LUkY03xUgj9ArGAOllBSkAqvEDFWipgA1o9Kv5jAETb7ykBalIKms0oXkqP1SyFC+pGtJqgXsbtCcBUxUxMJSs1vStu+v5w4rerGSOux1lTSSVpXVKDeTilX1aNBAFdlaDRoGiLjd+BidpiAfGdGoFX4RX9dA54WBiizqCeXfHmFAOcwA7XJ74qPFoHMNPprAG4IAAAFMTxbIkHjHZN/wMv8Amp//ANtcd/YfCr8v1KmK4x6yd7HeUcpKySUzEwhpSlqICzSouNiojVt9f4vqXeyMF6t9LLLu9szy5jpfKOLZlwbvbM8uY6XyhZgbvbM8uY6XyhZgbvbM8uY6XyhZgbvbM8uY6XyhZgwrLuzD/rmdR77Ya7IZWDO72zPLmOl8oWYG72zPLmOl8oWYG72zPLmOl8oWYG72zPLmOl8oWYG72zPLmOl8oWYG72zPLmOl8oWYG72zPLmOl8oWYG72zPLmOl8oWYMbu7MrXt5nUO+2V4uOGVgzu9szy5jpfKFmBu9szy5jpfKFmDCcu7MH+uZ1nvtprshlYM7vbM8uY6XyhZg1y+WtlNpCG5yXQkaEpISka8ABQQysGzd5ZnlzHS+ULMGd31m+Xs9KFmBu+s3y9npQswN31m+Xs9KFmDincspBagU2ulsUpdSWyK1OO+QTXRrphCzBRuyVNS65KXEtMCYSl6YKl1BN91aXVA3QB/mahopHoNh8Kvy/Up4rjHrPP8rPASvI56m4w257X1LvZGD9W+llZjkFsQAgBACAEAIAQAgBACAEAIAQAgBACAEAIAQAgBACAEAIAtsh9lj825+yzHc2NwqfL9SrieMes67VsJ+aYlyylKrt8Kq42giobpgtQOow2zRqTxV4xbVlwV+dmGEnFQab52RO4md4Nvr2fiRyvJa/uS7H4Fr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l37NclrOS27dCzMuLCUuIWbpaaFd4o0xB5o7OyaVSCqZ4tfp4q2pWryTcbPUgS6raeeOs5PU1ZVoM4dp54jPLUjKtBnDtPPDPLUnKtBnDtPPDPLUZVoM4dp54nNLUZVoM4dp54jPLUZVoM4dp54Z5ajKtBnDtPPE55ajKtBnDtPPEZ5ajKtBnDtPPE55ajKtBnDtPPEZ5ajKtBnDtPPDPLUZVoM4dp54nPLUZVoM4dp54jPLUZVoM4dp54Z5ajKtBnDtPPDPLUZVoM4dp54Z5ajKtBnDtPPDPLUZVoM4dp54Z5ajKtBnDtPPDPLUZVoM4dp54Z5ajKtBnDtPPDPLUZVoM4dp54nPLUZVoM4dp54jPLUZVoM4dp54Z5ajKtBnDtPPDPLUZVoCsnWYOTfFhJH//2Q==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25604" name="Прямоугольник 1"/>
          <p:cNvSpPr>
            <a:spLocks noChangeArrowheads="1"/>
          </p:cNvSpPr>
          <p:nvPr/>
        </p:nvSpPr>
        <p:spPr bwMode="auto">
          <a:xfrm>
            <a:off x="642910" y="5643578"/>
            <a:ext cx="79930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400" b="1" i="1" dirty="0"/>
              <a:t>У медицині</a:t>
            </a:r>
          </a:p>
        </p:txBody>
      </p:sp>
      <p:pic>
        <p:nvPicPr>
          <p:cNvPr id="25605" name="Picture 2" descr="http://cdn4.img22.ria.ru/images/40778/96/4077896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4570" y="1571612"/>
            <a:ext cx="6681962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AutoShape 2" descr="data:image/jpeg;base64,/9j/4AAQSkZJRgABAQAAAQABAAD/2wCEAAkGBxMSEhUUExIWFhUXFxcWGBcXGB4YGBYWFBUXGBgXGBgeHiggGholHhYUIjEiJSkrLi4uGB8zODMsNygtLysBCgoKDg0OGxAQGyskHyQwLCwsLCwxNy0sLC8sMDcsLC4sLCwsLCwsLy8sLCwsLCwsLCwsLCwsLCwsLCwsLywsLP/AABEIAOoA1wMBEQACEQEDEQH/xAAcAAEAAgMBAQEAAAAAAAAAAAAABQYBAwQHAgj/xABPEAABAgMDBQgOCAQGAgMBAAABAgMABBEFEiEGEzFBURYiU2FxkZKTBxQXMjNSVGKBsdHS0+EVIzVCcnShs4KyweI0Q0Rjc5SDtCXC8CT/xAAbAQEAAgMBAQAAAAAAAAAAAAAAAQQCAwUGB//EAD8RAAIBAgMDBwsCBAcBAQAAAAABAgMRBBJRBSExE0FxgZGx0RQVIjM0UmGCweHwMqEGFiNCJENicpLS8bJT/9oADAMBAAIRAxEAPwCCnLeenHS64SoqUbqTvggE4IQNQ0DAY02x7qhQp0KeVJJLi/qzzWJnOpU4v4I3ulxtNVISmtCAQkKorQq73100O+pTVWMYYrD1KnJwd38OHbwMJYatGGeW5HIbROxPRHsi3kRqtLUx9Iq8VPRHshkQs9R9Iq8VPRHshkQtLUfSKvFT0R7IZELPUfSJ2J6IhkQtLUfSKvFT0R7IZELPUfSKvFT0R7IZELPUfSKvFT0R7IZELPUfSStieiPZDIhZ6j6RV4qeiPZDIhZ6j6RVsT0R7IZELPUfSKvFT0R7IZELPUfSKvFT0R7IZELPUfSKvFT0R7IZELPUfSKvFT0R7IZELPUfSKtieiPZEZETZ6j6RVsT0R7IZELPUfSKtieiPZDIhZ6k1Ysip9suqWEJCigBLSVqJSElWBUkAUWnXrirXrqnPIld8eLX0ejLFLDucczl+fsbXZNtOl1folmvjxEas3/av+T/AOpk8PFf3PsXifUlZCl3iXEhAu3SlpKlLC20OA3SpN3euI16TTGlYwlioq1o7+e7e7e1x386fMTHCPnlu/GHbPQnS4v/AKzfxoyjWk+EV/yf/UPDJf3PsXiJKxVulRziQ2AlSVBpJUoLBI3hUADRJrvjxV0xTxm1qeFinKLbbasnpx3lrCbKqYiTSlZcbv49Bh2xUjS+r/rN/GjmP+KaS/ypdqOqv4XrP/MX7+BFoylfst9K21ZxtaSq74NLiSVN79GISpK2ziK97poY6calHaeEVXLbm+KsUXhamBxDpSd+43djmUC3rpvYtOd6SCTQCgIxGnSMRpFCARj/ABHTUsLFP3k9za4JtcPj1GrZvpYppu257+tE3ldk9LsMOLZbdSpLiBfXeoq84yD3woSoOqxFe8OlVSnmYXE14VqMVO6lbdfhd2s1rbWz7yziqNPJNuKuk9/Qb8lLOl+12FulN5L7j5BpVSGw23cx01WtrDljpbRr1YVpRh7qXbvv3lXB0oSpRb1uctpZNSyGr181zwQpwLF1JM0ppaVAiguoF7SThoAiaGPryqKFv7dy536N0+t7iauEpZXK9t/1JCdsxsIzISGaMzSQpakneifaQlTiinvVJUldRQgYA0rFaGJqOfKN5vShuX+17lv4rhbnZYlRgoZVu3PiR03YjTE7I5sKCVvJCwsg4tzIRWlTRKk0VidCho0C7RxdSvh62biou1vin3FOrQhSq03HnZuz7b63G0qSpxMpOpLqkBAUtak5oDCpzYCt9Su+w0RXUatOjGo01Fyg0r36X16FjPSlUcNzdn/4bnMkZXOtNC+kuh5IUVC6HGVpINKk3FovkE7EmmMZR2jXcZz3ejZ2+D3dqdrmEsHSulru6zQ/k7JKQy4yVlDrzKQq+DVLj5QtBBAukIoquJ2ga5p4/E53CaV1Fvhorp9olhKFk4vn+trEZY8u2J50IQneB8S6XFXkl5tJDV5RABqsVpSmI00i3XnVlgozb3uzdtHx/Yr0lTWJcdOF9TusiznH0vNzRCXFLk6lYSlQQA8SCE0IUqiRjQkqSDqiviKsKLpyoNtLPw377LXm59ONjdSjKopKqrP0ey/4jpmslZYNrWEuAgNLotxKbqVpbvIwvAuhRUAkkA6lGhjVT2lWckm1zrhx0etujsMp4Omk7J6/n3Nqcn5ZLj7BVm2z2oalYKrrkwpN1V5AKFb0YA6xiQRGMsbWcYVOLTkt3R8Hv/OBmsNTWaPBO3eUy1pQoWBmFMG4kltTgcUkmukgCnIf6x28JPlIXzKXxSscvFRVOdkrHFmzFnKV8yGbMMozIZsxOUZkYzcMozDNwyjMM3DKMxa8m21KZaaTS84++BU0Hg5bSY5mKtCpKb4KMe+R0MP6UElzt/QZRWQ5LFOcKd8CRdVe0aa88ThMRCunkvu1McRGVJrNzkpYz11Ur5zkv+kpIxSqQvCfRL/7mW4uzj1dyOmYtW0VpcS8Xc0WX795lKR4Bwpqq4CN9d18UIYfBxlF07Zs0belf+5c19DXOrXaale1nzfB/A5LPdIZbKTQqDAGNMbjtMY4P8Qbsn+6f0PRbASlnv7sSetZxJQ7mltdt3Pr1DALQAc4GiTdv6L1AK40xjgVZKzytZrb/rb46nYw8ZZo50+Tv6K0fNfntpoeSZZJqmXP+yr/ANyZj2v8Oq+zPmf0PO7ceXaEl8F3Exk1kpMzTAW2Gyit3fqoagJOi6dojpbQ2hhaU+Rrxvz8Lr9zh08JVm3OnK3FEsOx3N8HL4UPf6waj7kc+O0tmxakqdmv9KNksDimrOo+1n2rIGdP3Wemfdi15/wmkuz7mpbJq+8jAyAnfFY6f9sPP+E0l2fceaqvvIDsfznisdP+yHn/AAmkuz7k+aqvvAZATvisdP8Ath5/wmkuz7keaqvvIzuBndF1npn3Yef8JpLs+4801dUbpTIy0WiotlpBUkoJSvG6ql4VuYVppGMaq22cDWjlmpNceH3NtLAYik7xkjRuAnfFY2d//bG3z/hNJdn3NXmqr7yM7gZ3RRnrD7sP5gwmkuz7jzTV1R8jsfzvisdP+2Hn/CaS7PuPNVX3kB2PpzxWOn/bDz/hNJdn3J81VveA7H874rPT/th5/wAJpLs+5Hmqr7yMpyAnRoSyP4z7sP5gwmkuz7h7KqvjJGdwU9sZ6w+7E/zBhdJdn3I801NUNwU9sZ6w+7D+YMLpLs+4801NUNwU9sZ6w+7D+YMLpLs+4801NUY3BT2xnrD7kP5gwukuz7k+aamqG4Ke2M9Yfch/MGF0l2fceaamqG4Ke2M9Yfch/MGF0l2fceaamqOyWyNnAi4tlhaQpSk/XLQQVhIVilOIIQjTsivV2zhpyzRck+HBPhw49LLFLAVIRyuzXWfZyMfP+lZ/7TnuxrW2KP8A+k/+KM/If9K7WfW5SdO9WywpApcSHlpuXUJbABCakXUIGPi1h51wqSySmnzuyd97fe2FhKt3ms117ubuPk5Fvn/SM/8AZc92C2xRX+ZP/ig8Df8AtXaz7RkxPd6ppgti6Eozy03LgITvgmpwUqtdNYp42ts3FwjGpnum3e2vHnLmDni8JNyptb1a3RwPpWSk0f8ATMf9lz3Y5rwOyXxdT9vE6S2ttBcHHsKX2QbGmJdDZeS2hBqhtLayu6EqvqqSKmqnFGp2mPT7LqYVYZ0MPe0bN3+P/hxcY61XEctWabf0Lz2P0rNkPBut8h4IukhV8sJu3SCCDWlKGORt/wBr6l3s2YL1b6WTM5LzLShcq5dum8M4QL2dSsgLW4oqSkggCtTdF06DxS4TtmLWWklzvsa4XSRU3SQQCCU0JwGJOCdAgEdbrT9VFoqopsk0JFFMha0BFNBWpSEq2pTTCkSgag/OEqAAH1l3FJohKg4lKgSkBQH1SzQqGBF4aIbgS1mrcU2C6AlZKzdH3Ularg4yE3RWIBF2xJvOOuFBUEhlFCFrAKrzxWkNjeLKk3EkqxAIIxESgau35lClbw3U3QErBSFEqDaUJcuU314LwKzhdN2pgCwMpISAo3lAAFVKVIGJpqqdUQCvzXbCH3FJS64hbwupCsEhuVQRSpoltag4k6r4GBvEiQZYmJtSDgTW8AooKVAIAVW6UIJv1KNCbt0EVrDcDR9KPlS0BS76a3wlFcyM4M2oUbWV3kUqAFkFVd6AaLAImZwNpNFBxRvKSUFSUKUlJQ2nek3CSutSLt0ArRrbgWkxAK62w+2l1y8slTjoSPrFKbRn13VXSpxJTdCQAhqtFDUCYkH23NTZbSpSLpuNLXdSSU5zNhxKUkVK0APmlCe8wNaQ3A0Prm1o++n66gupurzIYKs4dpKqb0jTUUrQBuBscm5qrnfXQN79UoqpfSEFNGyLyk3iRRYSdIRSkNwJ9om6Kgg0FQaVBpjWmHNhEAgJ9M4FFTagUh5ZSgpVUp7VWE1XfpczlMLmmmuJ3A41zcylyu/vLYFyjZOcW0t4oSsFAKAc4i8ohFKjFMNwLcYgGIAQAgBAHmHZ18DLfic9Tceg2Fwq/L9SpiuMeshrB7ISLLlGkLl1O5xSlApWE0olsUoQYw28r4vqXeyMF6t9LOvu6s+ROdYPdjjZC3cd3VnyJzrB7sMguO7qz5E51g92GQXHd1Z8ic6we7DILju6s+ROdYPdhkFx3dWfInOsHuwyC47urPkTnWD3YZBcd3VnyJzrB7sMguO7qz5E51g92GQXHd1Z8ic6we7DILju6s+ROdYn3YZBcd3VnyJzrB7sMguO7qz5E51g92GQXHd1Z8ic6we7DILmVdnNoaZFwf8AkGv+GGQXMd3VnyJzrB7sMguO7qz5E51g92GQXHd1Z8ic6we7DILju6s+ROdYPdhkFx3dWfInOsHuwyC47urPkTnWD3YZBcd3VnyJzrB7sMguO7qz5E51g92GQXHd1Z8ic6we7DILju6s+ROdYPdhkFyIy6yuTack08lpTQQ+43RSgqu8aVXADbHe2IrKr8v1KmJ4x6yl5WeAleRz1Nxr257X1LvZGD9W+llZjkFsQAgBACAEAIAQAgBACAEASdk2E9MVKEhLY751Zutp5VHSeIVPFAHsXY57HkvcRMYOGpo64muKVUOZZOAxB366nYkQBPdkHIJiaZUs71TaCQ5pWmmJJ4RO1JxGNDqgD8+WvY7ssoBwCihVC0mqFp2pVrH6wBHwAgBACAEAIAQAgBAFtkPssfm3P2WY7mxuFT5fqVcTxj1mjKzwEryOepuNW3Pa+pd7Iwfq30srMcgtiAEAIAQAgBACAEAIA7bKsl+ZXcYaU4rXQYAbVKOCRxkgQB6Az2PkScsqamQH6XQACUspUpQAx793E/donjMARE7aa3KCuCcEgAJSgbEIGCfXAHt/Ys+zGOV395cATmUKKyr6bwQVNLAUSABeSRU1IAGOkkQB5X9EMuSa2RcLJIKpt8lLKVAaWBgt1f4AEmuuAPGJ1pKHFpQq8lKiAqlLwBoDSppXZAGmAEAIAQAgBACAEAW2Q+yx+bc/ZZjubG4VPl+pVxPGPWaMrPASvI56m41bc9r6l3sjB+rfSysxyC2IAQAgBAGbp2QuTlegpAi1jEAbGGVLUEoSVKJoEpFSTxAaYAs8lkulrfTat8Me12yL/wD5HMUtDRhiriEAe0di6zmVymcDSEpzqgltIogZugClVxdX5y66BQCAPvszqIs4cb7Q/RR/oIA8csyy3ZhQS0gqxpXUPbyCAPZcl7QMpJtyrSM/MNhV8JIS20VLUr6101S2BXRirigCvW9lM2VELUJx0YhtNUybRB0kHF5Q8ZRphhsibAg5gPThC5l3eqwRUEinisMo3y/4Rd2mAPL7VYzbziAlSQlRAC03VAA4VTqPFEA5IAQAgBACAEAIAQBbZD7KH5tz9lmO5sbhU+X6lXE8Y9Zoys8BK8jnqbjVtz2vqXeyMH6t9LKzHILYgBACAEAe55CZThMs1flUvVF0b1Nb44yI5k6vI1Gmro9Vh8EsZho1FUytcercbcp8uZOXUUPy0utzWy20lWb4luHC9tAGEEsRV3xUYrouUa7w9H0VKT+L5+rmXSz4s+y5CeQC9ZJYvYpLZuOFPj3E1ITxkU0Rm/KaavZSXw3Psd0yqpUaj3Pf/qX1RLyWQTSZdxFmuJSsihK968Qo1uqcFTcI0XaDljdQxCqxvF3/AGZqr4dU36SavwfFeJ5flBYszKLuTDZRs1pVxg6DFhSTKsqbir82p7T2LJe7ZjGFL19foUs481IyMCNXlBKMksz7WcuqUApQK6lCiAaHXdoa8cd7ySVaCqUWlfm/PiceDy1JQqb7cD7ct6RS2F9qoYaVVKSapW4NYQ2jEjaagRqq4bkt1Sab6FZdLZlymZ2pQ/dkaJyzptosJEw0y3pzRo2knxxiK8uMVslKXBxfav33I2qWIit6fU7/ALPxN8jkA0mq2ldspoFJRUIoDoJBBCuXHRGipRUfh08O1eBup4ly5r9G59j8SZkWJRC6OvBLhwLZqzXYCVb9Y4r13ijTKEo8SxCpGf6X49hBdk3seInm+2JYDPJGoijgAwSo7dFCdGg4aMDM8nyTyGVO5xJfQy62u4W3Aak69dRQxRxeNWGazRdnz8y6TXOpldrFgd7B9oUq24wsfjI/pG2liOVjmirr4NPwJUm+Y4Xew5aqf8ps8jg/rGbrKPFMnN8CiTcsppam14KQopVrxSaHGNkZKSUlzkp3V0aYyJEAIAQBbZD7KH5tz9lmO5sbhU+X6lXE8Y9Zoys8BK8jnqbjVtz2vqXeyMH6t9LKzHILYgBACAEAeq9jKdW1ITKlDN0IzLy0m4lagQSk6VEVOCanRFepSzSTOhhsSoUnFvq1+HaRDK2JYlTQK3ial90AuXjpLbeKWwcTU1VjqjelbcUJScndntnY3R/8eysjfuXnFKOKlXlqulStJNKRJBE5YPKlZhLjRukgLw0YkhQ5CRXlJjjY1cjWVSG5vj1HqtiRWJoyo1FdG9zKNmcYLcygKBGIPrGw8cbFis0bviY1djypTtDgzkdtTtWXSwHkS8uykIDnhHnBS8nNNnAGhFVrrQ1oNcX8PWVWN0cDFUHRnbmf5bqKwtpuYvOlp5LSSHE50lTj1KJJCjpKlXB6cI9BgK1qTWhw8XFqonHn3FgkshC+vPTF4qIHhN42gDQhDI3ygNFFlI1kGscutWdSV+YvUqSpxsjFvdjd9wANTaSB3rbiLjafwhG9HpTGk2nDZkhaVnIOepdBq24hYUEr8UjA3VUpSmyOlgailLkqiun+ftzFDGUstqsdzRY7NymlLUazUy2A5oPEdqTqjbWwUqTbp746Mxcs6TfHVFacyVdlpghMzdaIqhSSpK1DWDd0kcQMc+rSyrMuHd+cxvw+I5T0XxX7/nOVjsn2eklE0zfS4gIQpY++UiiVKI0KpQVrjriu95asWvIrKyYXItvFVXEqLS6/fu6FHzqR5jEt4PFNUtyavbmOXi5SpSzQZYWMrXXnEIIAFcY14rH1J0+greV1JySPzhbprMPH/cX/ADGPT0PVR6Edml+hdBwxtNggBACALbIfZQ/Nufssx3NjcKny/Uq4njHrNGVngJXkc9Tcatue19S72Rg/VvpZWY5BbEAIA77Ksd6ZUQ0gkDFSjvUIG1azgkQB67kP2Km7qHXqPVooKUCGRsuINC9yqoniVAEz2WZduXk2koFVqdCb5peupSpVEgYJTxJAEAeY2HIpfduKJAI74CpB201iNNeryccxdwGGWIqOD0b7D3bJ6calpVporT9UhKCb6RWgxNFlJFYxjiabV7rtM5bNrZrRTfU/pcq2V9otu1VnEKVgEpQbwSBoFdZqSSeOObipxqPNfoPUbGwdWhucWtWyGsmx3XzvUGmtWhI4ydAinGLk7I6uKxlKgrya6Oc48sJxMu8AgBV1CUh5SL2IBqWire087HRhHYwFF04O/Ozw21MRy01u37+q74dJX2co3Qu/fWVAhQUVXlAjRStQOQR0Y1JRTSfHiclxTd2izSPZPm098sLHntj1poYwMi22H2RFvkDtS9XW2ogegKGPIIA35WWot5ot0SgFSVFNby6IN7GmCdAFNOMXtnwcq19CpjZJUmtdx48l9TThINDWsd29yulZF2snKQvsrQ5jcUhSa8ZCD+iv0jTiKEZU2+ezv3or76eIjJc7JN8JWkoWApKgQQdBB1R5o7Zx2RZaZeWW2g1TnSpNdIChWh202x5TbD/xi/2nL2jwOuxkfXo5Y5leX9NnNo75o8Ntz/EPf8i/5jHuMP6qPQu49HS/Qug4Y3GYgBACALbIfZY/Nufssx3NjcKny/Uq4njHrNGVngJXkc9Tcatue19S72Rg/VvpZWY5BbEAXTJ7JBKpUzrv1raVXc00oC6aA1eV3zYx0AVO0QBsnrVKk5tASlsd62gXW0naE/ePnKqYA/R1ls3GGk6LraBjqogQB552TpB2bal1IBNXV5sYUukAV0Vxu116YrU6spVLc2+3UXKlGMae79StfrK7ZFgNy5IN6YfA3zTRolGjwzh3jQ0HfVUdSRFhpPiVYylF3i7Eiu2GUuFS3EqVQJDUsgFlH43FA5w7Sa8QjVOhTlxRZp46vDhJ9Zi1mJdac4wpBKaX0oqBQ60hQCk7KU4xhHNxOHVPeuB63Y+1JYn+nN79ectmTDTOZQoMlaaYhRKlJ47tbrg4wAeIxYocnbNlX53nI2jSrQqOLnv7+viuu6+JbSG3ECoSpBGsApp6cIvpprcefkmnZ8SnW5YdmO3rsm245taJaAO1S04DloYkgqcvkpKtKvKF8nQgG8kcV41vegK9EZRjKTtFXMZSUd7diytyjiUd6iXap3zhzYI5Dv1+riizTwkpu3Pot78F1s0VMTGKv+73Lx/YhLbtltpBblkLfcVgp0pKUAbEJ2R3KGAnThd+j8OL6Wyg6sak8zd+7qRTGrBmnlVDKyTsSY3ZIxW+SRm6iLFJ2OJZBbUoF5RSVgGuaQk3qKIwvqITvdQqTFDF4uCg1H/37GVKk6lRSfBEjnY4J1DqaVVlX4x/LHk9sr/GL/b9TlbR4G2xR9cjl/pHJxD/AKbOdh/WI8It3/Evf8i/5jHvMP6mPQu49FT/AEI4I3GYgBACALbIfZY/Nufssx3NjcKny/Uq4njHrNGVngJXkc9Tcatue19S72Rg/VvpZWY5BbEAelZH5QKaSjFKVUuhdAUKTdpmn0jv07DpFcNkSCVtTJZD6w7KIu79GflairIUofWNqwC2Tjvho0acBAPWbdtMBlYZBUVUbCxghN/e1vHTQHSMOONOIm4U21xLWCpqpWipcOL6t5V5y0FqbTKzCC3dNELBKRxAkGoB0Eg6DHIhXlBRjLc4npJ4ClUUqtF5k1vXgQdp5IzTyLrLiLicMxTMoSrWLqcFHzlVrtjrQnmV0cOrShB2KbamTs6x4WXcSB95IvJ9BRUCM7s0ZYGLAfXfIvEgpVUHiiri5Xps6+x6eTEqSLhk3lGpjeE72KNGs47j0+P2dGv6a4ku7byFgGpIJUCipulWkLujSSK10YiuuLuFr5p5Ty21tmyo08+lux83U+BKWHJGZF5xVxkHACgrTYNA5cTxx240lGKbV2+C8Txsq8p1MkXZc78Dptq22JRIEoyhbhwLigSEjaVaSeKojZknb+pw0RnKy/Rx1e9lUeygfWbxWi8dYbSTzqBMR5TZZYqy6X9jWsLG+Z73qzWbXmD/AKhY5LqfUkRjyknoZWhHijS7OPKwU+8obC6qnMDGLlU/EZwnSOdKgkUAAHFhFeWZu7LcZRtuMh2NMnYmUrElLn6hR88fyx5favpYlP8A0nKx0ro6rCV9cjl/pHIxS/pspYf1sTxzK+x1NPLXpStalA8ZJJHLHusM70o9C7j0FJ3iiuxYNggBACALbIfZY/Nufssx3NjcKny/Uq4njHrNGVngJXkc9Tcatue19S72Rg/VvpZWY5BbEATtlWzgG3cRgErP3QPuqH3k/qIAtMraa2VIBWAEkKQoi9dr92oO+aVr1ekCJB6bO5YvJZ7YbbaWwCEPNmpUyogU3w/y1ChSo1qDq0RBKvfccbOWso6m6ttSE+KoZ1sfhoQtHo5orVKMJqxfo16tJ51fpXHwfWSUlakuAC29gMAQq/dGpJwCiniUnCuChFRU61D9KzL9/v8Am8syxEMR+q1+zr+D6Hv50Srs+44mjLrVddQq8OQUUAeWsZraFLhJ2fxTRplhGnezt1fYpc7ZqkLUoIU64rvlFKqc5AKvUIq18QqjtHgd/ZtCFNZpyS61f7HG1k3MOKwaUSeLCNUYSk9yOzLaWHpx3yRxZTOsyWaYKgt8qqsJIIRXehJOiuJJjo4TD2qJs81tfaXL02lwfD42338CftCRfmG2xKzKFJCEi4hYBrTGqdOmPa06+HjdS3O/H7nzqlTqReZric+Ts7OWcsh9lS2zpB0/rgY2TwtHEx9GSvqb/KMj8SxKtSx5nwiSws6TQox5RvYoVNmYuPMpr86zdGvSlzuPR+WNashGnd9K2hUHQFBCxzgAxScXTfpwa/Pj4mcoOorKSf58PA1Hsezo0PsEbSFD1CMuXpfHs+5W8irczX51Gi07MakEKW68lx9KSsIQKJTTQpVanTQDRpizhoKXp5bR1f0MK8JRioZrtvgvqVzJqUM40HA6hKlKUClRoa3jjhoB2R5zH7RUa8s0XZ8HzdxeVVUkqdi3PZNvIbSgCoGJVTvidnFHm8W6kqjqOLtzbuYo4qNWT3R3HJISLjLqVKSaA48kc+q4zi0U6UnConJWKvlDJi+404Kip5jiCI9hs+anRi1oegw/A8ztyyFMq2pOg7fnF43kTACAEAW2Q+yx+bc/ZZjubG4VPl+pVxPGPWaMrPASvI56m41bc9r6l3sjB+rfSysxyC2IAQBI2daRQLijvMSMK0J/odYgC6ZKZQFlwNKopCwW6HvVoXiWVnYakpVqPKYiRnTaT3kyiwJW+VJcJRWobOC0eYvYRo0xocWmdWNWEo2JE2+hlN1sAU1jT0tXoAjNSZWnRjzFXtTK4k73E8WAH8WkxLyy4o1xVSH6XY55bLm0EnezK0jYDUDnjTKMV+kuUY5n6aT6j6ncsJ50XVzThB0i9QfpGveX406Ud6SRXH0gnjMbqdyjjFC1zskJcDQackdKlG288vXrSvYs0jlJNsiiJhdPFUbw5jURvsVVVkSCctCrCYlWXeNIzaudOH6Rup4mrT/TJ9/eTaEuKPtues1w1uvy6tqaKA9IIVF6G1qyVpWfT+NEclHmZ3Jln1D/APltRKhqSpwoVzLH9Y2rG4ef6oWfRfuMkpor2VMs5LtZpxd55033DevbxNQgE8ZqfQIq47E54Wjw4eJNNLlMzKQWaKqDQ7RgeePPTdtx0o1NxcMncpJtgC5MrA2E1H6xy625+ju6CjVnKL9DcW+U7JMwBR1Dbo4xdPOIrSip/rin0owWJk90kma7Qy3s6ZIEww40RhfTjQcoxpyiJjRxNPfh2uh/n5qWoN7nFWKw9LomSppo5xKiQkjE6d6eWOzScnBOa3239Jbi21vKhllYRk5gtnYDp0EpBI/WNhJAwAgC2yH2WPzbn7LMdzY3Cp8v1KuJ4x6zRlZ4CV5HPU3GrbntfUu9kYP1b6WVmOQWxACAEASEhMXqNqP4SdVfuk7Dt1H0wBPBarwUo4gAE43gE4V86mgjZBolM459by1EEEjUEje01GuuMXYzUpGlMk5spymMbxM1KRtTJK1rQOU/KI9E2xqVOYyqTVqWg+mHok8rVOV5paTiDxHUfTGaS5jROcnxN7bDuynKQI2pyKjjBnQhtetaR6axsWc1unTNyBtXXkSTGazGt04HQg+atXopGSerRrdJcxuS6RoZ5zGanDUx5Fmq0H1rTim6Ro2EQqzzLc7mVOlaW8h2pZxWIGG2ObNq+8v5UdrUk6NaRymNLUDW6cHxJCRsp1w3UqKjsQkqjW1TMHSgWdjIVtBT248QpWKWGxffXyNpqr0xnGD/ALTNUrcCwoLMgiic3ICmI3r86v8AhqUtE+cTyRZinbebUeUdkS1+2X0lKChtCSlAUbzisaqW4rWtRNTGRJU4gCALbIfZY/Nufssx3NjcKny/Uq4njHrNGVngJXkc9Tcatue19S72Rg/VvpZWY5BbEAIAQAgCZsmeNaFWI0bcBpG2g1axAEqsVTQKoDs0JJ0fwHVsMGiUyJWya0Na8cQDok21Y6SmnoEYTSsb6DeY3tS5VojUXpSUeJmbbATdvVNdA0D5xsjF3KdWqpKyR9tuIUAFggj7w9kWo1Wii6e/cbm5ZI7xSCfO0xlKpm4GNn/cj7VLv+MByUH9I12bMk4o0KknTpXX+P5xGSRlmifBs1zl9PzhlZOZGUJWg6+Q6Ijeg0mdFn2M9MLutNqUTqSMB7Ihu5KVi72Zke21dRNOFx7SJdgZx3kVTBA4zQRplSzSuYShmJidtFqTTdUtMqPJ5ajs0v8A5Hu9b4wkE8cbI00uBKilwK6rKV9xRakme17+nN1dmXdVVuHfnnAjOxkRU2xLyxKp2Zo7pLLdHpgnYpdc2yThpJPFC4KTlFa4mXAUNhppIuoRW8QNJK1feWTiTEAioAQBbZD7LH5tz9lmO5sbhU+X6lXE8Y9Zoys8BK8jnqbjVtz2vqXeyMH6t9LKzHILYgBACAEAfSFEGoNCNcAT9mT14Y6RpB0Y7fNP6GJB3FoVBIrsrpNPunzh+ojFoyi1znSUVSLpF3YBT9I0yvfeXqORr0UfQaBFFFQHFQDmgp2MZ0b85ofkQkihqDjGyMsxVnBx4nyJU7IzsYGRLQBtbaUNBI5DAg6Ai/gsY6la43U5u9jXONt6Nlm2G8+q602pR4tEWLjiWyycmW0kocKpl0Ylhmigj/kdO8bHKRGipOL4EqLud9o22zLpza3Uo1dqyBNTxOzVKn+CnLGmxmV/6bm5kmXk2cwg4lqWH1ivOdcrxaVGJBETZk5OvbL2de1sS6gpVdjsyQUp4wipERcEBauW760luXSmUZOlDFUqX/yu9+56TTiiAVgmAMQAgBAFtkPssfm3P2WY7mxuFT5fqVcTxj1mjKzwEryOepuNW3Pa+pd7Iwfq30srMcgtiAEAIAQAgD7acKSCNIgCySE0Fp5cCK4imIFfGGkH0RIJKTcANFEAHG9qI8Yf1GoxqnC5vpVFDiTCW0J0C8ePARCp6mU67fA0uNFRqflGxJI0NtnQiSWE71Na6eT/APeqLFNRS3leUrs+vosnQCOI+2MJQXMzJVNTvs/JV93EJASNKiaJA2kxhYzUrk1Zdiy6altJm1p75YIblmzrvPKwP8NTxRKdg1fic1q5RS7QzalmYUP9PK1alhxOOeEd5wDsg23xJIEWnPT4LTQDbCdLUuA0y2Bwjnej0kmIBFzE9ISgotztp0aWpclDIOxyYIvOD8AHLC4K9bWWUzMIzQKWGOBYGbQfx41WeNRMQCuwAgBACAEAIAtsh9lD825+yzHc2NwqfL9SrieMes0ZWeAleRz1Nxq257X1LvZGD9W+llZjkFsQAgBACAEAIA3SswUGo5CNogCzS0wFpGPGDsO2n6KHpieIJ+wgpQKbpITsxKK7fNOoxBJMJlCdAryQBJydhOKSVqIbbGlxxVxAHKYEElKsNIQVtpziRpmJhRZlU/hrvnf4RQ7YAr1tZbS5N1N6fWnxhmZJsjxWgarHGsmAIp12etBGcecpLp1qIl5NsagFGgV/CCYkEZOW1ISouoT264OVqVSeTwjvpoDC4K1buVM1NgJdco0O9ZbAbaTso2nD0mpiAQsAIAQAgBACAEAIAtsh9lj825+yzHc2NwqfL9SrieMes0ZWeAleRz1Nxq257X1LvZGD9W+llZjkFsQAgBACAEAIAQB1yE2Wzrp6jtEAXfJ610NkFbalUxC2Vlt5sHxSMFIOwgiJ4gt8vlgwMfpBaTsfkm3FjivoKa+kQsDitXLVut5ptUy4NExN0S2g/wC1LjeJpqJqYWBD2jKTc4kPTz9xrU5Mktt8jTXfOHiSKccARD2UElK0Esz204ND8yLrQO1uVBp6VkmIBXLat6Zm1BUw8pwjQDglPElAolI4gBAEbACAEAIAQAgBACAEAIAtsh9lD825+yzHc2NwqfL9SrieMes0ZWeAleRz1Nxq257X1LvZGD9W+llZjkFsQAgBACAEAIAQAgCZsK20sb11hLzda0vFtxJ8xxOKeQgiALCLYs1elc815t1l0DiCjdJ5SIm4NUxlkyz/AIKW340TEzdcdBppQ3TNtn0ExAKraVpPTC777q3V+MtRUeQV0DigDkgBACAEAIAQAgBACAEAIAQBbZD7KH5tz9lmO5sbhU+X6lXE8Y9Z6Jkp2P5a05Ntb630ltSkjNKQkUKWzjeQrGNO3XbF9S72MF6t9LJBzsK2akpSX5sFVbozrVTdFTT6nUI42dlux9dxGzuFm+sb+DEZxYdxGzuFm+sb+DDOLDuI2dws31jfwYZxYdxGzuFm+sb+DDOLDuI2dws31jfwYZxYdxGzuFm+sb+DDOLDuI2dws31jfwYZxYdxGzuFm+sb+DDOLDuI2dws31jfwYZxYdxGzuFm+sb+DDOLDuI2dws31jfwYZxYdxGzuFm+sb+DDOLDuI2dws31jfwYZxYdxGzuFm+sb+DDOLDuI2dws31jfwYZxYdxGzuFm+sb+DDOLDuI2dws31jfwYZxYdxGzuFm+sb+DDOLDuI2dws31jfwYZxYdxGzuFm+sb+DDOLDuI2dws31jfwYZxYdxGzuFm+sb+DDOLDuI2dws31jfwYZxYdxGzuFm+sb+DDOLFd7IuSjFmybLTCnVJW844S6pKjW40nC6lOFAI72xHeNX5fqVMTxj1l37FiCbOAHDasMM2iNO3/AGrqXexgv0PpZPTEpdflRU1OdJ35OOa21jilwle1vOPTPtiLAdrecemfbCwHa3nHpn2wsB2t5x6Z9sLAdrecemfbCwHa3nHpn2wsB2t5x6Z9sLAdrecemfbCwHa3nHpn2wsB2t5x6Z9sLAdrecemfbCwHa3nHpn2wsB2t5x6Z9sLAdrecemfbCwHa3nHpn2wsB2t5x6Z9sLAdrecemfbCwHa3nHpn2wsB2t5x6Z9sLAdrecemfbCwHa3nHpn2wsB2t5x6Z9sLAdrecemfbCwPptgDG8TgdKif0iQeY9nbwMt+Jz1Nx39hfpq/L9SpiuMesk+xjINPWekOIC6OKpXVVtusatv+19S72RgvVvpZbZKypdCgtppAUKgKTq1EV/SOIXDvgBWAEALw2wBhRp+g5zSAMwAgBACAEAIAQAgDFcach56+yAPqAMQBhJr+o5jSAC1gCpNANcYykoptuyRJqkppLqErTW6rEXgUmm2h1HSDrBBjIg3QAgBACAPpIFNPFhjo9MAeSdmScD0tLrAIGemUUP+y6G6+m5X0x6DYfCr8v1KmK4x6yzdiT/AD/kP8jcatv8AtfUu9kYL1b6WS8jZr18qvZtJJO0qFfF9scUuE7EAinJJZUo3cC+0oYjvUg1OmJQJWIBAWhZrq3ytKKpqnGqRoSkHAmuoxKBOv/8A2H8wiGDRMMqUd6qmLdeMJUoqHFpESgfUq2pIVeVeJWSD5pCaDi0GIAmGlKKLqqALSVDxkhQJEEBKNqSkhSrxvE14jo5IATTSlXbqrtFAk8QBrhrrogBKtFIN5VaqUR5qScE11/OAMPsqKkkKoBeqPGrSg+fFACTZUhNFKvG6kV4wV19aRXXSJ3A2jvjyJ9aogHNOy6lVun/LUkY03xUgj9ArGAOllBSkAqvEDFWipgA1o9Kv5jAETb7ykBalIKms0oXkqP1SyFC+pGtJqgXsbtCcBUxUxMJSs1vStu+v5w4rerGSOux1lTSSVpXVKDeTilX1aNBAFdlaDRoGiLjd+BidpiAfGdGoFX4RX9dA54WBiizqCeXfHmFAOcwA7XJ74qPFoHMNPprAG4IAAAFMTxbIkHjHZN/wMv8Amp//ANtcd/YfCr8v1KmK4x6yd7HeUcpKySUzEwhpSlqICzSouNiojVt9f4vqXeyMF6t9LLLu9szy5jpfKOLZlwbvbM8uY6XyhZgbvbM8uY6XyhZgbvbM8uY6XyhZgbvbM8uY6XyhZgwrLuzD/rmdR77Ya7IZWDO72zPLmOl8oWYG72zPLmOl8oWYG72zPLmOl8oWYG72zPLmOl8oWYG72zPLmOl8oWYG72zPLmOl8oWYG72zPLmOl8oWYG72zPLmOl8oWYMbu7MrXt5nUO+2V4uOGVgzu9szy5jpfKFmBu9szy5jpfKFmDCcu7MH+uZ1nvtprshlYM7vbM8uY6XyhZg1y+WtlNpCG5yXQkaEpISka8ABQQysGzd5ZnlzHS+ULMGd31m+Xs9KFmBu+s3y9npQswN31m+Xs9KFmDincspBagU2ulsUpdSWyK1OO+QTXRrphCzBRuyVNS65KXEtMCYSl6YKl1BN91aXVA3QB/mahopHoNh8Kvy/Up4rjHrPP8rPASvI56m4w257X1LvZGD9W+llZjkFsQAgBACAEAIAQAgBACAEAIAQAgBACAEAIAQAgBACAEAIAtsh9lj825+yzHc2NwqfL9SrieMes67VsJ+aYlyylKrt8Kq42giobpgtQOow2zRqTxV4xbVlwV+dmGEnFQab52RO4md4Nvr2fiRyvJa/uS7H4Fr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biZ3g2+vZ+JDyWv7kux+A5SGqG4md4Nvr2fiQ8lr+5LsfgOUhqhuJneDb69n4kPJa/uS7H4DlIaol37NclrOS27dCzMuLCUuIWbpaaFd4o0xB5o7OyaVSCqZ4tfp4q2pWryTcbPUgS6raeeOs5PU1ZVoM4dp54jPLUjKtBnDtPPDPLUnKtBnDtPPDPLUZVoM4dp54nNLUZVoM4dp54jPLUZVoM4dp54Z5ajKtBnDtPPE55ajKtBnDtPPEZ5ajKtBnDtPPE55ajKtBnDtPPEZ5ajKtBnDtPPDPLUZVoM4dp54nPLUZVoM4dp54jPLUZVoM4dp54Z5ajKtBnDtPPDPLUZVoM4dp54Z5ajKtBnDtPPDPLUZVoM4dp54Z5ajKtBnDtPPDPLUZVoM4dp54Z5ajKtBnDtPPDPLUZVoM4dp54nPLUZVoM4dp54jPLUZVoM4dp54Z5ajKtBnDtPPDPLUZVoCsnWYOTfFhJH//2Q==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26628" name="Прямоугольник 1"/>
          <p:cNvSpPr>
            <a:spLocks noChangeArrowheads="1"/>
          </p:cNvSpPr>
          <p:nvPr/>
        </p:nvSpPr>
        <p:spPr bwMode="auto">
          <a:xfrm>
            <a:off x="611188" y="5876925"/>
            <a:ext cx="79930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400" b="1" i="1" dirty="0" smtClean="0"/>
              <a:t>Мультимедійні презентації</a:t>
            </a:r>
            <a:endParaRPr lang="uk-UA" sz="2400" b="1" i="1" dirty="0"/>
          </a:p>
        </p:txBody>
      </p:sp>
      <p:sp>
        <p:nvSpPr>
          <p:cNvPr id="8" name="Заголовок 4"/>
          <p:cNvSpPr>
            <a:spLocks noGrp="1"/>
          </p:cNvSpPr>
          <p:nvPr>
            <p:ph type="title"/>
          </p:nvPr>
        </p:nvSpPr>
        <p:spPr>
          <a:xfrm>
            <a:off x="1617641" y="357166"/>
            <a:ext cx="7526359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/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Галузі  </a:t>
            </a: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застосування</a:t>
            </a:r>
            <a:b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uk-UA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мультимедіа</a:t>
            </a:r>
            <a:endParaRPr lang="uk-UA" sz="3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6632" name="Picture 8" descr="http://ipc2u.ru/files/ipc2U/news/news2013/ndis_m323_1.PNG"/>
          <p:cNvPicPr>
            <a:picLocks noChangeAspect="1" noChangeArrowheads="1"/>
          </p:cNvPicPr>
          <p:nvPr/>
        </p:nvPicPr>
        <p:blipFill>
          <a:blip r:embed="rId2"/>
          <a:srcRect b="17769"/>
          <a:stretch>
            <a:fillRect/>
          </a:stretch>
        </p:blipFill>
        <p:spPr bwMode="auto">
          <a:xfrm>
            <a:off x="2214546" y="1500174"/>
            <a:ext cx="5362575" cy="41434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Прямоугольник 3"/>
          <p:cNvSpPr>
            <a:spLocks noChangeArrowheads="1"/>
          </p:cNvSpPr>
          <p:nvPr/>
        </p:nvSpPr>
        <p:spPr bwMode="auto">
          <a:xfrm>
            <a:off x="601663" y="2316163"/>
            <a:ext cx="38687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 b="1">
                <a:solidFill>
                  <a:srgbClr val="FF0000"/>
                </a:solidFill>
              </a:rPr>
              <a:t>Вправа 1. </a:t>
            </a:r>
            <a:r>
              <a:rPr lang="uk-UA" sz="2400"/>
              <a:t>Музика.</a:t>
            </a:r>
          </a:p>
        </p:txBody>
      </p:sp>
      <p:sp>
        <p:nvSpPr>
          <p:cNvPr id="28677" name="Прямоугольник 4"/>
          <p:cNvSpPr>
            <a:spLocks noChangeArrowheads="1"/>
          </p:cNvSpPr>
          <p:nvPr/>
        </p:nvSpPr>
        <p:spPr bwMode="auto">
          <a:xfrm>
            <a:off x="1042988" y="3644900"/>
            <a:ext cx="588646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2400" b="1" dirty="0">
                <a:solidFill>
                  <a:srgbClr val="FF0000"/>
                </a:solidFill>
              </a:rPr>
              <a:t>Вправа 2.</a:t>
            </a:r>
            <a:r>
              <a:rPr lang="uk-UA" sz="2400" b="1" dirty="0"/>
              <a:t> </a:t>
            </a:r>
            <a:r>
              <a:rPr lang="uk-UA" sz="2400" dirty="0"/>
              <a:t>Прогулянка Києвом.</a:t>
            </a:r>
          </a:p>
        </p:txBody>
      </p:sp>
      <p:sp>
        <p:nvSpPr>
          <p:cNvPr id="28678" name="Прямоугольник 5"/>
          <p:cNvSpPr>
            <a:spLocks noChangeArrowheads="1"/>
          </p:cNvSpPr>
          <p:nvPr/>
        </p:nvSpPr>
        <p:spPr bwMode="auto">
          <a:xfrm>
            <a:off x="2124075" y="5045075"/>
            <a:ext cx="49133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 b="1" dirty="0">
                <a:solidFill>
                  <a:srgbClr val="FF0000"/>
                </a:solidFill>
              </a:rPr>
              <a:t>Вправа3. </a:t>
            </a:r>
            <a:r>
              <a:rPr lang="uk-UA" sz="2400" dirty="0"/>
              <a:t>Звукозапис загадки. 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785918" y="320675"/>
            <a:ext cx="5913457" cy="731838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1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Працюємо з комп’ютером</a:t>
            </a:r>
          </a:p>
        </p:txBody>
      </p:sp>
      <p:pic>
        <p:nvPicPr>
          <p:cNvPr id="9" name="Рисунок 8" descr="comp_0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0694" y="1785926"/>
            <a:ext cx="3465764" cy="3000396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1" name="Прямоугольник 3"/>
          <p:cNvSpPr>
            <a:spLocks noChangeArrowheads="1"/>
          </p:cNvSpPr>
          <p:nvPr/>
        </p:nvSpPr>
        <p:spPr bwMode="auto">
          <a:xfrm>
            <a:off x="2285984" y="1714488"/>
            <a:ext cx="50831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000" b="1" dirty="0" smtClean="0">
                <a:solidFill>
                  <a:srgbClr val="FF0000"/>
                </a:solidFill>
              </a:rPr>
              <a:t>Порівняння </a:t>
            </a:r>
            <a:r>
              <a:rPr lang="uk-UA" sz="2000" b="1" dirty="0">
                <a:solidFill>
                  <a:srgbClr val="FF0000"/>
                </a:solidFill>
              </a:rPr>
              <a:t>способів звукозапису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29702" name="Прямоугольник 4"/>
          <p:cNvSpPr>
            <a:spLocks noChangeArrowheads="1"/>
          </p:cNvSpPr>
          <p:nvPr/>
        </p:nvSpPr>
        <p:spPr bwMode="auto">
          <a:xfrm>
            <a:off x="2143108" y="4071942"/>
            <a:ext cx="6729421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uk-UA" sz="2400" u="sng" dirty="0"/>
              <a:t>Завдання. </a:t>
            </a:r>
            <a:r>
              <a:rPr lang="uk-UA" sz="2400" dirty="0"/>
              <a:t>Знайди дві ознаки, за якими відрізняється запис звукових даних у програмі </a:t>
            </a:r>
            <a:r>
              <a:rPr lang="uk-UA" sz="2400" b="1" i="1" dirty="0"/>
              <a:t>3вукозаПисувач</a:t>
            </a:r>
            <a:r>
              <a:rPr lang="uk-UA" sz="2400" dirty="0"/>
              <a:t> операційної системи і за вказівкою </a:t>
            </a:r>
            <a:r>
              <a:rPr lang="uk-UA" sz="2400" b="1" i="1" dirty="0"/>
              <a:t>Звуки! Новий звук: Записати</a:t>
            </a:r>
            <a:r>
              <a:rPr lang="uk-UA" sz="2400" b="1" dirty="0"/>
              <a:t> </a:t>
            </a:r>
            <a:r>
              <a:rPr lang="uk-UA" sz="2400" dirty="0"/>
              <a:t>в середовищі </a:t>
            </a:r>
            <a:r>
              <a:rPr lang="uk-UA" sz="2400" b="1" i="1" dirty="0" err="1"/>
              <a:t>Скретч</a:t>
            </a:r>
            <a:endParaRPr lang="uk-UA" sz="2400" b="1" i="1" dirty="0">
              <a:solidFill>
                <a:srgbClr val="7030A0"/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785918" y="320675"/>
            <a:ext cx="5913457" cy="731838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1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Працюємо з комп’ютером</a:t>
            </a:r>
          </a:p>
        </p:txBody>
      </p:sp>
      <p:pic>
        <p:nvPicPr>
          <p:cNvPr id="29704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285992"/>
            <a:ext cx="421005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5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2214554"/>
            <a:ext cx="408622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Рисунок 10" descr="folder_03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500438"/>
            <a:ext cx="2500298" cy="2500298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Прямоугольник 5"/>
          <p:cNvSpPr>
            <a:spLocks noChangeArrowheads="1"/>
          </p:cNvSpPr>
          <p:nvPr/>
        </p:nvSpPr>
        <p:spPr bwMode="auto">
          <a:xfrm>
            <a:off x="1049338" y="1700213"/>
            <a:ext cx="684371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1600" dirty="0" smtClean="0"/>
              <a:t> </a:t>
            </a:r>
            <a:r>
              <a:rPr lang="uk-UA" sz="2400" b="1" i="1" dirty="0"/>
              <a:t>Пограйте у гру «Правда </a:t>
            </a:r>
            <a:r>
              <a:rPr lang="uk-UA" sz="2400" b="1" i="1" dirty="0" err="1"/>
              <a:t>—неправда</a:t>
            </a:r>
            <a:r>
              <a:rPr lang="uk-UA" sz="2400" b="1" i="1" dirty="0"/>
              <a:t>», розповідаючи про роботу із про­грамою </a:t>
            </a:r>
            <a:r>
              <a:rPr lang="uk-UA" sz="2400" b="1" i="1" dirty="0" err="1"/>
              <a:t>Медіапрогравач</a:t>
            </a:r>
            <a:r>
              <a:rPr lang="uk-UA" sz="2400" b="1" i="1" dirty="0"/>
              <a:t> У </a:t>
            </a:r>
            <a:r>
              <a:rPr lang="en-US" sz="2400" b="1" i="1" dirty="0"/>
              <a:t>Windows</a:t>
            </a:r>
            <a:r>
              <a:rPr lang="uk-UA" sz="2400" b="1" i="1" dirty="0"/>
              <a:t>. Розпочинайте речення, наприклад, так: Чи правда, що програма </a:t>
            </a:r>
            <a:r>
              <a:rPr lang="uk-UA" sz="2400" b="1" i="1" dirty="0" err="1"/>
              <a:t>Медіапрогравач</a:t>
            </a:r>
            <a:r>
              <a:rPr lang="uk-UA" sz="2400" b="1" i="1" dirty="0"/>
              <a:t> </a:t>
            </a:r>
            <a:r>
              <a:rPr lang="en-US" sz="2400" b="1" i="1" dirty="0"/>
              <a:t>Windows</a:t>
            </a:r>
            <a:r>
              <a:rPr lang="uk-UA" sz="2400" b="1" i="1" dirty="0"/>
              <a:t>...</a:t>
            </a:r>
          </a:p>
          <a:p>
            <a:endParaRPr lang="uk-UA" sz="2400" b="1" i="1" dirty="0"/>
          </a:p>
        </p:txBody>
      </p:sp>
      <p:sp>
        <p:nvSpPr>
          <p:cNvPr id="31749" name="Rectangle 7"/>
          <p:cNvSpPr>
            <a:spLocks noChangeArrowheads="1"/>
          </p:cNvSpPr>
          <p:nvPr/>
        </p:nvSpPr>
        <p:spPr bwMode="auto">
          <a:xfrm>
            <a:off x="219075" y="4311650"/>
            <a:ext cx="390525" cy="3698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indent="203200" eaLnBrk="0" hangingPunct="0">
              <a:tabLst>
                <a:tab pos="269875" algn="l"/>
              </a:tabLst>
            </a:pPr>
            <a:endParaRPr lang="uk-UA" altLang="uk-UA"/>
          </a:p>
        </p:txBody>
      </p:sp>
      <p:sp>
        <p:nvSpPr>
          <p:cNvPr id="31750" name="Rectangle 9"/>
          <p:cNvSpPr>
            <a:spLocks noChangeArrowheads="1"/>
          </p:cNvSpPr>
          <p:nvPr/>
        </p:nvSpPr>
        <p:spPr bwMode="auto">
          <a:xfrm>
            <a:off x="12700" y="64770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uk-UA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785918" y="320675"/>
            <a:ext cx="5913457" cy="731838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1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Працюємо в парах</a:t>
            </a:r>
          </a:p>
        </p:txBody>
      </p:sp>
      <p:pic>
        <p:nvPicPr>
          <p:cNvPr id="31753" name="Picture 9" descr="http://s020.radikal.ru/i710/1301/0c/f82a8f9afbae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86050" y="3571876"/>
            <a:ext cx="4000528" cy="30504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Прямоугольник 5"/>
          <p:cNvSpPr>
            <a:spLocks noChangeArrowheads="1"/>
          </p:cNvSpPr>
          <p:nvPr/>
        </p:nvSpPr>
        <p:spPr bwMode="auto">
          <a:xfrm>
            <a:off x="785786" y="1571612"/>
            <a:ext cx="7777163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400" b="1" i="1" dirty="0" smtClean="0"/>
              <a:t>Обговоріть</a:t>
            </a:r>
            <a:r>
              <a:rPr lang="uk-UA" sz="2400" b="1" i="1" dirty="0"/>
              <a:t>, у які групи можна об'єднати наведені  пристрої комп'ютера. Дайте назву кожній групі. Чи є серед пристроїв ті, які не використовують під час роботи з </a:t>
            </a:r>
            <a:r>
              <a:rPr lang="uk-UA" sz="2400" b="1" i="1" dirty="0" err="1"/>
              <a:t>мультимедіа</a:t>
            </a:r>
            <a:r>
              <a:rPr lang="uk-UA" sz="2400" b="1" i="1" dirty="0"/>
              <a:t>?</a:t>
            </a:r>
          </a:p>
          <a:p>
            <a:r>
              <a:rPr lang="uk-UA" sz="2400" dirty="0"/>
              <a:t> </a:t>
            </a:r>
          </a:p>
          <a:p>
            <a:endParaRPr lang="uk-UA" sz="2400" b="1" i="1" dirty="0"/>
          </a:p>
        </p:txBody>
      </p:sp>
      <p:sp>
        <p:nvSpPr>
          <p:cNvPr id="32773" name="Rectangle 7"/>
          <p:cNvSpPr>
            <a:spLocks noChangeArrowheads="1"/>
          </p:cNvSpPr>
          <p:nvPr/>
        </p:nvSpPr>
        <p:spPr bwMode="auto">
          <a:xfrm>
            <a:off x="219075" y="4311650"/>
            <a:ext cx="390525" cy="3698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indent="203200" eaLnBrk="0" hangingPunct="0">
              <a:tabLst>
                <a:tab pos="269875" algn="l"/>
              </a:tabLst>
            </a:pPr>
            <a:endParaRPr lang="uk-UA" altLang="uk-UA"/>
          </a:p>
        </p:txBody>
      </p:sp>
      <p:sp>
        <p:nvSpPr>
          <p:cNvPr id="32774" name="Rectangle 9"/>
          <p:cNvSpPr>
            <a:spLocks noChangeArrowheads="1"/>
          </p:cNvSpPr>
          <p:nvPr/>
        </p:nvSpPr>
        <p:spPr bwMode="auto">
          <a:xfrm>
            <a:off x="12700" y="64770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uk-UA"/>
          </a:p>
        </p:txBody>
      </p:sp>
      <p:pic>
        <p:nvPicPr>
          <p:cNvPr id="32775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71736" y="3500438"/>
            <a:ext cx="4572032" cy="294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785918" y="320675"/>
            <a:ext cx="5913457" cy="731838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1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Працюємо в парах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85918" y="320675"/>
            <a:ext cx="5913457" cy="731838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/>
            <a:r>
              <a:rPr lang="uk-UA" sz="3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Працюємо з підручником</a:t>
            </a:r>
            <a:endParaRPr lang="uk-UA" sz="3600" b="1" i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3796" name="TextBox 3"/>
          <p:cNvSpPr txBox="1">
            <a:spLocks noChangeArrowheads="1"/>
          </p:cNvSpPr>
          <p:nvPr/>
        </p:nvSpPr>
        <p:spPr bwMode="auto">
          <a:xfrm>
            <a:off x="647700" y="1714488"/>
            <a:ext cx="84963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000" b="1" i="1" dirty="0"/>
              <a:t>Розглянь </a:t>
            </a:r>
            <a:r>
              <a:rPr lang="uk-UA" sz="2000" b="1" i="1" dirty="0" smtClean="0"/>
              <a:t>схему (ст.102). </a:t>
            </a:r>
            <a:r>
              <a:rPr lang="uk-UA" sz="2000" b="1" i="1" dirty="0"/>
              <a:t>Як пов'язані її складові? Свою розповідь супроводжуй наведенням прикладів. Запиши свою розповідь до </a:t>
            </a:r>
            <a:r>
              <a:rPr lang="uk-UA" sz="2000" b="1" i="1" dirty="0" err="1"/>
              <a:t>аудіофайла</a:t>
            </a:r>
            <a:r>
              <a:rPr lang="uk-UA" sz="2000" b="1" i="1" dirty="0"/>
              <a:t>. Обміняйся створеним </a:t>
            </a:r>
            <a:r>
              <a:rPr lang="uk-UA" sz="2000" b="1" i="1" dirty="0" err="1"/>
              <a:t>аудіофайлом</a:t>
            </a:r>
            <a:r>
              <a:rPr lang="uk-UA" sz="2000" b="1" i="1" dirty="0"/>
              <a:t> з одним із однокласників, прослухай його файл. Порівняй та оціни свою відповідь і відповідь свого однокласника.</a:t>
            </a:r>
          </a:p>
          <a:p>
            <a:pPr algn="ctr"/>
            <a:endParaRPr lang="uk-UA" dirty="0"/>
          </a:p>
        </p:txBody>
      </p:sp>
      <p:pic>
        <p:nvPicPr>
          <p:cNvPr id="33797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39975" y="3267686"/>
            <a:ext cx="4232289" cy="3204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214282" y="1714488"/>
          <a:ext cx="8786874" cy="39290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12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468313" y="404813"/>
            <a:ext cx="8229600" cy="1143000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/>
            <a:r>
              <a:rPr lang="uk-UA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Сьогодні на уроці:</a:t>
            </a:r>
            <a:endParaRPr lang="uk-UA" sz="6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285852" y="357166"/>
            <a:ext cx="6740521" cy="1143000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/>
            <a:r>
              <a:rPr lang="uk-UA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Словник термінів</a:t>
            </a:r>
            <a:endParaRPr lang="uk-UA" b="1" i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285720" y="1916832"/>
          <a:ext cx="8572560" cy="44411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85918" y="428604"/>
            <a:ext cx="6527795" cy="785818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/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Дякую за увагу!</a:t>
            </a:r>
            <a:b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endParaRPr lang="uk-UA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logo[1]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926" y="2357430"/>
            <a:ext cx="3195469" cy="31954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2"/>
          <p:cNvSpPr>
            <a:spLocks noGrp="1"/>
          </p:cNvSpPr>
          <p:nvPr>
            <p:ph type="title" idx="4294967295"/>
          </p:nvPr>
        </p:nvSpPr>
        <p:spPr>
          <a:xfrm>
            <a:off x="500034" y="142852"/>
            <a:ext cx="8229600" cy="1143000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/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Що розуміють під </a:t>
            </a: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</a:br>
            <a:r>
              <a:rPr lang="uk-UA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мультимедіа</a:t>
            </a: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?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85786" y="1714488"/>
            <a:ext cx="7560840" cy="919401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indent="457200" algn="just">
              <a:defRPr/>
            </a:pPr>
            <a:r>
              <a:rPr lang="uk-UA" sz="2400" b="1" i="1" dirty="0">
                <a:solidFill>
                  <a:srgbClr val="FF0000"/>
                </a:solidFill>
              </a:rPr>
              <a:t>Мультимедіа</a:t>
            </a:r>
            <a:r>
              <a:rPr lang="uk-UA" sz="2400" b="1" i="1" dirty="0">
                <a:solidFill>
                  <a:schemeClr val="tx1"/>
                </a:solidFill>
              </a:rPr>
              <a:t> — це поєднання різних способів подання повідомлень.</a:t>
            </a:r>
            <a:endParaRPr lang="uk-UA" sz="2400" b="1" i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4348" y="5429264"/>
            <a:ext cx="7560840" cy="919401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indent="457200" algn="just">
              <a:defRPr/>
            </a:pPr>
            <a:r>
              <a:rPr lang="uk-UA" sz="2400" b="1" i="1" dirty="0">
                <a:solidFill>
                  <a:schemeClr val="tx1"/>
                </a:solidFill>
              </a:rPr>
              <a:t>Сукупність таких повідомлень є </a:t>
            </a:r>
            <a:r>
              <a:rPr lang="uk-UA" sz="2400" b="1" i="1" dirty="0">
                <a:solidFill>
                  <a:srgbClr val="FF0000"/>
                </a:solidFill>
              </a:rPr>
              <a:t>об'єктами мультимедіа</a:t>
            </a:r>
          </a:p>
        </p:txBody>
      </p:sp>
      <p:pic>
        <p:nvPicPr>
          <p:cNvPr id="6157" name="Picture 13" descr="http://ewoki.ru/styles/default/xenforo/images/gal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428868"/>
            <a:ext cx="3214710" cy="3214711"/>
          </a:xfrm>
          <a:prstGeom prst="rect">
            <a:avLst/>
          </a:prstGeom>
          <a:noFill/>
        </p:spPr>
      </p:pic>
      <p:pic>
        <p:nvPicPr>
          <p:cNvPr id="6159" name="Picture 15" descr="http://yoursmileys.ru/ismile/anime30/ia3000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2786058"/>
            <a:ext cx="2571768" cy="2571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  <p:bldP spid="9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2"/>
          <p:cNvSpPr>
            <a:spLocks noGrp="1"/>
          </p:cNvSpPr>
          <p:nvPr>
            <p:ph type="title" idx="4294967295"/>
          </p:nvPr>
        </p:nvSpPr>
        <p:spPr>
          <a:xfrm>
            <a:off x="428596" y="71422"/>
            <a:ext cx="8229600" cy="1143000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/>
            <a: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Що розуміють під </a:t>
            </a:r>
            <a: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</a:br>
            <a:r>
              <a:rPr lang="uk-UA" sz="4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мультимедіа</a:t>
            </a:r>
            <a: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?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28662" y="1785926"/>
            <a:ext cx="7560840" cy="1328023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indent="457200" algn="just">
              <a:defRPr/>
            </a:pPr>
            <a:r>
              <a:rPr lang="uk-UA" sz="2400" b="1" i="1" dirty="0">
                <a:solidFill>
                  <a:srgbClr val="FF0000"/>
                </a:solidFill>
              </a:rPr>
              <a:t>Об'єкти мультимедіа</a:t>
            </a:r>
            <a:r>
              <a:rPr lang="uk-UA" sz="2400" b="1" i="1" dirty="0">
                <a:solidFill>
                  <a:srgbClr val="FF0000"/>
                </a:solidFill>
              </a:rPr>
              <a:t> </a:t>
            </a:r>
            <a:r>
              <a:rPr lang="uk-UA" sz="2400" b="1" i="1" dirty="0">
                <a:solidFill>
                  <a:schemeClr val="tx1"/>
                </a:solidFill>
              </a:rPr>
              <a:t>— текст, рухомі й нерухомі графічні зображення, </a:t>
            </a:r>
            <a:r>
              <a:rPr lang="uk-UA" sz="2400" b="1" i="1" dirty="0" smtClean="0">
                <a:solidFill>
                  <a:schemeClr val="tx1"/>
                </a:solidFill>
              </a:rPr>
              <a:t>аудіо та </a:t>
            </a:r>
            <a:r>
              <a:rPr lang="uk-UA" sz="2400" b="1" i="1" dirty="0">
                <a:solidFill>
                  <a:schemeClr val="tx1"/>
                </a:solidFill>
              </a:rPr>
              <a:t>відео об’єкти.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364163" y="3860800"/>
            <a:ext cx="3168650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 algn="ctr">
              <a:defRPr/>
            </a:pPr>
            <a:r>
              <a:rPr lang="uk-UA" sz="2400" b="1" i="1" dirty="0">
                <a:latin typeface="+mn-lt"/>
                <a:cs typeface="+mn-cs"/>
              </a:rPr>
              <a:t>Опрацювання мультимедійних об'єктів передбачає їх створення і (або) зміну — редагування чи форматування</a:t>
            </a:r>
            <a:r>
              <a:rPr lang="uk-UA" sz="1600" b="1" i="1" dirty="0">
                <a:latin typeface="Arial" pitchFamily="34" charset="0"/>
                <a:cs typeface="Arial" pitchFamily="34" charset="0"/>
              </a:rPr>
              <a:t>.</a:t>
            </a:r>
            <a:endParaRPr lang="uk-UA" sz="1600" b="1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8" name="Picture 10" descr="http://www.ngonb.ru/files/res_medi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5" y="2983364"/>
            <a:ext cx="4286280" cy="36650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14282" y="1857364"/>
            <a:ext cx="8786873" cy="2145268"/>
          </a:xfrm>
          <a:prstGeom prst="roundRect">
            <a:avLst/>
          </a:prstGeom>
          <a:ln>
            <a:solidFill>
              <a:schemeClr val="tx1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uk-UA" sz="2400" b="1" i="1" dirty="0" err="1">
                <a:solidFill>
                  <a:srgbClr val="FF0000"/>
                </a:solidFill>
              </a:rPr>
              <a:t>Мультимедіа</a:t>
            </a:r>
            <a:r>
              <a:rPr lang="uk-UA" sz="2400" b="1" i="1" dirty="0">
                <a:solidFill>
                  <a:srgbClr val="FF0000"/>
                </a:solidFill>
              </a:rPr>
              <a:t> </a:t>
            </a:r>
            <a:r>
              <a:rPr lang="uk-UA" sz="2400" b="1" i="1" dirty="0">
                <a:solidFill>
                  <a:schemeClr val="tx1"/>
                </a:solidFill>
              </a:rPr>
              <a:t>— від лат. </a:t>
            </a:r>
            <a:r>
              <a:rPr lang="en-US" sz="2400" b="1" i="1" dirty="0" err="1">
                <a:solidFill>
                  <a:schemeClr val="tx1"/>
                </a:solidFill>
              </a:rPr>
              <a:t>muItum</a:t>
            </a:r>
            <a:r>
              <a:rPr lang="en-US" sz="2400" b="1" i="1" dirty="0">
                <a:solidFill>
                  <a:schemeClr val="tx1"/>
                </a:solidFill>
              </a:rPr>
              <a:t> </a:t>
            </a:r>
            <a:r>
              <a:rPr lang="uk-UA" sz="2400" b="1" i="1" dirty="0">
                <a:solidFill>
                  <a:schemeClr val="tx1"/>
                </a:solidFill>
              </a:rPr>
              <a:t>— багато, </a:t>
            </a:r>
            <a:r>
              <a:rPr lang="en-US" sz="2400" b="1" i="1" dirty="0">
                <a:solidFill>
                  <a:schemeClr val="tx1"/>
                </a:solidFill>
              </a:rPr>
              <a:t>medium </a:t>
            </a:r>
            <a:r>
              <a:rPr lang="uk-UA" sz="2400" b="1" i="1" dirty="0">
                <a:solidFill>
                  <a:schemeClr val="tx1"/>
                </a:solidFill>
              </a:rPr>
              <a:t>— середовище. Уперше термін мультимедіа виник у 1965р. </a:t>
            </a:r>
            <a:r>
              <a:rPr lang="uk-UA" sz="2400" b="1" i="1" dirty="0" err="1">
                <a:solidFill>
                  <a:schemeClr val="tx1"/>
                </a:solidFill>
              </a:rPr>
              <a:t>дпя</a:t>
            </a:r>
            <a:r>
              <a:rPr lang="uk-UA" sz="2400" b="1" i="1" dirty="0">
                <a:solidFill>
                  <a:schemeClr val="tx1"/>
                </a:solidFill>
              </a:rPr>
              <a:t> опису театралізованих шоу, наприклад, </a:t>
            </a:r>
            <a:r>
              <a:rPr lang="en-US" sz="2400" b="1" i="1" dirty="0">
                <a:solidFill>
                  <a:schemeClr val="tx1"/>
                </a:solidFill>
              </a:rPr>
              <a:t>Exploding Plastic inevitable </a:t>
            </a:r>
            <a:r>
              <a:rPr lang="uk-UA" sz="2400" b="1" i="1" dirty="0">
                <a:solidFill>
                  <a:schemeClr val="tx1"/>
                </a:solidFill>
              </a:rPr>
              <a:t>— шоу, що поєднало живу </a:t>
            </a:r>
            <a:r>
              <a:rPr lang="uk-UA" sz="2400" b="1" i="1" dirty="0" err="1">
                <a:solidFill>
                  <a:schemeClr val="tx1"/>
                </a:solidFill>
              </a:rPr>
              <a:t>рок-музику</a:t>
            </a:r>
            <a:r>
              <a:rPr lang="uk-UA" sz="2400" b="1" i="1" dirty="0">
                <a:solidFill>
                  <a:schemeClr val="tx1"/>
                </a:solidFill>
              </a:rPr>
              <a:t>, кіно, експериментальні світлові ефекти</a:t>
            </a:r>
            <a:r>
              <a:rPr lang="uk-UA" sz="2400" dirty="0"/>
              <a:t>.</a:t>
            </a:r>
          </a:p>
        </p:txBody>
      </p:sp>
      <p:pic>
        <p:nvPicPr>
          <p:cNvPr id="8200" name="Picture 8" descr="http://www.trypic.ru/uploads/posts/2011-03/1300369240_multimediya-vektornyj-televizop-dinamiki-illyustraciya2.jpg"/>
          <p:cNvPicPr>
            <a:picLocks noChangeAspect="1" noChangeArrowheads="1"/>
          </p:cNvPicPr>
          <p:nvPr/>
        </p:nvPicPr>
        <p:blipFill>
          <a:blip r:embed="rId2"/>
          <a:srcRect t="26294" b="8597"/>
          <a:stretch>
            <a:fillRect/>
          </a:stretch>
        </p:blipFill>
        <p:spPr bwMode="auto">
          <a:xfrm>
            <a:off x="3000364" y="4150108"/>
            <a:ext cx="2643206" cy="242554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428860" y="357166"/>
            <a:ext cx="5001369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5400" b="1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Мультимедіа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2"/>
          <p:cNvSpPr>
            <a:spLocks noGrp="1"/>
          </p:cNvSpPr>
          <p:nvPr>
            <p:ph type="title" idx="4294967295"/>
          </p:nvPr>
        </p:nvSpPr>
        <p:spPr>
          <a:xfrm>
            <a:off x="1500165" y="333375"/>
            <a:ext cx="7140597" cy="1143000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Пристрої </a:t>
            </a:r>
            <a:r>
              <a:rPr lang="uk-UA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мультимедіа</a:t>
            </a:r>
            <a:endParaRPr lang="uk-UA" sz="5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45569" y="1700808"/>
            <a:ext cx="7560840" cy="1736646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indent="457200" algn="just">
              <a:defRPr/>
            </a:pPr>
            <a:r>
              <a:rPr lang="uk-UA" sz="2400" b="1" i="1" dirty="0">
                <a:solidFill>
                  <a:schemeClr val="tx1"/>
                </a:solidFill>
              </a:rPr>
              <a:t>Об'єкти мультимедіа зберігаються у вигляді </a:t>
            </a:r>
            <a:r>
              <a:rPr lang="uk-UA" sz="2400" b="1" i="1" dirty="0">
                <a:solidFill>
                  <a:srgbClr val="FF0000"/>
                </a:solidFill>
              </a:rPr>
              <a:t>файлів</a:t>
            </a:r>
            <a:r>
              <a:rPr lang="uk-UA" sz="2400" b="1" i="1" dirty="0">
                <a:solidFill>
                  <a:schemeClr val="tx1"/>
                </a:solidFill>
              </a:rPr>
              <a:t>, що містять </a:t>
            </a:r>
            <a:r>
              <a:rPr lang="uk-UA" sz="2400" b="1" i="1" dirty="0">
                <a:solidFill>
                  <a:srgbClr val="FF0000"/>
                </a:solidFill>
              </a:rPr>
              <a:t>мультимедійні дані</a:t>
            </a:r>
            <a:r>
              <a:rPr lang="uk-UA" sz="2400" b="1" i="1" dirty="0">
                <a:solidFill>
                  <a:schemeClr val="tx1"/>
                </a:solidFill>
              </a:rPr>
              <a:t>. Для створення й опрацювання мультимедійних файлів потрібні відповідні пристрої та програми.</a:t>
            </a:r>
          </a:p>
        </p:txBody>
      </p:sp>
      <p:pic>
        <p:nvPicPr>
          <p:cNvPr id="9225" name="Picture 9" descr="http://d1.webseller-app.com/100179/www/www.mauting.com/downloads/design_multimedia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0298" y="3500438"/>
            <a:ext cx="3714776" cy="3099591"/>
          </a:xfrm>
          <a:prstGeom prst="rect">
            <a:avLst/>
          </a:prstGeom>
          <a:noFill/>
        </p:spPr>
      </p:pic>
      <p:pic>
        <p:nvPicPr>
          <p:cNvPr id="9227" name="Picture 11" descr="http://expo2017astana.com/images/icon/ph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500438"/>
            <a:ext cx="2438400" cy="2438400"/>
          </a:xfrm>
          <a:prstGeom prst="rect">
            <a:avLst/>
          </a:prstGeom>
          <a:noFill/>
        </p:spPr>
      </p:pic>
      <p:pic>
        <p:nvPicPr>
          <p:cNvPr id="9229" name="Picture 13" descr="http://expo2017astana.com/images/icon/cam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7918" y="3214686"/>
            <a:ext cx="2786082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1000100" y="274638"/>
            <a:ext cx="76867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Пристрої </a:t>
            </a:r>
            <a:r>
              <a:rPr lang="uk-UA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мультимедіа</a:t>
            </a:r>
            <a:endParaRPr lang="uk-UA" sz="5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9" name="Скругленный прямоугольник 8"/>
          <p:cNvSpPr/>
          <p:nvPr/>
        </p:nvSpPr>
        <p:spPr>
          <a:xfrm>
            <a:off x="1954853" y="1609184"/>
            <a:ext cx="5877235" cy="69451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uk-UA" sz="20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Пристрої для роботи з мультимедіа</a:t>
            </a:r>
            <a:endParaRPr lang="uk-UA" sz="2000" b="1" i="1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7" name="Скругленный прямоугольник 11"/>
          <p:cNvSpPr/>
          <p:nvPr/>
        </p:nvSpPr>
        <p:spPr>
          <a:xfrm>
            <a:off x="1500166" y="2714620"/>
            <a:ext cx="1643074" cy="63336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uk-UA" sz="20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Введення об’єктів</a:t>
            </a:r>
            <a:endParaRPr lang="uk-UA" sz="2000" b="1" i="1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5" name="Скругленный прямоугольник 14"/>
          <p:cNvSpPr/>
          <p:nvPr/>
        </p:nvSpPr>
        <p:spPr>
          <a:xfrm>
            <a:off x="1571604" y="3357562"/>
            <a:ext cx="1518293" cy="268073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spcFirstLastPara="0" vert="horz" wrap="square" lIns="60960" tIns="60960" rIns="60960" bIns="60960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uk-UA" sz="16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відео- та веб-камери, фотоапарати, мікрофони, музичні синтезатори, графічні </a:t>
            </a:r>
            <a:r>
              <a:rPr lang="uk-UA" sz="16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планшети, </a:t>
            </a:r>
            <a:r>
              <a:rPr lang="uk-UA" sz="16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смартфони і мобільні телефони тощо</a:t>
            </a:r>
            <a:endParaRPr lang="uk-UA" sz="1600" b="1" i="1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3" name="Скругленный прямоугольник 17"/>
          <p:cNvSpPr/>
          <p:nvPr/>
        </p:nvSpPr>
        <p:spPr>
          <a:xfrm>
            <a:off x="4357686" y="2571744"/>
            <a:ext cx="1714512" cy="71438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uk-UA" sz="20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Виведення об’єктів</a:t>
            </a:r>
            <a:endParaRPr lang="uk-UA" sz="2000" b="1" i="1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1" name="Скругленный прямоугольник 20"/>
          <p:cNvSpPr/>
          <p:nvPr/>
        </p:nvSpPr>
        <p:spPr>
          <a:xfrm>
            <a:off x="4357686" y="3286124"/>
            <a:ext cx="1703370" cy="325107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spcFirstLastPara="0" vert="horz" wrap="square" lIns="60960" tIns="60960" rIns="60960" bIns="60960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uk-UA" sz="16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монітори, цифрові </a:t>
            </a:r>
            <a:r>
              <a:rPr lang="uk-UA" sz="1600" b="1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фоторамки</a:t>
            </a:r>
            <a:r>
              <a:rPr lang="uk-UA" sz="16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телевізори, аудіо- та відео-програвачі (</a:t>
            </a:r>
            <a:r>
              <a:rPr lang="uk-UA" sz="1600" b="1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плеєри</a:t>
            </a:r>
            <a:r>
              <a:rPr lang="uk-UA" sz="16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), мультимедійні проектори, телефони або навушники, звукові колонки тощо</a:t>
            </a:r>
            <a:endParaRPr lang="uk-UA" sz="1600" b="1" i="1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7358082" y="3429000"/>
            <a:ext cx="1325556" cy="242618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spcFirstLastPara="0" vert="horz" wrap="square" lIns="60960" tIns="60960" rIns="60960" bIns="60960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uk-UA" sz="16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накопичувані на жорстких магнітних дисках, різноманітні типи флеш-карт і оптичних дисків</a:t>
            </a:r>
            <a:endParaRPr lang="uk-UA" sz="1600" b="1" i="1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0246" name="Picture 6" descr="http://s1.iconbird.com/ico/0712/SuperVistaGeneralIcons/w256h2561341690943webcam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500306"/>
            <a:ext cx="1071570" cy="1071570"/>
          </a:xfrm>
          <a:prstGeom prst="rect">
            <a:avLst/>
          </a:prstGeom>
          <a:noFill/>
        </p:spPr>
      </p:pic>
      <p:pic>
        <p:nvPicPr>
          <p:cNvPr id="10248" name="Picture 8" descr="http://pngicon.ru/data/media/4/videokamer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214818"/>
            <a:ext cx="1500198" cy="1500198"/>
          </a:xfrm>
          <a:prstGeom prst="rect">
            <a:avLst/>
          </a:prstGeom>
          <a:noFill/>
        </p:spPr>
      </p:pic>
      <p:sp>
        <p:nvSpPr>
          <p:cNvPr id="41" name="Скругленный прямоугольник 40"/>
          <p:cNvSpPr/>
          <p:nvPr/>
        </p:nvSpPr>
        <p:spPr>
          <a:xfrm>
            <a:off x="7286644" y="2643182"/>
            <a:ext cx="1500198" cy="78581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uk-UA" b="1" i="1" dirty="0">
                <a:solidFill>
                  <a:schemeClr val="tx1"/>
                </a:solidFill>
              </a:rPr>
              <a:t>Зберігання об’єктів</a:t>
            </a:r>
          </a:p>
          <a:p>
            <a:pPr algn="ctr"/>
            <a:endParaRPr lang="ru-RU" dirty="0"/>
          </a:p>
        </p:txBody>
      </p:sp>
      <p:pic>
        <p:nvPicPr>
          <p:cNvPr id="10250" name="Picture 10" descr="http://iconkipng.my1.ru/png/my_comp/My_computer_20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2500306"/>
            <a:ext cx="1071570" cy="1071570"/>
          </a:xfrm>
          <a:prstGeom prst="rect">
            <a:avLst/>
          </a:prstGeom>
          <a:noFill/>
        </p:spPr>
      </p:pic>
      <p:pic>
        <p:nvPicPr>
          <p:cNvPr id="10254" name="Picture 14" descr="https://cdn4.iconfinder.com/data/icons/REALVISTA/video_production/png/400/digital_projector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08320" y="4500570"/>
            <a:ext cx="1214446" cy="1214446"/>
          </a:xfrm>
          <a:prstGeom prst="rect">
            <a:avLst/>
          </a:prstGeom>
          <a:noFill/>
        </p:spPr>
      </p:pic>
      <p:pic>
        <p:nvPicPr>
          <p:cNvPr id="10256" name="Picture 16" descr="http://s1.iconbird.com/ico/2013/7/390/w256h2561372777082USBStick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594497">
            <a:off x="6084192" y="4778910"/>
            <a:ext cx="1385383" cy="1385383"/>
          </a:xfrm>
          <a:prstGeom prst="rect">
            <a:avLst/>
          </a:prstGeom>
          <a:noFill/>
        </p:spPr>
      </p:pic>
      <p:pic>
        <p:nvPicPr>
          <p:cNvPr id="10258" name="Picture 18" descr="http://s1.iconbird.com/ico/1012/Qetto2Icons/w256h2561350657651memorycard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15074" y="2500306"/>
            <a:ext cx="1071570" cy="107157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2"/>
          <p:cNvSpPr>
            <a:spLocks noGrp="1"/>
          </p:cNvSpPr>
          <p:nvPr>
            <p:ph type="title" idx="4294967295"/>
          </p:nvPr>
        </p:nvSpPr>
        <p:spPr>
          <a:xfrm>
            <a:off x="1500165" y="333375"/>
            <a:ext cx="7140597" cy="1143000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Пристрої </a:t>
            </a:r>
            <a:r>
              <a:rPr lang="uk-UA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мультимедіа</a:t>
            </a:r>
            <a:endParaRPr lang="uk-UA" sz="5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1643050"/>
            <a:ext cx="7658094" cy="2145268"/>
          </a:xfrm>
          <a:prstGeom prst="roundRect">
            <a:avLst/>
          </a:prstGeom>
          <a:ln>
            <a:solidFill>
              <a:schemeClr val="tx1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indent="457200" algn="just">
              <a:defRPr/>
            </a:pPr>
            <a:r>
              <a:rPr lang="uk-UA" sz="2000" b="1" i="1" dirty="0">
                <a:solidFill>
                  <a:schemeClr val="tx1"/>
                </a:solidFill>
              </a:rPr>
              <a:t>Мінімальний набір мультимедійного обладнання складається зі </a:t>
            </a:r>
            <a:r>
              <a:rPr lang="uk-UA" sz="2000" b="1" i="1" dirty="0">
                <a:solidFill>
                  <a:srgbClr val="FF0000"/>
                </a:solidFill>
              </a:rPr>
              <a:t>звукової карти</a:t>
            </a:r>
            <a:r>
              <a:rPr lang="uk-UA" sz="2000" b="1" i="1" dirty="0">
                <a:solidFill>
                  <a:schemeClr val="tx1"/>
                </a:solidFill>
              </a:rPr>
              <a:t>, до якої </a:t>
            </a:r>
            <a:r>
              <a:rPr lang="uk-UA" sz="2000" b="1" i="1" dirty="0" smtClean="0">
                <a:solidFill>
                  <a:schemeClr val="tx1"/>
                </a:solidFill>
              </a:rPr>
              <a:t>підключається  </a:t>
            </a:r>
            <a:r>
              <a:rPr lang="uk-UA" sz="2000" b="1" i="1" dirty="0">
                <a:solidFill>
                  <a:srgbClr val="FF0000"/>
                </a:solidFill>
              </a:rPr>
              <a:t>акустична система:</a:t>
            </a:r>
          </a:p>
          <a:p>
            <a:pPr indent="457200" algn="just">
              <a:defRPr/>
            </a:pPr>
            <a:r>
              <a:rPr lang="uk-UA" sz="2000" b="1" i="1" dirty="0">
                <a:solidFill>
                  <a:schemeClr val="tx1"/>
                </a:solidFill>
              </a:rPr>
              <a:t>колонки або навушники. Колонки не завжди створюються у вигляді окремого пристрою, вони можуть бути вбудовані до іншого пристрою, зокрема монітора.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08038" y="5618163"/>
            <a:ext cx="7704137" cy="10160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000" b="1" i="1" dirty="0">
                <a:latin typeface="+mn-lt"/>
                <a:cs typeface="+mn-cs"/>
              </a:rPr>
              <a:t>Звук, який чує користувач комп'ютера, — результат роботи двох взаємопов'язаних </a:t>
            </a:r>
            <a:r>
              <a:rPr lang="uk-UA" sz="2000" b="1" i="1" dirty="0" smtClean="0">
                <a:latin typeface="+mn-lt"/>
                <a:cs typeface="+mn-cs"/>
              </a:rPr>
              <a:t>компонентів</a:t>
            </a:r>
            <a:r>
              <a:rPr lang="uk-UA" sz="2000" b="1" i="1" dirty="0">
                <a:latin typeface="+mn-lt"/>
                <a:cs typeface="+mn-cs"/>
              </a:rPr>
              <a:t>: звукової карти й акустичної системи.</a:t>
            </a:r>
            <a:endParaRPr lang="uk-UA" sz="2000" b="1" i="1" dirty="0">
              <a:latin typeface="+mn-lt"/>
              <a:cs typeface="+mn-cs"/>
            </a:endParaRPr>
          </a:p>
        </p:txBody>
      </p:sp>
      <p:pic>
        <p:nvPicPr>
          <p:cNvPr id="9" name="Рисунок 8" descr="Crystal_Clear_app_kabood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8992" y="3571876"/>
            <a:ext cx="2252674" cy="2252674"/>
          </a:xfrm>
          <a:prstGeom prst="rect">
            <a:avLst/>
          </a:prstGeom>
        </p:spPr>
      </p:pic>
      <p:pic>
        <p:nvPicPr>
          <p:cNvPr id="11278" name="Picture 14" descr="http://iconizer.net/files/Sunny_Day/orig/audio_speakers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4071942"/>
            <a:ext cx="1643074" cy="1643074"/>
          </a:xfrm>
          <a:prstGeom prst="rect">
            <a:avLst/>
          </a:prstGeom>
          <a:noFill/>
        </p:spPr>
      </p:pic>
      <p:pic>
        <p:nvPicPr>
          <p:cNvPr id="12" name="Picture 14" descr="http://iconizer.net/files/Sunny_Day/orig/audio_speakers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7358050" y="3786190"/>
            <a:ext cx="1785950" cy="1785950"/>
          </a:xfrm>
          <a:prstGeom prst="rect">
            <a:avLst/>
          </a:prstGeom>
          <a:noFill/>
        </p:spPr>
      </p:pic>
      <p:pic>
        <p:nvPicPr>
          <p:cNvPr id="11280" name="Picture 16" descr="http://www.it.ros-kit.ru/upload/medialibrary/images/zvukovaya_karta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3714752"/>
            <a:ext cx="2853507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</p:bldLst>
  </p:timing>
</p:sld>
</file>

<file path=ppt/theme/theme1.xml><?xml version="1.0" encoding="utf-8"?>
<a:theme xmlns:a="http://schemas.openxmlformats.org/drawingml/2006/main" name="Урок 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Урок 1</Template>
  <TotalTime>469</TotalTime>
  <Words>858</Words>
  <Application>Microsoft Office PowerPoint</Application>
  <PresentationFormat>Экран (4:3)</PresentationFormat>
  <Paragraphs>87</Paragraphs>
  <Slides>31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7" baseType="lpstr">
      <vt:lpstr>Arial</vt:lpstr>
      <vt:lpstr>Calibri</vt:lpstr>
      <vt:lpstr>Arial Black</vt:lpstr>
      <vt:lpstr>Monotype Corsiva</vt:lpstr>
      <vt:lpstr>Symbol</vt:lpstr>
      <vt:lpstr>Урок 1</vt:lpstr>
      <vt:lpstr>Поняття про мультимедіа</vt:lpstr>
      <vt:lpstr>Об'єкти  мультимедіа</vt:lpstr>
      <vt:lpstr> Сьогодні на уроці:</vt:lpstr>
      <vt:lpstr>Що розуміють під  мультимедіа? </vt:lpstr>
      <vt:lpstr>Що розуміють під  мультимедіа? </vt:lpstr>
      <vt:lpstr>Слайд 6</vt:lpstr>
      <vt:lpstr>Пристрої мультимедіа</vt:lpstr>
      <vt:lpstr>Пристрої мультимедіа</vt:lpstr>
      <vt:lpstr>Пристрої мультимедіа</vt:lpstr>
      <vt:lpstr>Слайд 10</vt:lpstr>
      <vt:lpstr>Кардрідер</vt:lpstr>
      <vt:lpstr>USB порт</vt:lpstr>
      <vt:lpstr>Мультимедійні програвачі</vt:lpstr>
      <vt:lpstr>Мультимедійні  програвачі</vt:lpstr>
      <vt:lpstr>Запуск програми  Windows media</vt:lpstr>
      <vt:lpstr>Запуск програми  Windows media</vt:lpstr>
      <vt:lpstr>Вікно програми  Медіапрогравач Windows</vt:lpstr>
      <vt:lpstr>Медіапрогравач  Windows</vt:lpstr>
      <vt:lpstr>Звукозаписувач</vt:lpstr>
      <vt:lpstr>Галузі  застосування  мультимедіа</vt:lpstr>
      <vt:lpstr>Слайд 21</vt:lpstr>
      <vt:lpstr>Слайд 22</vt:lpstr>
      <vt:lpstr>Галузі  застосування  мультимедіа</vt:lpstr>
      <vt:lpstr>Галузі  застосування  мультимедіа</vt:lpstr>
      <vt:lpstr>Слайд 25</vt:lpstr>
      <vt:lpstr>Слайд 26</vt:lpstr>
      <vt:lpstr>Слайд 27</vt:lpstr>
      <vt:lpstr>Слайд 28</vt:lpstr>
      <vt:lpstr>Працюємо з підручником</vt:lpstr>
      <vt:lpstr>Словник термінів</vt:lpstr>
      <vt:lpstr>Дякую за увагу!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Мультимедія</dc:title>
  <dc:creator>Сомик А.В.</dc:creator>
  <cp:lastModifiedBy>Администратор</cp:lastModifiedBy>
  <cp:revision>50</cp:revision>
  <dcterms:created xsi:type="dcterms:W3CDTF">2011-11-04T09:41:54Z</dcterms:created>
  <dcterms:modified xsi:type="dcterms:W3CDTF">2015-01-15T16:41:19Z</dcterms:modified>
</cp:coreProperties>
</file>