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618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763EB-51FC-4C2E-9E16-B62722665751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5DA9-6C07-46BB-973F-54D6C0AADD7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763EB-51FC-4C2E-9E16-B62722665751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5DA9-6C07-46BB-973F-54D6C0AADD7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763EB-51FC-4C2E-9E16-B62722665751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5DA9-6C07-46BB-973F-54D6C0AADD7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763EB-51FC-4C2E-9E16-B62722665751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5DA9-6C07-46BB-973F-54D6C0AADD7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763EB-51FC-4C2E-9E16-B62722665751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5DA9-6C07-46BB-973F-54D6C0AADD7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763EB-51FC-4C2E-9E16-B62722665751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5DA9-6C07-46BB-973F-54D6C0AADD7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763EB-51FC-4C2E-9E16-B62722665751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5DA9-6C07-46BB-973F-54D6C0AADD7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763EB-51FC-4C2E-9E16-B62722665751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5DA9-6C07-46BB-973F-54D6C0AADD7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763EB-51FC-4C2E-9E16-B62722665751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5DA9-6C07-46BB-973F-54D6C0AADD7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763EB-51FC-4C2E-9E16-B62722665751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5DA9-6C07-46BB-973F-54D6C0AADD7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763EB-51FC-4C2E-9E16-B62722665751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B5DA9-6C07-46BB-973F-54D6C0AADD7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chemeClr val="bg2">
                <a:lumMod val="60000"/>
                <a:lumOff val="40000"/>
                <a:alpha val="34000"/>
              </a:schemeClr>
            </a:gs>
            <a:gs pos="100000">
              <a:schemeClr val="bg2">
                <a:lumMod val="60000"/>
                <a:lumOff val="40000"/>
                <a:alpha val="69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Скругленный прямоугольник 40"/>
          <p:cNvSpPr/>
          <p:nvPr/>
        </p:nvSpPr>
        <p:spPr>
          <a:xfrm>
            <a:off x="214282" y="-428652"/>
            <a:ext cx="2000264" cy="8286808"/>
          </a:xfrm>
          <a:prstGeom prst="roundRect">
            <a:avLst/>
          </a:prstGeom>
          <a:solidFill>
            <a:schemeClr val="accent1">
              <a:alpha val="48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763EB-51FC-4C2E-9E16-B62722665751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B5DA9-6C07-46BB-973F-54D6C0AADD7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 descr="Marguerite_1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14" y="1500174"/>
            <a:ext cx="785818" cy="786657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8" name="Рисунок 7" descr="Marguerite_1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13" y="4643446"/>
            <a:ext cx="784981" cy="785818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9" name="Рисунок 8" descr="Marguerite_1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3786190"/>
            <a:ext cx="765952" cy="766770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10" name="Рисунок 9" descr="Marguerite_1.jp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852" y="3214686"/>
            <a:ext cx="757246" cy="758054"/>
          </a:xfrm>
          <a:prstGeom prst="rect">
            <a:avLst/>
          </a:prstGeom>
        </p:spPr>
      </p:pic>
      <p:pic>
        <p:nvPicPr>
          <p:cNvPr id="11" name="Рисунок 10" descr="Marguerite_1.jpg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2357430"/>
            <a:ext cx="818287" cy="819160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12" name="Рисунок 11" descr="Marguerite_1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857232"/>
            <a:ext cx="785818" cy="786657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13" name="Рисунок 12" descr="Marguerite_1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2976" y="142852"/>
            <a:ext cx="785818" cy="786657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14" name="Рисунок 13" descr="Marguerite_1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5286388"/>
            <a:ext cx="785818" cy="786657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15" name="Рисунок 14" descr="Marguerite_1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852" y="5929330"/>
            <a:ext cx="785818" cy="786657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16" name="Рисунок 15" descr="Marguerite_1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48" y="285728"/>
            <a:ext cx="322471" cy="322815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18" name="Рисунок 17" descr="Marguerite_1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2143116"/>
            <a:ext cx="322471" cy="322815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19" name="Рисунок 18" descr="Marguerite_1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48" y="1785926"/>
            <a:ext cx="322471" cy="322815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20" name="Рисунок 19" descr="Marguerite_1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785794"/>
            <a:ext cx="322471" cy="322815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21" name="Рисунок 20" descr="Marguerite_1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852" y="2643182"/>
            <a:ext cx="322471" cy="322815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22" name="Рисунок 21" descr="Marguerite_1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3000372"/>
            <a:ext cx="322471" cy="322815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23" name="Рисунок 22" descr="Marguerite_1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786" y="3357562"/>
            <a:ext cx="322471" cy="322815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24" name="Рисунок 23" descr="Marguerite_1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290" y="4143380"/>
            <a:ext cx="322471" cy="322815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25" name="Рисунок 24" descr="Marguerite_1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48" y="4786322"/>
            <a:ext cx="322471" cy="322815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26" name="Рисунок 25" descr="Marguerite_1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14" y="5572140"/>
            <a:ext cx="322471" cy="322815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27" name="Рисунок 26" descr="Marguerite_1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786" y="6215082"/>
            <a:ext cx="322471" cy="322815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28" name="Рисунок 27" descr="Marguerite_1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852" y="1071546"/>
            <a:ext cx="322471" cy="322815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36" name="Рисунок 35" descr="Marguerite_1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1428736"/>
            <a:ext cx="322471" cy="322815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37" name="Рисунок 36" descr="Marguerite_1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3748" y="5872670"/>
            <a:ext cx="322471" cy="322815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38" name="Рисунок 37" descr="Marguerite_1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5143512"/>
            <a:ext cx="322471" cy="322815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39" name="Рисунок 38" descr="Marguerite_1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3714752"/>
            <a:ext cx="322471" cy="322815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40" name="Рисунок 39" descr="Marguerite_1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4357694"/>
            <a:ext cx="322471" cy="322815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1268761"/>
            <a:ext cx="6622504" cy="208823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4000" b="1" dirty="0" smtClean="0">
                <a:solidFill>
                  <a:schemeClr val="bg1"/>
                </a:solidFill>
              </a:rPr>
              <a:t>Пошук об’єктів файлової системи</a:t>
            </a:r>
            <a:endParaRPr lang="ru-RU" sz="4000" i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3573016"/>
            <a:ext cx="6400800" cy="2736304"/>
          </a:xfrm>
        </p:spPr>
        <p:txBody>
          <a:bodyPr>
            <a:normAutofit fontScale="55000" lnSpcReduction="20000"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u="sng" dirty="0" smtClean="0">
                <a:solidFill>
                  <a:schemeClr val="bg1"/>
                </a:solidFill>
              </a:rPr>
              <a:t>Автори</a:t>
            </a:r>
            <a:r>
              <a:rPr lang="uk-UA" b="1" dirty="0" smtClean="0">
                <a:solidFill>
                  <a:schemeClr val="bg1"/>
                </a:solidFill>
              </a:rPr>
              <a:t>: Пузєєва Ірина Яківна</a:t>
            </a:r>
            <a:r>
              <a:rPr lang="uk-UA" dirty="0" smtClean="0">
                <a:solidFill>
                  <a:schemeClr val="bg1"/>
                </a:solidFill>
              </a:rPr>
              <a:t>, учитель інформатики 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chemeClr val="bg1"/>
                </a:solidFill>
              </a:rPr>
              <a:t>Золотоніської загальноосвітньої школи І-ІІІ ступенів №3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chemeClr val="bg1"/>
                </a:solidFill>
              </a:rPr>
              <a:t> Золотоніської міської ради Черкаської області;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bg1"/>
                </a:solidFill>
              </a:rPr>
              <a:t>Павленко Лариса Анатоліївна</a:t>
            </a:r>
            <a:r>
              <a:rPr lang="uk-UA" dirty="0" smtClean="0">
                <a:solidFill>
                  <a:schemeClr val="bg1"/>
                </a:solidFill>
              </a:rPr>
              <a:t>,  директор Золотоніської загальноосвітньої школи І-ІІІ ступенів №3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chemeClr val="bg1"/>
                </a:solidFill>
              </a:rPr>
              <a:t> Золотоніської міської ради Черкаської області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bg1"/>
                </a:solidFill>
              </a:rPr>
              <a:t>Пузєєв Олександр Олександрович</a:t>
            </a:r>
            <a:r>
              <a:rPr lang="uk-UA" dirty="0" smtClean="0">
                <a:solidFill>
                  <a:schemeClr val="bg1"/>
                </a:solidFill>
              </a:rPr>
              <a:t>, директор Золотоніської загальноосвітньої школи І-ІІІ ступенів №6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 smtClean="0">
                <a:solidFill>
                  <a:schemeClr val="bg1"/>
                </a:solidFill>
              </a:rPr>
              <a:t> Золотоніської міської ради Черкаської області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</a:rPr>
              <a:t>Фізкультхвилинка</a:t>
            </a:r>
            <a:endParaRPr lang="uk-UA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K:\Інформатика\6 клас\113025379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844824"/>
            <a:ext cx="4089637" cy="32476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700808"/>
            <a:ext cx="6851104" cy="344239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bg1"/>
                </a:solidFill>
              </a:rPr>
              <a:t>Практична робота №4.</a:t>
            </a:r>
            <a:br>
              <a:rPr lang="uk-UA" b="1" dirty="0" smtClean="0">
                <a:solidFill>
                  <a:schemeClr val="bg1"/>
                </a:solidFill>
              </a:rPr>
            </a:br>
            <a:r>
              <a:rPr lang="uk-UA" b="1" i="1" dirty="0" smtClean="0">
                <a:solidFill>
                  <a:schemeClr val="bg1"/>
                </a:solidFill>
              </a:rPr>
              <a:t>Пошук об’єктів файлової системи</a:t>
            </a:r>
            <a:endParaRPr lang="uk-UA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60648"/>
            <a:ext cx="6933456" cy="1143000"/>
          </a:xfrm>
        </p:spPr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</a:rPr>
              <a:t>Домашнє завдання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9712" y="1600200"/>
            <a:ext cx="6707088" cy="4525963"/>
          </a:xfrm>
        </p:spPr>
        <p:txBody>
          <a:bodyPr>
            <a:normAutofit/>
          </a:bodyPr>
          <a:lstStyle/>
          <a:p>
            <a:pPr marL="0" indent="3429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>
                <a:solidFill>
                  <a:schemeClr val="bg1"/>
                </a:solidFill>
              </a:rPr>
              <a:t>Прочитати §2.5.</a:t>
            </a:r>
          </a:p>
          <a:p>
            <a:pPr marL="0" indent="3429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>
                <a:solidFill>
                  <a:schemeClr val="bg1"/>
                </a:solidFill>
              </a:rPr>
              <a:t>Виконати завдання 5 на ст. 80.</a:t>
            </a:r>
          </a:p>
          <a:p>
            <a:pPr marL="0" indent="3429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>
                <a:solidFill>
                  <a:schemeClr val="bg1"/>
                </a:solidFill>
              </a:rPr>
              <a:t>Знати відповіді на питання для самоконтролю.</a:t>
            </a:r>
          </a:p>
          <a:p>
            <a:pPr marL="0" indent="3429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uk-UA" sz="2400" dirty="0" smtClean="0">
                <a:solidFill>
                  <a:schemeClr val="bg1"/>
                </a:solidFill>
              </a:rPr>
              <a:t>Підготуватись до підсумкового уроку.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70609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Список використаних джерел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980728"/>
            <a:ext cx="7128792" cy="5616624"/>
          </a:xfrm>
        </p:spPr>
        <p:txBody>
          <a:bodyPr>
            <a:noAutofit/>
          </a:bodyPr>
          <a:lstStyle/>
          <a:p>
            <a:pPr marL="0" lvl="0" indent="-2667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1600" dirty="0" smtClean="0">
                <a:solidFill>
                  <a:schemeClr val="bg1"/>
                </a:solidFill>
              </a:rPr>
              <a:t>Програма курсу інформатика для 5-9 класів загальноосвітніх навчальних закладів.</a:t>
            </a:r>
          </a:p>
          <a:p>
            <a:pPr marL="0" lvl="0" indent="-2667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1600" dirty="0" smtClean="0">
                <a:solidFill>
                  <a:schemeClr val="bg1"/>
                </a:solidFill>
              </a:rPr>
              <a:t>Інформатика : підручник для 6-го кл. загальноосвітн. навч. закл. / Й. Я. Ривкінд</a:t>
            </a:r>
            <a:r>
              <a:rPr lang="ru-RU" sz="1600" dirty="0" smtClean="0">
                <a:solidFill>
                  <a:schemeClr val="bg1"/>
                </a:solidFill>
              </a:rPr>
              <a:t> [та ін.]. – К. : Генеза, 2014. – 256 с.</a:t>
            </a:r>
            <a:endParaRPr lang="uk-UA" sz="1600" dirty="0" smtClean="0">
              <a:solidFill>
                <a:schemeClr val="bg1"/>
              </a:solidFill>
            </a:endParaRPr>
          </a:p>
          <a:p>
            <a:pPr marL="0" lvl="0" indent="-2667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1600" dirty="0" smtClean="0">
                <a:solidFill>
                  <a:schemeClr val="bg1"/>
                </a:solidFill>
              </a:rPr>
              <a:t>Інформатика : підручник для 6-го кл. загальноосвітн. навч. закл. / Н. В. Морзе, О. В. Барна, В. П. Вембер, О. Г. Кузмінська, Н. А. Саражинська</a:t>
            </a:r>
            <a:r>
              <a:rPr lang="ru-RU" sz="1600" dirty="0" smtClean="0">
                <a:solidFill>
                  <a:schemeClr val="bg1"/>
                </a:solidFill>
              </a:rPr>
              <a:t>. – К. : Видавничий дім «Освіта», 2014. – 240 с.</a:t>
            </a:r>
            <a:endParaRPr lang="uk-UA" sz="1600" dirty="0" smtClean="0">
              <a:solidFill>
                <a:schemeClr val="bg1"/>
              </a:solidFill>
            </a:endParaRPr>
          </a:p>
          <a:p>
            <a:pPr marL="0" lvl="0" indent="-2667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1600" dirty="0" smtClean="0">
                <a:solidFill>
                  <a:schemeClr val="bg1"/>
                </a:solidFill>
              </a:rPr>
              <a:t>Практикум і робочий зошит з інформатики: 9 кл.: Посібник для загальноосвіт. навч. закл./ І.О. Завадський, О.В. Пасічник, В.В. Бойчук. – К.: Видавнича група ВН</a:t>
            </a:r>
            <a:r>
              <a:rPr lang="en-US" sz="1600" dirty="0" smtClean="0">
                <a:solidFill>
                  <a:schemeClr val="bg1"/>
                </a:solidFill>
              </a:rPr>
              <a:t>V</a:t>
            </a:r>
            <a:r>
              <a:rPr lang="uk-UA" sz="1600" dirty="0" smtClean="0">
                <a:solidFill>
                  <a:schemeClr val="bg1"/>
                </a:solidFill>
              </a:rPr>
              <a:t>, 2009. – 256 с.</a:t>
            </a:r>
          </a:p>
          <a:p>
            <a:pPr marL="0" lvl="0" indent="-2667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1600" dirty="0" smtClean="0">
                <a:solidFill>
                  <a:schemeClr val="bg1"/>
                </a:solidFill>
              </a:rPr>
              <a:t>Робочий зошит з інформатики. 6 клас нова програма. Автор: Н.В. Морзе, О.В. Барна, В.П. Вембер. Вид-во: Освіта.</a:t>
            </a:r>
          </a:p>
          <a:p>
            <a:pPr marL="0" lvl="0" indent="-2667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1600" dirty="0" smtClean="0">
                <a:solidFill>
                  <a:schemeClr val="bg1"/>
                </a:solidFill>
              </a:rPr>
              <a:t>Робочий зошит з інформатики. 6 клас нова програма. До підручника Й.Я. Ривкінд, Т.І. Лисенко, Л.А. Чернікова, В.В. Шакотько. Вид-во: Генеза.</a:t>
            </a:r>
          </a:p>
          <a:p>
            <a:pPr marL="0" lvl="0" indent="-2667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1600" dirty="0" smtClean="0">
                <a:solidFill>
                  <a:schemeClr val="bg1"/>
                </a:solidFill>
              </a:rPr>
              <a:t>Лещук Р. І. Усі уроки інформатики. 6 клас / Р. І. Лещук, І. М. Лещук. — Х. : Вид. група «Основа», 2014. — 200.</a:t>
            </a:r>
          </a:p>
          <a:p>
            <a:pPr marL="0" lvl="0" indent="-2667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sz="1600" dirty="0" smtClean="0">
                <a:solidFill>
                  <a:schemeClr val="bg1"/>
                </a:solidFill>
              </a:rPr>
              <a:t>Завадський І. О., Стеценко І. В., Левченко О. М. Інформатика: 9 клас: підручник для загальноосвітніх навчальних закладів. — К. : Вид. група BHV, 2009. — 320 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</a:rPr>
              <a:t>План вивчення теми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23728" y="1600200"/>
            <a:ext cx="6563072" cy="4525963"/>
          </a:xfrm>
        </p:spPr>
        <p:txBody>
          <a:bodyPr/>
          <a:lstStyle/>
          <a:p>
            <a:pPr marL="0" lvl="0" indent="4320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Пошук із </a:t>
            </a:r>
            <a:r>
              <a:rPr lang="uk-UA" i="1" dirty="0" smtClean="0">
                <a:solidFill>
                  <a:schemeClr val="bg1"/>
                </a:solidFill>
              </a:rPr>
              <a:t>Головного меню</a:t>
            </a:r>
            <a:r>
              <a:rPr lang="ru-RU" i="1" dirty="0" smtClean="0">
                <a:solidFill>
                  <a:schemeClr val="bg1"/>
                </a:solidFill>
              </a:rPr>
              <a:t>.</a:t>
            </a:r>
          </a:p>
          <a:p>
            <a:pPr marL="0" lvl="0" indent="4320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Пошук із вікна папки.</a:t>
            </a:r>
            <a:endParaRPr lang="ru-RU" dirty="0" smtClean="0">
              <a:solidFill>
                <a:schemeClr val="bg1"/>
              </a:solidFill>
            </a:endParaRPr>
          </a:p>
          <a:p>
            <a:pPr marL="0" lvl="0" indent="4320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Знаки підстановки.</a:t>
            </a:r>
            <a:endParaRPr lang="ru-RU" dirty="0" smtClean="0">
              <a:solidFill>
                <a:schemeClr val="bg1"/>
              </a:solidFill>
            </a:endParaRPr>
          </a:p>
          <a:p>
            <a:pPr marL="0" lvl="0" indent="4320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uk-UA" dirty="0" smtClean="0">
                <a:solidFill>
                  <a:schemeClr val="bg1"/>
                </a:solidFill>
              </a:rPr>
              <a:t>Умови пошуку.</a:t>
            </a:r>
            <a:endParaRPr lang="ru-RU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>
            <a:normAutofit/>
          </a:bodyPr>
          <a:lstStyle/>
          <a:p>
            <a:pPr lvl="0"/>
            <a:r>
              <a:rPr lang="uk-UA" b="1" dirty="0" smtClean="0">
                <a:solidFill>
                  <a:schemeClr val="bg1"/>
                </a:solidFill>
              </a:rPr>
              <a:t>Пошук із Головного меню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483768" y="1268761"/>
            <a:ext cx="5616624" cy="2088232"/>
          </a:xfrm>
        </p:spPr>
        <p:txBody>
          <a:bodyPr>
            <a:normAutofit/>
          </a:bodyPr>
          <a:lstStyle/>
          <a:p>
            <a:pPr marL="0" indent="432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dirty="0" smtClean="0">
                <a:solidFill>
                  <a:schemeClr val="bg1"/>
                </a:solidFill>
              </a:rPr>
              <a:t>Натиснути кнопку </a:t>
            </a:r>
            <a:r>
              <a:rPr lang="uk-UA" b="1" i="1" dirty="0" smtClean="0">
                <a:solidFill>
                  <a:schemeClr val="bg1"/>
                </a:solidFill>
              </a:rPr>
              <a:t>Пуск</a:t>
            </a:r>
            <a:r>
              <a:rPr lang="uk-UA" dirty="0" smtClean="0">
                <a:solidFill>
                  <a:schemeClr val="bg1"/>
                </a:solidFill>
              </a:rPr>
              <a:t> та в рядку </a:t>
            </a:r>
            <a:r>
              <a:rPr lang="uk-UA" b="1" i="1" dirty="0" smtClean="0">
                <a:solidFill>
                  <a:schemeClr val="bg1"/>
                </a:solidFill>
              </a:rPr>
              <a:t>Пошук програм та файлів</a:t>
            </a:r>
            <a:r>
              <a:rPr lang="uk-UA" dirty="0" smtClean="0">
                <a:solidFill>
                  <a:schemeClr val="bg1"/>
                </a:solidFill>
              </a:rPr>
              <a:t> ввести назву об’єкт пошуку.</a:t>
            </a: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6" name="Содержимое 5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501008"/>
            <a:ext cx="439248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143000"/>
          </a:xfrm>
        </p:spPr>
        <p:txBody>
          <a:bodyPr>
            <a:normAutofit/>
          </a:bodyPr>
          <a:lstStyle/>
          <a:p>
            <a:pPr lvl="0"/>
            <a:r>
              <a:rPr lang="uk-UA" b="1" dirty="0" smtClean="0">
                <a:solidFill>
                  <a:schemeClr val="bg1"/>
                </a:solidFill>
              </a:rPr>
              <a:t>Пошук із вікна папки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79712" y="1600201"/>
            <a:ext cx="6696744" cy="2116831"/>
          </a:xfrm>
        </p:spPr>
        <p:txBody>
          <a:bodyPr>
            <a:normAutofit lnSpcReduction="10000"/>
          </a:bodyPr>
          <a:lstStyle/>
          <a:p>
            <a:pPr marL="0" indent="432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uk-UA" dirty="0" smtClean="0">
                <a:solidFill>
                  <a:schemeClr val="bg1"/>
                </a:solidFill>
              </a:rPr>
              <a:t>Відкрити вікно папки чи диску, в якому потрібно здійснити пошук, у полі пошуку вказати ім’я об’єкту. </a:t>
            </a: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2" cstate="print"/>
          <a:srcRect l="5613" t="8974" r="60391" b="70342"/>
          <a:stretch>
            <a:fillRect/>
          </a:stretch>
        </p:blipFill>
        <p:spPr bwMode="auto">
          <a:xfrm>
            <a:off x="2843808" y="3861048"/>
            <a:ext cx="496855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143000"/>
          </a:xfrm>
        </p:spPr>
        <p:txBody>
          <a:bodyPr>
            <a:normAutofit/>
          </a:bodyPr>
          <a:lstStyle/>
          <a:p>
            <a:pPr lvl="0"/>
            <a:r>
              <a:rPr lang="uk-UA" b="1" i="1" dirty="0" smtClean="0">
                <a:solidFill>
                  <a:schemeClr val="bg1"/>
                </a:solidFill>
              </a:rPr>
              <a:t>Знаки підстановки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91680" y="1600200"/>
            <a:ext cx="7056784" cy="4709120"/>
          </a:xfrm>
        </p:spPr>
        <p:txBody>
          <a:bodyPr>
            <a:normAutofit fontScale="92500"/>
          </a:bodyPr>
          <a:lstStyle/>
          <a:p>
            <a:pPr marL="0" indent="432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b="1" i="1" dirty="0" smtClean="0">
                <a:solidFill>
                  <a:schemeClr val="bg1"/>
                </a:solidFill>
              </a:rPr>
              <a:t>Знаки підстановки</a:t>
            </a:r>
            <a:r>
              <a:rPr lang="uk-UA" dirty="0" smtClean="0">
                <a:solidFill>
                  <a:schemeClr val="bg1"/>
                </a:solidFill>
              </a:rPr>
              <a:t> – це символи, які у критерії пошуку позначають якийсь інший символ або цілу групу символів.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432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b="1" dirty="0" smtClean="0">
                <a:solidFill>
                  <a:schemeClr val="bg1"/>
                </a:solidFill>
              </a:rPr>
              <a:t>?</a:t>
            </a:r>
            <a:r>
              <a:rPr lang="uk-UA" dirty="0" smtClean="0">
                <a:solidFill>
                  <a:schemeClr val="bg1"/>
                </a:solidFill>
              </a:rPr>
              <a:t> (знак питання) </a:t>
            </a:r>
            <a:r>
              <a:rPr lang="uk-UA" dirty="0" smtClean="0">
                <a:solidFill>
                  <a:schemeClr val="bg1"/>
                </a:solidFill>
              </a:rPr>
              <a:t>–</a:t>
            </a:r>
            <a:r>
              <a:rPr lang="en-US" smtClean="0">
                <a:solidFill>
                  <a:schemeClr val="bg1"/>
                </a:solidFill>
              </a:rPr>
              <a:t> </a:t>
            </a:r>
            <a:r>
              <a:rPr lang="uk-UA" smtClean="0">
                <a:solidFill>
                  <a:schemeClr val="bg1"/>
                </a:solidFill>
              </a:rPr>
              <a:t>замінює </a:t>
            </a:r>
            <a:r>
              <a:rPr lang="uk-UA" dirty="0" smtClean="0">
                <a:solidFill>
                  <a:schemeClr val="bg1"/>
                </a:solidFill>
              </a:rPr>
              <a:t>один символ в імені шуканого файлу чи папки;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432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b="1" dirty="0" smtClean="0">
                <a:solidFill>
                  <a:schemeClr val="bg1"/>
                </a:solidFill>
              </a:rPr>
              <a:t>*</a:t>
            </a:r>
            <a:r>
              <a:rPr lang="uk-UA" dirty="0" smtClean="0">
                <a:solidFill>
                  <a:schemeClr val="bg1"/>
                </a:solidFill>
              </a:rPr>
              <a:t> (зірочка) – </a:t>
            </a:r>
            <a:r>
              <a:rPr lang="uk-UA" dirty="0" smtClean="0">
                <a:solidFill>
                  <a:schemeClr val="bg1"/>
                </a:solidFill>
              </a:rPr>
              <a:t>замінює в імені шуканого файлу чи папки довільну кількість будь-яких </a:t>
            </a:r>
            <a:r>
              <a:rPr lang="uk-UA" dirty="0" smtClean="0">
                <a:solidFill>
                  <a:schemeClr val="bg1"/>
                </a:solidFill>
              </a:rPr>
              <a:t>символів</a:t>
            </a:r>
            <a:r>
              <a:rPr lang="uk-UA" dirty="0" smtClean="0">
                <a:solidFill>
                  <a:schemeClr val="bg1"/>
                </a:solidFill>
              </a:rPr>
              <a:t>.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>
            <a:normAutofit fontScale="90000"/>
          </a:bodyPr>
          <a:lstStyle/>
          <a:p>
            <a:pPr lvl="0"/>
            <a:r>
              <a:rPr lang="uk-UA" b="1" dirty="0" smtClean="0">
                <a:solidFill>
                  <a:schemeClr val="bg1"/>
                </a:solidFill>
              </a:rPr>
              <a:t>Пошук файлів за шаблоном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63688" y="1340768"/>
            <a:ext cx="7128792" cy="6048672"/>
          </a:xfrm>
        </p:spPr>
        <p:txBody>
          <a:bodyPr>
            <a:noAutofit/>
          </a:bodyPr>
          <a:lstStyle/>
          <a:p>
            <a:pPr marL="0" indent="432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200" dirty="0" smtClean="0">
                <a:solidFill>
                  <a:schemeClr val="bg1"/>
                </a:solidFill>
              </a:rPr>
              <a:t>За допомогою знаків підстановок можна створити шаблони імен файлів.</a:t>
            </a:r>
            <a:endParaRPr lang="ru-RU" sz="2200" dirty="0" smtClean="0">
              <a:solidFill>
                <a:schemeClr val="bg1"/>
              </a:solidFill>
            </a:endParaRPr>
          </a:p>
          <a:p>
            <a:pPr marL="0" indent="432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200" dirty="0" smtClean="0">
                <a:solidFill>
                  <a:schemeClr val="bg1"/>
                </a:solidFill>
              </a:rPr>
              <a:t>Наприклад, такі шаблони:</a:t>
            </a:r>
            <a:endParaRPr lang="ru-RU" sz="2200" dirty="0" smtClean="0">
              <a:solidFill>
                <a:schemeClr val="bg1"/>
              </a:solidFill>
            </a:endParaRPr>
          </a:p>
          <a:p>
            <a:pPr marL="0" indent="432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200" i="1" u="sng" dirty="0" smtClean="0">
                <a:solidFill>
                  <a:schemeClr val="bg1"/>
                </a:solidFill>
              </a:rPr>
              <a:t>intern?</a:t>
            </a:r>
            <a:r>
              <a:rPr lang="en-US" sz="2200" i="1" u="sng" dirty="0" smtClean="0">
                <a:solidFill>
                  <a:schemeClr val="bg1"/>
                </a:solidFill>
              </a:rPr>
              <a:t>t</a:t>
            </a:r>
            <a:r>
              <a:rPr lang="uk-UA" sz="2200" dirty="0" smtClean="0">
                <a:solidFill>
                  <a:schemeClr val="bg1"/>
                </a:solidFill>
              </a:rPr>
              <a:t> – знак питання замінює одну літеру і можливий пошук файлів: internе</a:t>
            </a:r>
            <a:r>
              <a:rPr lang="en-US" sz="2200" dirty="0" smtClean="0">
                <a:solidFill>
                  <a:schemeClr val="bg1"/>
                </a:solidFill>
              </a:rPr>
              <a:t>t</a:t>
            </a:r>
            <a:r>
              <a:rPr lang="uk-UA" sz="2200" dirty="0" smtClean="0">
                <a:solidFill>
                  <a:schemeClr val="bg1"/>
                </a:solidFill>
              </a:rPr>
              <a:t>, internа</a:t>
            </a:r>
            <a:r>
              <a:rPr lang="en-US" sz="2200" dirty="0" smtClean="0">
                <a:solidFill>
                  <a:schemeClr val="bg1"/>
                </a:solidFill>
              </a:rPr>
              <a:t>t</a:t>
            </a:r>
            <a:r>
              <a:rPr lang="uk-UA" sz="2200" dirty="0" smtClean="0">
                <a:solidFill>
                  <a:schemeClr val="bg1"/>
                </a:solidFill>
              </a:rPr>
              <a:t> і т.д.</a:t>
            </a:r>
            <a:endParaRPr lang="ru-RU" sz="2200" dirty="0" smtClean="0">
              <a:solidFill>
                <a:schemeClr val="bg1"/>
              </a:solidFill>
            </a:endParaRPr>
          </a:p>
          <a:p>
            <a:pPr marL="0" indent="432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200" i="1" u="sng" dirty="0" smtClean="0">
                <a:solidFill>
                  <a:schemeClr val="bg1"/>
                </a:solidFill>
              </a:rPr>
              <a:t>in*</a:t>
            </a:r>
            <a:r>
              <a:rPr lang="uk-UA" sz="2200" dirty="0" smtClean="0">
                <a:solidFill>
                  <a:schemeClr val="bg1"/>
                </a:solidFill>
              </a:rPr>
              <a:t> - зірочка замінює групу символів і при цьому здійсниться пошук всіх файлів чи папок, які починаються на in.</a:t>
            </a:r>
            <a:endParaRPr lang="ru-RU" sz="2200" dirty="0" smtClean="0">
              <a:solidFill>
                <a:schemeClr val="bg1"/>
              </a:solidFill>
            </a:endParaRPr>
          </a:p>
          <a:p>
            <a:pPr marL="0" indent="432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200" i="1" u="sng" dirty="0" smtClean="0">
                <a:solidFill>
                  <a:schemeClr val="bg1"/>
                </a:solidFill>
              </a:rPr>
              <a:t>*.</a:t>
            </a:r>
            <a:r>
              <a:rPr lang="en-US" sz="2200" i="1" u="sng" dirty="0" smtClean="0">
                <a:solidFill>
                  <a:schemeClr val="bg1"/>
                </a:solidFill>
              </a:rPr>
              <a:t>doc</a:t>
            </a:r>
            <a:r>
              <a:rPr lang="uk-UA" sz="2200" dirty="0" smtClean="0">
                <a:solidFill>
                  <a:schemeClr val="bg1"/>
                </a:solidFill>
              </a:rPr>
              <a:t> – здійсниться пошук всіх файлів, які мають розширення </a:t>
            </a:r>
            <a:r>
              <a:rPr lang="en-US" sz="2200" dirty="0" smtClean="0">
                <a:solidFill>
                  <a:schemeClr val="bg1"/>
                </a:solidFill>
              </a:rPr>
              <a:t>doc</a:t>
            </a:r>
            <a:r>
              <a:rPr lang="uk-UA" sz="2200" dirty="0" smtClean="0">
                <a:solidFill>
                  <a:schemeClr val="bg1"/>
                </a:solidFill>
              </a:rPr>
              <a:t>.</a:t>
            </a:r>
            <a:endParaRPr lang="ru-RU" sz="2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uk-UA" b="1" dirty="0" smtClean="0">
                <a:solidFill>
                  <a:schemeClr val="bg1"/>
                </a:solidFill>
              </a:rPr>
              <a:t>Умови пошуку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051720" y="1600201"/>
            <a:ext cx="6552728" cy="2116832"/>
          </a:xfrm>
        </p:spPr>
        <p:txBody>
          <a:bodyPr>
            <a:normAutofit fontScale="92500"/>
          </a:bodyPr>
          <a:lstStyle/>
          <a:p>
            <a:pPr marL="0" indent="432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uk-UA" dirty="0" smtClean="0">
                <a:solidFill>
                  <a:schemeClr val="bg1"/>
                </a:solidFill>
              </a:rPr>
              <a:t>У вікні папки під час пошуку можна використовувати фільтр пошуку: за датою змінення та за розміром.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2" cstate="print"/>
          <a:srcRect l="3849" t="8718" r="57665" b="77179"/>
          <a:stretch>
            <a:fillRect/>
          </a:stretch>
        </p:blipFill>
        <p:spPr bwMode="auto">
          <a:xfrm>
            <a:off x="2555776" y="3861048"/>
            <a:ext cx="576064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1143000"/>
          </a:xfrm>
        </p:spPr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</a:rPr>
              <a:t>Фільтр за датою змінення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63688" y="1600200"/>
            <a:ext cx="3312368" cy="4853136"/>
          </a:xfrm>
        </p:spPr>
        <p:txBody>
          <a:bodyPr>
            <a:normAutofit fontScale="70000" lnSpcReduction="20000"/>
          </a:bodyPr>
          <a:lstStyle/>
          <a:p>
            <a:pPr marL="0" indent="4320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uk-UA" dirty="0" smtClean="0">
                <a:solidFill>
                  <a:schemeClr val="bg1"/>
                </a:solidFill>
              </a:rPr>
              <a:t>Вибравши фільтр за датою змінення ми маємо можливість переглянути файли та папки, які створення в певний період часу: давно, в цьому році, в цьому місяці, на минулому тижні, на цьому тижні, вчора.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2" cstate="print"/>
          <a:srcRect l="24760" t="9487" r="57891" b="50513"/>
          <a:stretch>
            <a:fillRect/>
          </a:stretch>
        </p:blipFill>
        <p:spPr bwMode="auto">
          <a:xfrm>
            <a:off x="5364088" y="1556792"/>
            <a:ext cx="324036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1143000"/>
          </a:xfrm>
        </p:spPr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</a:rPr>
              <a:t>Фільтр за розміром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63688" y="1844824"/>
            <a:ext cx="3600400" cy="3456385"/>
          </a:xfrm>
        </p:spPr>
        <p:txBody>
          <a:bodyPr>
            <a:normAutofit fontScale="92500"/>
          </a:bodyPr>
          <a:lstStyle/>
          <a:p>
            <a:pPr marL="0" indent="4320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uk-UA" dirty="0" smtClean="0">
                <a:solidFill>
                  <a:schemeClr val="bg1"/>
                </a:solidFill>
              </a:rPr>
              <a:t>Вибравши фільтр за розміром ми можемо переглянути файли та папки, які мають вказані розміри.</a:t>
            </a:r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2" cstate="print"/>
          <a:srcRect l="24759" t="8718" r="57986" b="67436"/>
          <a:stretch>
            <a:fillRect/>
          </a:stretch>
        </p:blipFill>
        <p:spPr bwMode="auto">
          <a:xfrm>
            <a:off x="5580112" y="1844824"/>
            <a:ext cx="3096344" cy="3040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6_e6x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206_e6x</Template>
  <TotalTime>109</TotalTime>
  <Words>396</Words>
  <Application>Microsoft Office PowerPoint</Application>
  <PresentationFormat>Экран (4:3)</PresentationFormat>
  <Paragraphs>49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206_e6x</vt:lpstr>
      <vt:lpstr>Пошук об’єктів файлової системи</vt:lpstr>
      <vt:lpstr>План вивчення теми</vt:lpstr>
      <vt:lpstr>Пошук із Головного меню</vt:lpstr>
      <vt:lpstr>Пошук із вікна папки</vt:lpstr>
      <vt:lpstr>Знаки підстановки</vt:lpstr>
      <vt:lpstr>Пошук файлів за шаблоном</vt:lpstr>
      <vt:lpstr>Умови пошуку</vt:lpstr>
      <vt:lpstr>Фільтр за датою змінення</vt:lpstr>
      <vt:lpstr>Фільтр за розміром</vt:lpstr>
      <vt:lpstr>Фізкультхвилинка</vt:lpstr>
      <vt:lpstr>Практична робота №4. Пошук об’єктів файлової системи</vt:lpstr>
      <vt:lpstr>Домашнє завдання</vt:lpstr>
      <vt:lpstr>Список використаних джерел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Пошук об’єктів файлової системи</dc:title>
  <dc:creator>Main</dc:creator>
  <cp:lastModifiedBy>Puzeev</cp:lastModifiedBy>
  <cp:revision>9</cp:revision>
  <dcterms:created xsi:type="dcterms:W3CDTF">2015-02-20T10:59:09Z</dcterms:created>
  <dcterms:modified xsi:type="dcterms:W3CDTF">2015-02-22T14:47:26Z</dcterms:modified>
</cp:coreProperties>
</file>