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214" y="1484784"/>
            <a:ext cx="7056785" cy="1725941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 «Захист інформаційного суверенітету України та інформаційна безпека </a:t>
            </a:r>
            <a:r>
              <a:rPr lang="uk-UA" sz="3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дітей </a:t>
            </a:r>
            <a:r>
              <a:rPr lang="uk-UA" sz="32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молоді»</a:t>
            </a:r>
            <a:endParaRPr lang="ru-RU" sz="3200" dirty="0"/>
          </a:p>
        </p:txBody>
      </p:sp>
      <p:pic>
        <p:nvPicPr>
          <p:cNvPr id="1026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2555776" y="-3586"/>
            <a:ext cx="3240360" cy="16252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6231" y="0"/>
            <a:ext cx="1491887" cy="6884041"/>
            <a:chOff x="-16231" y="0"/>
            <a:chExt cx="1672415" cy="6884041"/>
          </a:xfrm>
        </p:grpSpPr>
        <p:pic>
          <p:nvPicPr>
            <p:cNvPr id="1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7596336" y="-3586"/>
            <a:ext cx="1547664" cy="6884041"/>
            <a:chOff x="-16231" y="0"/>
            <a:chExt cx="1672415" cy="6884041"/>
          </a:xfrm>
        </p:grpSpPr>
        <p:pic>
          <p:nvPicPr>
            <p:cNvPr id="1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282483" y="5657895"/>
            <a:ext cx="2232248" cy="11655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717032"/>
            <a:ext cx="60486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Підготували: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 smtClean="0">
                <a:latin typeface="Times New Roman"/>
                <a:ea typeface="Times New Roman"/>
                <a:cs typeface="Times New Roman"/>
              </a:rPr>
              <a:t>Бугайчук</a:t>
            </a:r>
            <a:r>
              <a:rPr lang="en-US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Наталія Василівна,</a:t>
            </a:r>
            <a:r>
              <a:rPr lang="en-US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методист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лабораторії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виховної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роботи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ЧОІПОПП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en-US" sz="14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Устименко Валентина Миколаївна,</a:t>
            </a:r>
            <a:r>
              <a:rPr lang="en-US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педагог-організатор Черкаської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спеціалізованої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школи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І-ІІІ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c</a:t>
            </a:r>
            <a:r>
              <a:rPr lang="uk-UA" dirty="0" err="1" smtClean="0">
                <a:latin typeface="Times New Roman"/>
                <a:ea typeface="Times New Roman"/>
                <a:cs typeface="Times New Roman"/>
              </a:rPr>
              <a:t>тупенів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№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17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Черкаської міської ради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8740" y="1124744"/>
            <a:ext cx="862526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Закінчити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Для мене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незалежна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Україна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…</a:t>
            </a:r>
          </a:p>
          <a:p>
            <a:pPr marL="45720" indent="0">
              <a:buNone/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Мій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внесок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зміцнення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держави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сьогодні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Майдан для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став…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707904" y="5450496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61864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«Побажання для України»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707904" y="5450496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27" y="1988840"/>
            <a:ext cx="4751437" cy="34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5243" y="1134471"/>
            <a:ext cx="8625260" cy="347472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Слово –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потужна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зброя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Користатися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ним треба з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думкою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завтрашній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день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нашої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благополуччя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наших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величі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там, де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добра і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правди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1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851920" y="558924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426" y="252742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i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707904" y="5450496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56933"/>
            <a:ext cx="6368889" cy="977538"/>
          </a:xfrm>
        </p:spPr>
        <p:txBody>
          <a:bodyPr/>
          <a:lstStyle/>
          <a:p>
            <a:pPr marL="182880" indent="0">
              <a:buNone/>
            </a:pPr>
            <a:r>
              <a:rPr lang="uk-UA" sz="2400" i="1" dirty="0">
                <a:solidFill>
                  <a:schemeClr val="accent6">
                    <a:lumMod val="75000"/>
                  </a:schemeClr>
                </a:solidFill>
                <a:effectLst/>
              </a:rPr>
              <a:t>Епіграф уроку. </a:t>
            </a: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«</a:t>
            </a:r>
            <a:r>
              <a:rPr lang="uk-UA" sz="2400" dirty="0" err="1">
                <a:solidFill>
                  <a:schemeClr val="bg2">
                    <a:lumMod val="25000"/>
                  </a:schemeClr>
                </a:solidFill>
                <a:effectLst/>
              </a:rPr>
              <a:t>Hixтo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 нам не збудує держави,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коли ми </a:t>
            </a:r>
            <a:r>
              <a:rPr lang="uk-UA" sz="2400" dirty="0" err="1">
                <a:solidFill>
                  <a:schemeClr val="bg2">
                    <a:lumMod val="25000"/>
                  </a:schemeClr>
                </a:solidFill>
                <a:effectLst/>
              </a:rPr>
              <a:t>caмi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 її собі не збудуємо,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i </a:t>
            </a:r>
            <a:r>
              <a:rPr lang="uk-UA" sz="2400" dirty="0" err="1">
                <a:solidFill>
                  <a:schemeClr val="bg2">
                    <a:lumMod val="25000"/>
                  </a:schemeClr>
                </a:solidFill>
                <a:effectLst/>
              </a:rPr>
              <a:t>нixтo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 з нас не зробить нації,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коли ми </a:t>
            </a:r>
            <a:r>
              <a:rPr lang="uk-UA" sz="2400" dirty="0" err="1">
                <a:solidFill>
                  <a:schemeClr val="bg2">
                    <a:lumMod val="25000"/>
                  </a:schemeClr>
                </a:solidFill>
                <a:effectLst/>
              </a:rPr>
              <a:t>caмi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 нацією не схочемо бути».       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uk-UA" sz="2400" dirty="0">
                <a:effectLst/>
              </a:rPr>
              <a:t>                                     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effectLst/>
              </a:rPr>
              <a:t>(В. </a:t>
            </a:r>
            <a:r>
              <a:rPr lang="uk-UA" sz="2400" i="1" dirty="0" err="1">
                <a:solidFill>
                  <a:schemeClr val="bg2">
                    <a:lumMod val="25000"/>
                  </a:schemeClr>
                </a:solidFill>
                <a:effectLst/>
              </a:rPr>
              <a:t>Липинський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effectLst/>
              </a:rPr>
              <a:t>)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r>
              <a:rPr lang="uk-UA" sz="2400" dirty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851920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9" y="2551429"/>
            <a:ext cx="3998085" cy="274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39280"/>
            <a:ext cx="3818632" cy="27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70301" y="2276872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Інформація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292080" y="1628800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63810" y="1259468"/>
            <a:ext cx="17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Газети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441626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Телебачення 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5"/>
            <a:endCxn id="15" idx="1"/>
          </p:cNvCxnSpPr>
          <p:nvPr/>
        </p:nvCxnSpPr>
        <p:spPr>
          <a:xfrm>
            <a:off x="5375644" y="3813439"/>
            <a:ext cx="1068564" cy="102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44208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Інтернет 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4" idx="1"/>
          </p:cNvCxnSpPr>
          <p:nvPr/>
        </p:nvCxnSpPr>
        <p:spPr>
          <a:xfrm flipH="1" flipV="1">
            <a:off x="2699792" y="1732166"/>
            <a:ext cx="1097414" cy="808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1626" y="1305714"/>
            <a:ext cx="125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Журнали 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4" idx="2"/>
            <a:endCxn id="4" idx="2"/>
          </p:cNvCxnSpPr>
          <p:nvPr/>
        </p:nvCxnSpPr>
        <p:spPr>
          <a:xfrm>
            <a:off x="3470301" y="31769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</p:cNvCxnSpPr>
          <p:nvPr/>
        </p:nvCxnSpPr>
        <p:spPr>
          <a:xfrm flipH="1">
            <a:off x="2987824" y="3813439"/>
            <a:ext cx="809382" cy="839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 flipH="1">
            <a:off x="2070709" y="3176972"/>
            <a:ext cx="1399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30295" y="301869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Радіо 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724128" y="3018692"/>
            <a:ext cx="12139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34958" y="285112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Публічні виступи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4" idx="4"/>
          </p:cNvCxnSpPr>
          <p:nvPr/>
        </p:nvCxnSpPr>
        <p:spPr>
          <a:xfrm>
            <a:off x="4586425" y="4077072"/>
            <a:ext cx="0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97522" y="502246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Листівки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404222" y="476671"/>
            <a:ext cx="488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Поширення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38" name="Прямая со стрелкой 37"/>
          <p:cNvCxnSpPr>
            <a:stCxn id="4" idx="0"/>
          </p:cNvCxnSpPr>
          <p:nvPr/>
        </p:nvCxnSpPr>
        <p:spPr>
          <a:xfrm flipV="1">
            <a:off x="4586425" y="1490380"/>
            <a:ext cx="0" cy="78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07687" y="109956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Плакати </a:t>
            </a:r>
            <a:endParaRPr lang="ru-RU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42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253494" y="2493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851920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5" grpId="0"/>
      <p:bldP spid="18" grpId="0"/>
      <p:bldP spid="28" grpId="0"/>
      <p:bldP spid="32" grpId="0"/>
      <p:bldP spid="3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6090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Захист</a:t>
            </a:r>
            <a:r>
              <a:rPr lang="ru-RU" sz="2400" dirty="0" smtClean="0"/>
              <a:t> </a:t>
            </a:r>
            <a:r>
              <a:rPr lang="ru-RU" sz="2400" dirty="0" err="1"/>
              <a:t>інформаційного</a:t>
            </a:r>
            <a:r>
              <a:rPr lang="ru-RU" sz="2400" dirty="0"/>
              <a:t> </a:t>
            </a:r>
            <a:r>
              <a:rPr lang="ru-RU" sz="2400" dirty="0" err="1"/>
              <a:t>суверенітету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та </a:t>
            </a:r>
            <a:r>
              <a:rPr lang="ru-RU" sz="2400" dirty="0" err="1"/>
              <a:t>інформаційної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і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06972" y="404664"/>
            <a:ext cx="4197276" cy="131098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</a:rPr>
              <a:t>Дебати 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7342"/>
            <a:ext cx="3855207" cy="41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34786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33489" y="1235092"/>
            <a:ext cx="7217793" cy="290996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Перше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дебатів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довіряти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ЗМІ?</a:t>
            </a:r>
          </a:p>
          <a:p>
            <a:pPr marL="4572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протистояти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зомбуванню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45720" indent="0">
              <a:buNone/>
            </a:pP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то як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77609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34786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6200"/>
            <a:ext cx="1899836" cy="10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38" y="3659659"/>
            <a:ext cx="3537822" cy="30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7652" y="1273964"/>
            <a:ext cx="852634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дебатів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 algn="ctr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Інформаційна війна – </a:t>
            </a:r>
          </a:p>
          <a:p>
            <a:pPr marL="45720" indent="0" algn="ctr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війна ідей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34786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49" y="3876443"/>
            <a:ext cx="2743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4430"/>
            <a:ext cx="3177617" cy="2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2420" y="404664"/>
            <a:ext cx="874846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Третє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дебатів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інформаційного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суверенітету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справа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кожного з нас?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4283968" y="5668689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9" y="4509120"/>
            <a:ext cx="2684118" cy="213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98491"/>
            <a:ext cx="1637928" cy="16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7652" y="798442"/>
            <a:ext cx="8526348" cy="487024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Четверте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дебатів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" indent="0" algn="ctr">
              <a:buNone/>
            </a:pP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народ «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мазепинці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бандерівці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Хто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наступний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" indent="0">
              <a:buNone/>
            </a:pP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вважати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людину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боролася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відновлення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незалежності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перебувала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владою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іншої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зрадником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" indent="0">
              <a:buNone/>
            </a:pP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ім’я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боролася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незалежність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робити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назвою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народу?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18740" y="-27048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334786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449009" cy="52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763688" y="414379"/>
            <a:ext cx="7175351" cy="842226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Продовжити розповідь про Україну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56933"/>
            <a:ext cx="6368889" cy="9775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2400" dirty="0" smtClean="0">
                <a:effectLst/>
              </a:rPr>
              <a:t>	</a:t>
            </a:r>
            <a:endParaRPr lang="ru-RU" sz="2400" dirty="0">
              <a:effectLst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543935" y="5110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4139952" y="5829111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Презентация-укр-12</Template>
  <TotalTime>142</TotalTime>
  <Words>215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Презентация-укр-12</vt:lpstr>
      <vt:lpstr>Тема: «Захист інформаційного суверенітету України та інформаційна безпека  дітей і молоді»</vt:lpstr>
      <vt:lpstr>Епіграф уроку.  «Hixтo нам не збудує держави,  коли ми caмi її собі не збудуємо,  i нixтo з нас не зробить нації,  коли ми caмi нацією не схочемо бути».                                              (В. Липинський). </vt:lpstr>
      <vt:lpstr>Презентация PowerPoint</vt:lpstr>
      <vt:lpstr>«Захист інформаційного суверенітету України та інформаційної безпеки дітей і молоді»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Продовжити розповідь про Україну</vt:lpstr>
      <vt:lpstr>Презентация PowerPoint</vt:lpstr>
      <vt:lpstr>«Побажання для України»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«Захист інформаційного суверенітету України та інформаційна безпека дітей і молоді»</dc:title>
  <dc:creator>Admin</dc:creator>
  <cp:lastModifiedBy>Admin</cp:lastModifiedBy>
  <cp:revision>70</cp:revision>
  <dcterms:created xsi:type="dcterms:W3CDTF">2014-09-17T18:44:19Z</dcterms:created>
  <dcterms:modified xsi:type="dcterms:W3CDTF">2014-09-19T03:37:36Z</dcterms:modified>
</cp:coreProperties>
</file>