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75" r:id="rId14"/>
    <p:sldId id="271" r:id="rId15"/>
    <p:sldId id="268" r:id="rId16"/>
    <p:sldId id="269" r:id="rId17"/>
    <p:sldId id="270" r:id="rId18"/>
    <p:sldId id="266" r:id="rId19"/>
    <p:sldId id="267" r:id="rId20"/>
    <p:sldId id="272" r:id="rId21"/>
    <p:sldId id="27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9BC32-7D99-45FE-A281-35B9B2F484A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399EA-CAF2-4F17-A803-D1C182995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39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9EA-CAF2-4F17-A803-D1C1829959B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9EA-CAF2-4F17-A803-D1C1829959B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9EA-CAF2-4F17-A803-D1C1829959B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9EA-CAF2-4F17-A803-D1C1829959B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9EA-CAF2-4F17-A803-D1C1829959B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9EA-CAF2-4F17-A803-D1C1829959B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9EA-CAF2-4F17-A803-D1C1829959B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9EA-CAF2-4F17-A803-D1C1829959B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9EA-CAF2-4F17-A803-D1C1829959B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9EA-CAF2-4F17-A803-D1C1829959B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9EA-CAF2-4F17-A803-D1C1829959B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9EA-CAF2-4F17-A803-D1C1829959B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9EA-CAF2-4F17-A803-D1C1829959B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9EA-CAF2-4F17-A803-D1C1829959B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9EA-CAF2-4F17-A803-D1C1829959B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9EA-CAF2-4F17-A803-D1C1829959B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99EA-CAF2-4F17-A803-D1C1829959B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969E-F926-4113-8110-2183040E4228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347A-ECDA-4E24-B27B-9504BC36634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969E-F926-4113-8110-2183040E4228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347A-ECDA-4E24-B27B-9504BC3663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969E-F926-4113-8110-2183040E4228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347A-ECDA-4E24-B27B-9504BC3663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969E-F926-4113-8110-2183040E4228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347A-ECDA-4E24-B27B-9504BC3663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969E-F926-4113-8110-2183040E4228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753347A-ECDA-4E24-B27B-9504BC3663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969E-F926-4113-8110-2183040E4228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347A-ECDA-4E24-B27B-9504BC3663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969E-F926-4113-8110-2183040E4228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347A-ECDA-4E24-B27B-9504BC3663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969E-F926-4113-8110-2183040E4228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347A-ECDA-4E24-B27B-9504BC3663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969E-F926-4113-8110-2183040E4228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347A-ECDA-4E24-B27B-9504BC3663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969E-F926-4113-8110-2183040E4228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347A-ECDA-4E24-B27B-9504BC3663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969E-F926-4113-8110-2183040E4228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347A-ECDA-4E24-B27B-9504BC3663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89969E-F926-4113-8110-2183040E4228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53347A-ECDA-4E24-B27B-9504BC36634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846640" cy="1728191"/>
          </a:xfrm>
        </p:spPr>
        <p:txBody>
          <a:bodyPr>
            <a:normAutofit/>
          </a:bodyPr>
          <a:lstStyle/>
          <a:p>
            <a:pPr algn="l"/>
            <a:r>
              <a:rPr lang="uk-UA" sz="5400" b="1" i="1" dirty="0" smtClean="0"/>
              <a:t>Проект</a:t>
            </a:r>
            <a:r>
              <a:rPr lang="uk-UA" sz="5400" b="1" i="1" dirty="0"/>
              <a:t> </a:t>
            </a:r>
            <a:r>
              <a:rPr lang="uk-UA" sz="5400" b="1" i="1" dirty="0" smtClean="0"/>
              <a:t>«вулиці мого села»</a:t>
            </a:r>
            <a:endParaRPr lang="uk-UA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852936"/>
            <a:ext cx="6192688" cy="2713856"/>
          </a:xfrm>
        </p:spPr>
        <p:txBody>
          <a:bodyPr>
            <a:noAutofit/>
          </a:bodyPr>
          <a:lstStyle/>
          <a:p>
            <a:pPr algn="l"/>
            <a:r>
              <a:rPr lang="uk-UA" sz="2800" b="1" dirty="0" smtClean="0"/>
              <a:t>Координатори проекту:</a:t>
            </a:r>
          </a:p>
          <a:p>
            <a:pPr algn="l"/>
            <a:r>
              <a:rPr lang="uk-UA" sz="2800" b="1" dirty="0" smtClean="0"/>
              <a:t> учні 6 класу</a:t>
            </a:r>
          </a:p>
          <a:p>
            <a:pPr algn="l"/>
            <a:r>
              <a:rPr lang="uk-UA" sz="2800" b="1" dirty="0" smtClean="0"/>
              <a:t>Консультант:</a:t>
            </a:r>
          </a:p>
          <a:p>
            <a:pPr algn="l"/>
            <a:r>
              <a:rPr lang="uk-UA" sz="2800" b="1" dirty="0" smtClean="0"/>
              <a:t>Кикоть Н.М. – педагог - організатор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xmlns="" val="30239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0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14500"/>
            <a:ext cx="8786874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Крокуючи рідним селом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4500546"/>
            <a:ext cx="8614254" cy="23574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  </a:t>
            </a:r>
            <a:r>
              <a:rPr lang="uk-UA" sz="3900" dirty="0" smtClean="0"/>
              <a:t>Познайомтесь:</a:t>
            </a:r>
          </a:p>
          <a:p>
            <a:pPr marL="0" indent="0">
              <a:buNone/>
            </a:pPr>
            <a:r>
              <a:rPr lang="uk-UA" dirty="0" smtClean="0"/>
              <a:t>Центр села – це дві великі вулиці:</a:t>
            </a:r>
          </a:p>
          <a:p>
            <a:pPr marL="0" indent="0">
              <a:buNone/>
            </a:pPr>
            <a:r>
              <a:rPr lang="uk-UA" dirty="0" smtClean="0"/>
              <a:t>Леніна  та  </a:t>
            </a:r>
            <a:r>
              <a:rPr lang="uk-UA" dirty="0" err="1" smtClean="0"/>
              <a:t>Котовського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На цих вулицях розташовані школа, дитячий садок, сільський будинок культури, будівля сільської ради та контори СТОВ «</a:t>
            </a:r>
            <a:r>
              <a:rPr lang="uk-UA" dirty="0" err="1" smtClean="0"/>
              <a:t>Канівці</a:t>
            </a:r>
            <a:r>
              <a:rPr lang="uk-UA" dirty="0" smtClean="0"/>
              <a:t>»,</a:t>
            </a:r>
            <a:r>
              <a:rPr lang="en-US" dirty="0" smtClean="0"/>
              <a:t> </a:t>
            </a:r>
            <a:r>
              <a:rPr lang="uk-UA" dirty="0" smtClean="0"/>
              <a:t>Обеліск </a:t>
            </a:r>
            <a:r>
              <a:rPr lang="uk-UA" dirty="0" smtClean="0"/>
              <a:t>Слави,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ятник</a:t>
            </a:r>
            <a:r>
              <a:rPr lang="uk-UA" dirty="0" smtClean="0"/>
              <a:t> капітану Калініну, поштове відділення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язку</a:t>
            </a:r>
            <a:r>
              <a:rPr lang="uk-UA" dirty="0" smtClean="0"/>
              <a:t>, торгівельні точки, закладено фундамент майбутнього храму.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7427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Центр  села</a:t>
            </a:r>
            <a:endParaRPr lang="ru-RU" sz="6000" dirty="0"/>
          </a:p>
        </p:txBody>
      </p:sp>
      <p:pic>
        <p:nvPicPr>
          <p:cNvPr id="4" name="Содержимое 3" descr="DSC001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639886"/>
            <a:ext cx="8858312" cy="500382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800" dirty="0" smtClean="0"/>
              <a:t>.</a:t>
            </a:r>
            <a:endParaRPr lang="ru-RU" sz="800" dirty="0"/>
          </a:p>
        </p:txBody>
      </p:sp>
      <p:pic>
        <p:nvPicPr>
          <p:cNvPr id="4" name="Содержимое 3" descr="DSC00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44000" cy="607223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900" dirty="0" smtClean="0"/>
              <a:t>.</a:t>
            </a:r>
            <a:endParaRPr lang="ru-RU" sz="900" dirty="0"/>
          </a:p>
        </p:txBody>
      </p:sp>
      <p:pic>
        <p:nvPicPr>
          <p:cNvPr id="4" name="Содержимое 3" descr="DSC00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0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5784" y="-142900"/>
            <a:ext cx="9572692" cy="70009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Куток  Скакуни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43570" y="2500306"/>
            <a:ext cx="3714776" cy="39212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3200" dirty="0"/>
              <a:t>Скакуни</a:t>
            </a:r>
          </a:p>
          <a:p>
            <a:pPr marL="0" indent="0">
              <a:buNone/>
            </a:pPr>
            <a:r>
              <a:rPr lang="uk-UA" i="1" dirty="0"/>
              <a:t>Старожили нам розповідали,</a:t>
            </a:r>
          </a:p>
          <a:p>
            <a:pPr marL="0" indent="0">
              <a:buNone/>
            </a:pPr>
            <a:r>
              <a:rPr lang="uk-UA" i="1" dirty="0"/>
              <a:t>Що брати-Скакуни тут проживали.</a:t>
            </a:r>
          </a:p>
          <a:p>
            <a:pPr marL="0" indent="0">
              <a:buNone/>
            </a:pPr>
            <a:r>
              <a:rPr lang="uk-UA" i="1" dirty="0"/>
              <a:t>Вправно господарювали,сіяли,орали.</a:t>
            </a:r>
          </a:p>
          <a:p>
            <a:pPr marL="0" indent="0">
              <a:buNone/>
            </a:pPr>
            <a:r>
              <a:rPr lang="uk-UA" i="1" dirty="0"/>
              <a:t>Великий куток у селі заснували.</a:t>
            </a:r>
            <a:endParaRPr lang="uk-UA" sz="2000" i="1" dirty="0"/>
          </a:p>
          <a:p>
            <a:pPr marL="0" indent="0">
              <a:buNone/>
            </a:pPr>
            <a:r>
              <a:rPr lang="uk-UA" sz="1800" b="1" dirty="0"/>
              <a:t>  </a:t>
            </a:r>
            <a:r>
              <a:rPr lang="uk-UA" sz="2800" dirty="0"/>
              <a:t>На сьогоднішній </a:t>
            </a:r>
            <a:r>
              <a:rPr lang="uk-UA" sz="2800" dirty="0" err="1"/>
              <a:t>день-</a:t>
            </a:r>
            <a:r>
              <a:rPr lang="uk-UA" sz="2800" dirty="0"/>
              <a:t> це великі три вулиці : Леніна, Горького, Ватутіна.</a:t>
            </a:r>
          </a:p>
        </p:txBody>
      </p:sp>
      <p:pic>
        <p:nvPicPr>
          <p:cNvPr id="5" name="Рисунок 4" descr="DSC001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85784" y="2357430"/>
            <a:ext cx="5715072" cy="37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8027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0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8715435" cy="528638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            Куток  Дубівка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57752" y="1428736"/>
            <a:ext cx="4072536" cy="4026760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Від </a:t>
            </a:r>
            <a:r>
              <a:rPr lang="uk-UA" dirty="0" err="1" smtClean="0">
                <a:solidFill>
                  <a:schemeClr val="tx1"/>
                </a:solidFill>
              </a:rPr>
              <a:t>коріння-</a:t>
            </a:r>
            <a:r>
              <a:rPr lang="uk-UA" dirty="0" smtClean="0">
                <a:solidFill>
                  <a:schemeClr val="tx1"/>
                </a:solidFill>
              </a:rPr>
              <a:t> гілка,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У </a:t>
            </a:r>
            <a:r>
              <a:rPr lang="uk-UA" dirty="0" err="1" smtClean="0">
                <a:solidFill>
                  <a:schemeClr val="tx1"/>
                </a:solidFill>
              </a:rPr>
              <a:t>вулику-</a:t>
            </a:r>
            <a:r>
              <a:rPr lang="uk-UA" dirty="0" smtClean="0">
                <a:solidFill>
                  <a:schemeClr val="tx1"/>
                </a:solidFill>
              </a:rPr>
              <a:t> бджілка,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Із </a:t>
            </a:r>
            <a:r>
              <a:rPr lang="uk-UA" dirty="0" err="1" smtClean="0">
                <a:solidFill>
                  <a:schemeClr val="tx1"/>
                </a:solidFill>
              </a:rPr>
              <a:t>кісточки-</a:t>
            </a:r>
            <a:r>
              <a:rPr lang="uk-UA" dirty="0" smtClean="0">
                <a:solidFill>
                  <a:schemeClr val="tx1"/>
                </a:solidFill>
              </a:rPr>
              <a:t> сливка,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Від </a:t>
            </a:r>
            <a:r>
              <a:rPr lang="uk-UA" dirty="0" err="1" smtClean="0">
                <a:solidFill>
                  <a:schemeClr val="tx1"/>
                </a:solidFill>
              </a:rPr>
              <a:t>дуба-</a:t>
            </a:r>
            <a:r>
              <a:rPr lang="uk-UA" dirty="0" smtClean="0">
                <a:solidFill>
                  <a:schemeClr val="tx1"/>
                </a:solidFill>
              </a:rPr>
              <a:t> Дубівка.</a:t>
            </a:r>
          </a:p>
          <a:p>
            <a:pPr marL="0" indent="0">
              <a:buNone/>
            </a:pPr>
            <a:endParaRPr lang="uk-U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На вулиці жили сім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uk-UA" dirty="0" smtClean="0">
                <a:solidFill>
                  <a:schemeClr val="tx1"/>
                </a:solidFill>
              </a:rPr>
              <a:t>ї роду Дубів. А ще нижче вулиці  ростуть осиковий та дубовий гаї.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Нині це вулиці Кірова і Калініна.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14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апаєва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500174"/>
            <a:ext cx="8858312" cy="51435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Куток </a:t>
            </a:r>
            <a:r>
              <a:rPr lang="uk-UA" dirty="0" err="1" smtClean="0"/>
              <a:t>Буберівка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75560" y="2071678"/>
            <a:ext cx="4068440" cy="42093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000" dirty="0" smtClean="0"/>
              <a:t>Наша славна </a:t>
            </a:r>
            <a:r>
              <a:rPr lang="uk-UA" sz="2000" dirty="0" err="1" smtClean="0"/>
              <a:t>Буберівка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Навесні, як гарна дівка.</a:t>
            </a:r>
          </a:p>
          <a:p>
            <a:pPr marL="0" indent="0">
              <a:buNone/>
            </a:pPr>
            <a:r>
              <a:rPr lang="uk-UA" sz="2000" dirty="0" smtClean="0"/>
              <a:t>В зелень прибирається,</a:t>
            </a:r>
          </a:p>
          <a:p>
            <a:pPr marL="0" indent="0">
              <a:buNone/>
            </a:pPr>
            <a:r>
              <a:rPr lang="uk-UA" sz="2000" dirty="0" smtClean="0"/>
              <a:t>Водою вмивається,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sz="2000" dirty="0" smtClean="0"/>
              <a:t>Рибою багата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sz="2000" dirty="0" smtClean="0"/>
              <a:t>Для душі, як справжнє свято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sz="2200" dirty="0" smtClean="0"/>
              <a:t>Біля річки жив багатий чоловік на прізвище </a:t>
            </a:r>
            <a:r>
              <a:rPr lang="uk-UA" sz="2200" dirty="0" err="1" smtClean="0"/>
              <a:t>Бубир</a:t>
            </a:r>
            <a:r>
              <a:rPr lang="uk-UA" sz="2200" dirty="0" smtClean="0"/>
              <a:t>,  господарював,ловив рибу</a:t>
            </a:r>
            <a:r>
              <a:rPr lang="uk-UA" sz="2200" dirty="0" smtClean="0"/>
              <a:t>,</a:t>
            </a:r>
            <a:r>
              <a:rPr lang="en-US" sz="2200" dirty="0" smtClean="0"/>
              <a:t> </a:t>
            </a:r>
            <a:r>
              <a:rPr lang="uk-UA" sz="2200" dirty="0" smtClean="0"/>
              <a:t>збудував </a:t>
            </a:r>
            <a:r>
              <a:rPr lang="uk-UA" sz="2200" dirty="0" smtClean="0"/>
              <a:t>греблю через річку</a:t>
            </a:r>
            <a:r>
              <a:rPr lang="uk-UA" sz="2200" dirty="0" smtClean="0"/>
              <a:t>,</a:t>
            </a:r>
            <a:r>
              <a:rPr lang="en-US" sz="2200" dirty="0" smtClean="0"/>
              <a:t> </a:t>
            </a:r>
            <a:r>
              <a:rPr lang="uk-UA" sz="2200" dirty="0" smtClean="0"/>
              <a:t>яку </a:t>
            </a:r>
            <a:r>
              <a:rPr lang="uk-UA" sz="2200" dirty="0" smtClean="0"/>
              <a:t>пізніше назвали </a:t>
            </a:r>
            <a:r>
              <a:rPr lang="uk-UA" sz="2200" dirty="0" err="1" smtClean="0"/>
              <a:t>Буберова</a:t>
            </a:r>
            <a:r>
              <a:rPr lang="uk-UA" sz="2200" dirty="0" smtClean="0"/>
              <a:t> гребля, а </a:t>
            </a:r>
            <a:r>
              <a:rPr lang="uk-UA" sz="2200" dirty="0" err="1" smtClean="0"/>
              <a:t>куток-</a:t>
            </a:r>
            <a:r>
              <a:rPr lang="uk-UA" sz="2200" dirty="0" smtClean="0"/>
              <a:t> </a:t>
            </a:r>
            <a:r>
              <a:rPr lang="uk-UA" sz="2200" dirty="0" err="1" smtClean="0"/>
              <a:t>Буберівка</a:t>
            </a:r>
            <a:r>
              <a:rPr lang="uk-UA" sz="2200" dirty="0" smtClean="0"/>
              <a:t>. Нині це вулиця Чапаєва.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xmlns="" val="2432198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Кутки  Високі та Низькі </a:t>
            </a:r>
            <a:r>
              <a:rPr lang="uk-UA" dirty="0" err="1" smtClean="0"/>
              <a:t>Рябошлики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60003" y="1785926"/>
            <a:ext cx="4383997" cy="42427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Із сусіднього села  </a:t>
            </a:r>
            <a:r>
              <a:rPr lang="uk-UA" dirty="0" err="1" smtClean="0"/>
              <a:t>Ревбинці</a:t>
            </a:r>
            <a:r>
              <a:rPr lang="uk-UA" dirty="0" smtClean="0"/>
              <a:t> до нашого села переселилися два брати з прізвищем </a:t>
            </a:r>
            <a:r>
              <a:rPr lang="uk-UA" dirty="0" err="1" smtClean="0"/>
              <a:t>Рябошлик</a:t>
            </a:r>
            <a:r>
              <a:rPr lang="uk-UA" dirty="0" smtClean="0"/>
              <a:t>. Один брат поселився внизу </a:t>
            </a:r>
            <a:r>
              <a:rPr lang="uk-UA" dirty="0" err="1" smtClean="0"/>
              <a:t>річки.Це</a:t>
            </a:r>
            <a:r>
              <a:rPr lang="uk-UA" dirty="0" smtClean="0"/>
              <a:t> місце і стали називати Низькі </a:t>
            </a:r>
            <a:r>
              <a:rPr lang="uk-UA" dirty="0" err="1" smtClean="0"/>
              <a:t>Рябошлики</a:t>
            </a:r>
            <a:r>
              <a:rPr lang="uk-UA" dirty="0" smtClean="0"/>
              <a:t>. А другий брат поселився нагорі – на Високих </a:t>
            </a:r>
            <a:r>
              <a:rPr lang="uk-UA" dirty="0" err="1" smtClean="0"/>
              <a:t>Рябошликах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Сьогодні це вулиці Щорса та Комсомольська.</a:t>
            </a:r>
            <a:endParaRPr lang="uk-UA" dirty="0"/>
          </a:p>
        </p:txBody>
      </p:sp>
      <p:pic>
        <p:nvPicPr>
          <p:cNvPr id="4" name="Рисунок 3" descr="комсомольсь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00174"/>
            <a:ext cx="4500562" cy="2531566"/>
          </a:xfrm>
          <a:prstGeom prst="rect">
            <a:avLst/>
          </a:prstGeom>
        </p:spPr>
      </p:pic>
      <p:pic>
        <p:nvPicPr>
          <p:cNvPr id="5" name="Рисунок 4" descr="комсомольська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14338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806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евче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8715436" cy="528641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     Куток Хутір або Хами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71934" y="3071810"/>
            <a:ext cx="7500990" cy="34506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sz="4400" dirty="0" smtClean="0"/>
              <a:t>На Хуторі наші предки</a:t>
            </a:r>
          </a:p>
          <a:p>
            <a:pPr marL="0" indent="0">
              <a:buNone/>
            </a:pPr>
            <a:r>
              <a:rPr lang="uk-UA" sz="4400" dirty="0" smtClean="0"/>
              <a:t>Жили-поживали</a:t>
            </a:r>
          </a:p>
          <a:p>
            <a:pPr marL="0" indent="0">
              <a:buNone/>
            </a:pPr>
            <a:r>
              <a:rPr lang="uk-UA" sz="4400" dirty="0" smtClean="0"/>
              <a:t>І на пана Іванова</a:t>
            </a:r>
          </a:p>
          <a:p>
            <a:pPr marL="0" indent="0">
              <a:buNone/>
            </a:pPr>
            <a:r>
              <a:rPr lang="uk-UA" sz="4400" dirty="0" smtClean="0"/>
              <a:t>Вони працювали.</a:t>
            </a:r>
          </a:p>
          <a:p>
            <a:pPr marL="0" indent="0">
              <a:buNone/>
            </a:pPr>
            <a:r>
              <a:rPr lang="uk-UA" sz="4400" dirty="0" smtClean="0"/>
              <a:t>А у селі всі селяни</a:t>
            </a:r>
          </a:p>
          <a:p>
            <a:pPr marL="0" indent="0">
              <a:buNone/>
            </a:pPr>
            <a:r>
              <a:rPr lang="uk-UA" sz="4400" dirty="0" smtClean="0"/>
              <a:t>Були вільні козаки.</a:t>
            </a:r>
          </a:p>
          <a:p>
            <a:pPr marL="0" indent="0">
              <a:buNone/>
            </a:pPr>
            <a:r>
              <a:rPr lang="uk-UA" sz="4400" dirty="0" smtClean="0"/>
              <a:t>А у пана Іванова</a:t>
            </a:r>
          </a:p>
          <a:p>
            <a:pPr marL="0" indent="0">
              <a:buNone/>
            </a:pPr>
            <a:r>
              <a:rPr lang="uk-UA" sz="4400" dirty="0" smtClean="0"/>
              <a:t>Лиш селяни-кріпаки.</a:t>
            </a:r>
          </a:p>
          <a:p>
            <a:pPr marL="0" indent="0">
              <a:buNone/>
            </a:pPr>
            <a:r>
              <a:rPr lang="uk-UA" sz="4400" dirty="0" smtClean="0"/>
              <a:t>Тому вільні козаки говорили прямо:</a:t>
            </a:r>
          </a:p>
          <a:p>
            <a:pPr marL="0" indent="0">
              <a:buNone/>
            </a:pPr>
            <a:r>
              <a:rPr lang="uk-UA" sz="4400" dirty="0" smtClean="0"/>
              <a:t>«Ці селяни-кріпаки справжнісінькі хами»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229385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   </a:t>
            </a:r>
            <a:r>
              <a:rPr lang="uk-UA" sz="2800" dirty="0" smtClean="0"/>
              <a:t>Пан Іванов </a:t>
            </a:r>
            <a:r>
              <a:rPr lang="uk-UA" sz="2800" dirty="0" err="1" smtClean="0"/>
              <a:t>–статський</a:t>
            </a:r>
            <a:r>
              <a:rPr lang="uk-UA" sz="2800" dirty="0" smtClean="0"/>
              <a:t> радник </a:t>
            </a:r>
            <a:r>
              <a:rPr lang="uk-UA" sz="2800" dirty="0" err="1" smtClean="0"/>
              <a:t>Золотоніського</a:t>
            </a:r>
            <a:r>
              <a:rPr lang="uk-UA" sz="2800" dirty="0" smtClean="0"/>
              <a:t> повіту Полтавської губернії на хуторі мав літню резиденцію</a:t>
            </a:r>
            <a:r>
              <a:rPr lang="uk-UA" sz="2800" dirty="0" smtClean="0"/>
              <a:t>.</a:t>
            </a:r>
            <a:r>
              <a:rPr lang="en-US" sz="2800" dirty="0" smtClean="0"/>
              <a:t> </a:t>
            </a:r>
            <a:r>
              <a:rPr lang="uk-UA" sz="2800" dirty="0" smtClean="0"/>
              <a:t>На </a:t>
            </a:r>
            <a:r>
              <a:rPr lang="uk-UA" sz="2800" dirty="0" smtClean="0"/>
              <a:t>нього працювало багато селян-кріпаків</a:t>
            </a:r>
            <a:r>
              <a:rPr lang="uk-UA" sz="2800" dirty="0" smtClean="0"/>
              <a:t>.</a:t>
            </a:r>
            <a:r>
              <a:rPr lang="en-US" sz="2800" dirty="0" smtClean="0"/>
              <a:t> </a:t>
            </a:r>
            <a:r>
              <a:rPr lang="uk-UA" sz="2800" dirty="0" smtClean="0"/>
              <a:t>А </a:t>
            </a:r>
            <a:r>
              <a:rPr lang="uk-UA" sz="2800" dirty="0" smtClean="0"/>
              <a:t>в той час всі інші селяни в селі були вільними козаками</a:t>
            </a:r>
            <a:r>
              <a:rPr lang="uk-UA" sz="2800" dirty="0" smtClean="0"/>
              <a:t>.</a:t>
            </a:r>
            <a:r>
              <a:rPr lang="en-US" sz="2800" dirty="0" smtClean="0"/>
              <a:t> </a:t>
            </a:r>
            <a:r>
              <a:rPr lang="uk-UA" sz="2800" dirty="0" smtClean="0"/>
              <a:t>Селян-кріпаків </a:t>
            </a:r>
            <a:r>
              <a:rPr lang="uk-UA" sz="2800" dirty="0" smtClean="0"/>
              <a:t>пана Іванова вони називали «хамами</a:t>
            </a:r>
            <a:r>
              <a:rPr lang="uk-UA" sz="2800" dirty="0" smtClean="0"/>
              <a:t>».</a:t>
            </a:r>
            <a:r>
              <a:rPr lang="en-US" sz="2800" dirty="0" smtClean="0"/>
              <a:t> </a:t>
            </a:r>
            <a:r>
              <a:rPr lang="uk-UA" sz="2800" dirty="0" smtClean="0"/>
              <a:t>Пізніше </a:t>
            </a:r>
            <a:r>
              <a:rPr lang="uk-UA" sz="2800" dirty="0" smtClean="0"/>
              <a:t>Іванов розкріпачив своїх селян</a:t>
            </a:r>
            <a:r>
              <a:rPr lang="uk-UA" sz="2800" dirty="0" smtClean="0"/>
              <a:t>,</a:t>
            </a:r>
            <a:r>
              <a:rPr lang="en-US" sz="2800" dirty="0" smtClean="0"/>
              <a:t> </a:t>
            </a:r>
            <a:r>
              <a:rPr lang="uk-UA" sz="2800" dirty="0" smtClean="0"/>
              <a:t>дав </a:t>
            </a:r>
            <a:r>
              <a:rPr lang="uk-UA" sz="2800" dirty="0" smtClean="0"/>
              <a:t>їм наділи землі, нарізав вулицю на хуторі</a:t>
            </a:r>
            <a:r>
              <a:rPr lang="uk-UA" sz="2800" dirty="0" smtClean="0"/>
              <a:t>. </a:t>
            </a:r>
            <a:r>
              <a:rPr lang="uk-UA" sz="2800" dirty="0" smtClean="0"/>
              <a:t>Нині це велика вулиця імені Шевченка.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22835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Актуальність  та  мета  проекту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214554"/>
            <a:ext cx="8715435" cy="38401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   </a:t>
            </a:r>
            <a:r>
              <a:rPr lang="uk-UA" sz="3000" b="1" i="1" dirty="0" smtClean="0"/>
              <a:t>Розширити знання дітей про історію рідного краю; запалити в душі учнів український вогник цікавості, який допоможе духовно збагатити їх, викликати інтерес до культури рідного народу, розвивати художні та творчі здібності; виховувати і підтримувати пізнавальну діяльність краєзнавчого  і творчого характеру;ознайомити учнів з історією виникнення основних вулиць села.</a:t>
            </a:r>
            <a:endParaRPr lang="uk-UA" sz="3000" b="1" i="1" dirty="0"/>
          </a:p>
        </p:txBody>
      </p:sp>
    </p:spTree>
    <p:extLst>
      <p:ext uri="{BB962C8B-B14F-4D97-AF65-F5344CB8AC3E}">
        <p14:creationId xmlns:p14="http://schemas.microsoft.com/office/powerpoint/2010/main" xmlns="" val="14929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Завдання для допитливих</a:t>
            </a:r>
            <a:endParaRPr lang="uk-UA" sz="4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33289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800" b="1" i="1" dirty="0" smtClean="0"/>
              <a:t>Знайдіть і ви щось цікавеньке про наші нові і старі вулиці. Це ж наша з вами історія. Пишімо її разом!</a:t>
            </a:r>
            <a:endParaRPr lang="ru-RU" sz="4800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1859472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Спогади старожилів села про походження назв вулиць та кутків.</a:t>
            </a:r>
          </a:p>
          <a:p>
            <a:r>
              <a:rPr lang="uk-UA" dirty="0" smtClean="0"/>
              <a:t> Історія </a:t>
            </a:r>
            <a:r>
              <a:rPr lang="uk-UA" dirty="0" err="1" smtClean="0"/>
              <a:t>Чорнобаївщини</a:t>
            </a:r>
            <a:endParaRPr lang="uk-UA" dirty="0" smtClean="0"/>
          </a:p>
          <a:p>
            <a:r>
              <a:rPr lang="uk-UA" dirty="0" smtClean="0"/>
              <a:t> Карта волонтерського руху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5408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96944" cy="3524972"/>
          </a:xfrm>
        </p:spPr>
        <p:txBody>
          <a:bodyPr>
            <a:noAutofit/>
          </a:bodyPr>
          <a:lstStyle/>
          <a:p>
            <a:pPr algn="l"/>
            <a:r>
              <a:rPr lang="uk-UA" sz="4800" dirty="0" smtClean="0"/>
              <a:t>Тип:</a:t>
            </a:r>
            <a:br>
              <a:rPr lang="uk-UA" sz="4800" dirty="0" smtClean="0"/>
            </a:br>
            <a:r>
              <a:rPr lang="uk-UA" sz="4800" dirty="0" smtClean="0"/>
              <a:t>дослідницько-пошуковий</a:t>
            </a:r>
            <a:br>
              <a:rPr lang="uk-UA" sz="4800" dirty="0" smtClean="0"/>
            </a:br>
            <a:r>
              <a:rPr lang="uk-UA" sz="4800" dirty="0"/>
              <a:t/>
            </a:r>
            <a:br>
              <a:rPr lang="uk-UA" sz="4800" dirty="0"/>
            </a:br>
            <a:r>
              <a:rPr lang="uk-UA" sz="4800" dirty="0" smtClean="0"/>
              <a:t>Термін:</a:t>
            </a:r>
            <a:br>
              <a:rPr lang="uk-UA" sz="4800" dirty="0" smtClean="0"/>
            </a:br>
            <a:r>
              <a:rPr lang="uk-UA" sz="4800" dirty="0" smtClean="0"/>
              <a:t>довготривалий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0" y="3501008"/>
            <a:ext cx="8229600" cy="3129211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988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Підготовчий  етап: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/>
              <a:t>1.Вивчення(знайомство) з історією села.</a:t>
            </a:r>
          </a:p>
          <a:p>
            <a:pPr marL="0" indent="0">
              <a:buNone/>
            </a:pPr>
            <a:r>
              <a:rPr lang="uk-UA" sz="3600" dirty="0" smtClean="0"/>
              <a:t>2.Співпраця з пристарілими жителями кутків.</a:t>
            </a:r>
          </a:p>
          <a:p>
            <a:pPr marL="0" indent="0">
              <a:buNone/>
            </a:pPr>
            <a:r>
              <a:rPr lang="uk-UA" sz="3600" dirty="0" smtClean="0"/>
              <a:t>3.Вивчення історії кутків села.</a:t>
            </a:r>
          </a:p>
          <a:p>
            <a:pPr marL="0" indent="0">
              <a:buNone/>
            </a:pPr>
            <a:r>
              <a:rPr lang="uk-UA" sz="3600" dirty="0" smtClean="0"/>
              <a:t>4.Вивчення історії назв вулиць.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xmlns="" val="110630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Творчий етап: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/>
              <a:t>1.Робота пошукових груп над збором інформації про назви кутків та вулиць.</a:t>
            </a:r>
          </a:p>
          <a:p>
            <a:pPr marL="0" indent="0">
              <a:buNone/>
            </a:pPr>
            <a:r>
              <a:rPr lang="uk-UA" sz="3600" dirty="0" smtClean="0"/>
              <a:t>2.Опрацювання та систематизація зібраної інформації.</a:t>
            </a:r>
          </a:p>
          <a:p>
            <a:pPr marL="0" indent="0">
              <a:buNone/>
            </a:pPr>
            <a:r>
              <a:rPr lang="uk-UA" sz="3600" dirty="0" smtClean="0"/>
              <a:t>3.Створення </a:t>
            </a:r>
            <a:r>
              <a:rPr lang="uk-UA" sz="3600" dirty="0" err="1" smtClean="0"/>
              <a:t>медіапрезентації</a:t>
            </a:r>
            <a:r>
              <a:rPr lang="uk-UA" sz="3600" dirty="0" smtClean="0"/>
              <a:t>.</a:t>
            </a:r>
          </a:p>
          <a:p>
            <a:pPr marL="0" indent="0">
              <a:buNone/>
            </a:pPr>
            <a:r>
              <a:rPr lang="uk-UA" sz="3600" dirty="0" smtClean="0"/>
              <a:t>4.Оформлення проекту.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xmlns="" val="14779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Заключний етап: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 smtClean="0"/>
              <a:t>1.Презентація проекту «Вулиці мого села».</a:t>
            </a:r>
          </a:p>
          <a:p>
            <a:pPr marL="0" indent="0">
              <a:buNone/>
            </a:pPr>
            <a:r>
              <a:rPr lang="uk-UA" sz="4000" dirty="0" smtClean="0"/>
              <a:t>2.Участь у конкурсі проектів.</a:t>
            </a:r>
          </a:p>
          <a:p>
            <a:pPr marL="0" indent="0">
              <a:buNone/>
            </a:pPr>
            <a:r>
              <a:rPr lang="uk-UA" sz="4000" dirty="0" smtClean="0"/>
              <a:t>3.Фотографування  та дизайнерська обробка.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663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Очікувані результати: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 smtClean="0"/>
              <a:t>1.Глибше знайомство з історією села,вулиць,кутків.</a:t>
            </a:r>
          </a:p>
          <a:p>
            <a:pPr marL="0" indent="0">
              <a:buNone/>
            </a:pPr>
            <a:r>
              <a:rPr lang="uk-UA" sz="4000" dirty="0" smtClean="0"/>
              <a:t>2.Розвиток пізнавальної активності учнів.</a:t>
            </a:r>
          </a:p>
          <a:p>
            <a:pPr marL="0" indent="0">
              <a:buNone/>
            </a:pPr>
            <a:r>
              <a:rPr lang="uk-UA" sz="4000" dirty="0" smtClean="0"/>
              <a:t>3.Презентація проекту «На цій землі я народився» серед учнів НВК та жителів села.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xmlns="" val="38452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08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                                                    .</a:t>
            </a:r>
            <a:endParaRPr lang="uk-UA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1934" y="1928802"/>
            <a:ext cx="5215006" cy="3786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Село!-і серце одпочине,</a:t>
            </a:r>
          </a:p>
          <a:p>
            <a:pPr marL="0" indent="0">
              <a:buNone/>
            </a:pPr>
            <a:r>
              <a:rPr lang="uk-UA" sz="2400" dirty="0" smtClean="0"/>
              <a:t>Село на нашій </a:t>
            </a:r>
            <a:r>
              <a:rPr lang="uk-UA" sz="2400" dirty="0" err="1" smtClean="0"/>
              <a:t>Україні-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Неначе писанка,село,</a:t>
            </a:r>
          </a:p>
          <a:p>
            <a:pPr marL="0" indent="0">
              <a:buNone/>
            </a:pPr>
            <a:r>
              <a:rPr lang="uk-UA" sz="2400" dirty="0" smtClean="0"/>
              <a:t>Зеленим  гаєм поросло.</a:t>
            </a:r>
          </a:p>
          <a:p>
            <a:pPr marL="0" indent="0">
              <a:buNone/>
            </a:pPr>
            <a:r>
              <a:rPr lang="uk-UA" sz="2400" dirty="0" smtClean="0"/>
              <a:t>Цвітуть сади,біліють хати,</a:t>
            </a:r>
          </a:p>
          <a:p>
            <a:pPr marL="0" indent="0">
              <a:buNone/>
            </a:pPr>
            <a:r>
              <a:rPr lang="uk-UA" sz="2400" dirty="0" smtClean="0"/>
              <a:t>А на горі стоять палати,</a:t>
            </a:r>
          </a:p>
          <a:p>
            <a:pPr marL="0" indent="0">
              <a:buNone/>
            </a:pPr>
            <a:r>
              <a:rPr lang="uk-UA" sz="2400" dirty="0" smtClean="0"/>
              <a:t>Неначе диво! А кругом </a:t>
            </a:r>
            <a:r>
              <a:rPr lang="uk-UA" sz="2400" dirty="0" err="1" smtClean="0"/>
              <a:t>широколистії</a:t>
            </a:r>
            <a:r>
              <a:rPr lang="uk-UA" sz="2400" dirty="0" smtClean="0"/>
              <a:t> тополі</a:t>
            </a:r>
          </a:p>
          <a:p>
            <a:pPr marL="0" indent="0">
              <a:buNone/>
            </a:pPr>
            <a:r>
              <a:rPr lang="uk-UA" sz="2400" dirty="0" smtClean="0"/>
              <a:t>А там і ліс, і поле, і сині гори за Дніпром.</a:t>
            </a:r>
          </a:p>
          <a:p>
            <a:pPr marL="0" indent="0">
              <a:buNone/>
            </a:pPr>
            <a:r>
              <a:rPr lang="uk-UA" sz="2400" dirty="0" smtClean="0"/>
              <a:t>Сам Бог витає над селом.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32661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0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80728"/>
            <a:ext cx="8786874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З історії села Великі Канівці…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37112"/>
            <a:ext cx="9144000" cy="24208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   </a:t>
            </a:r>
            <a:r>
              <a:rPr lang="uk-UA" sz="3200" dirty="0" smtClean="0">
                <a:solidFill>
                  <a:srgbClr val="002060"/>
                </a:solidFill>
              </a:rPr>
              <a:t>Площа населеного </a:t>
            </a:r>
            <a:r>
              <a:rPr lang="uk-UA" sz="3200" dirty="0" smtClean="0">
                <a:solidFill>
                  <a:srgbClr val="002060"/>
                </a:solidFill>
              </a:rPr>
              <a:t>пункту-511,2га.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sz="3200" dirty="0" smtClean="0">
                <a:solidFill>
                  <a:srgbClr val="002060"/>
                </a:solidFill>
              </a:rPr>
              <a:t>Кількість </a:t>
            </a:r>
            <a:r>
              <a:rPr lang="uk-UA" sz="3200" dirty="0" smtClean="0">
                <a:solidFill>
                  <a:srgbClr val="002060"/>
                </a:solidFill>
              </a:rPr>
              <a:t>населення 1306 осіб.</a:t>
            </a:r>
          </a:p>
          <a:p>
            <a:pPr marL="0" indent="0" algn="ctr">
              <a:buNone/>
            </a:pPr>
            <a:r>
              <a:rPr lang="uk-UA" sz="3200" dirty="0">
                <a:solidFill>
                  <a:srgbClr val="002060"/>
                </a:solidFill>
              </a:rPr>
              <a:t> </a:t>
            </a:r>
            <a:r>
              <a:rPr lang="uk-UA" sz="3200" dirty="0" smtClean="0">
                <a:solidFill>
                  <a:srgbClr val="002060"/>
                </a:solidFill>
              </a:rPr>
              <a:t>  Перша писемна згадка про село датується 1716 роком</a:t>
            </a:r>
            <a:r>
              <a:rPr lang="uk-UA" sz="3200" dirty="0" smtClean="0">
                <a:solidFill>
                  <a:srgbClr val="002060"/>
                </a:solidFill>
              </a:rPr>
              <a:t>.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uk-UA" sz="3200" dirty="0" smtClean="0">
                <a:solidFill>
                  <a:srgbClr val="002060"/>
                </a:solidFill>
              </a:rPr>
              <a:t>У </a:t>
            </a:r>
            <a:r>
              <a:rPr lang="uk-UA" sz="3200" dirty="0" smtClean="0">
                <a:solidFill>
                  <a:srgbClr val="002060"/>
                </a:solidFill>
              </a:rPr>
              <a:t>ІІ половині 17 століття під час нападів турецько-татарсько-польських військ</a:t>
            </a:r>
            <a:r>
              <a:rPr lang="uk-UA" sz="3200" dirty="0" smtClean="0">
                <a:solidFill>
                  <a:srgbClr val="002060"/>
                </a:solidFill>
              </a:rPr>
              <a:t>,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uk-UA" sz="3200" dirty="0" smtClean="0">
                <a:solidFill>
                  <a:srgbClr val="002060"/>
                </a:solidFill>
              </a:rPr>
              <a:t>змучений </a:t>
            </a:r>
            <a:r>
              <a:rPr lang="uk-UA" sz="3200" dirty="0" smtClean="0">
                <a:solidFill>
                  <a:srgbClr val="002060"/>
                </a:solidFill>
              </a:rPr>
              <a:t>люд тікав за Дніпро</a:t>
            </a:r>
            <a:r>
              <a:rPr lang="uk-UA" sz="3200" dirty="0" smtClean="0">
                <a:solidFill>
                  <a:srgbClr val="002060"/>
                </a:solidFill>
              </a:rPr>
              <a:t>,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uk-UA" sz="3200" dirty="0" smtClean="0">
                <a:solidFill>
                  <a:srgbClr val="002060"/>
                </a:solidFill>
              </a:rPr>
              <a:t>на </a:t>
            </a:r>
            <a:r>
              <a:rPr lang="uk-UA" sz="3200" dirty="0" smtClean="0">
                <a:solidFill>
                  <a:srgbClr val="002060"/>
                </a:solidFill>
              </a:rPr>
              <a:t>Лівобережжя</a:t>
            </a:r>
            <a:r>
              <a:rPr lang="uk-UA" sz="3200" dirty="0" smtClean="0">
                <a:solidFill>
                  <a:srgbClr val="002060"/>
                </a:solidFill>
              </a:rPr>
              <a:t>,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uk-UA" sz="3200" dirty="0" smtClean="0">
                <a:solidFill>
                  <a:srgbClr val="002060"/>
                </a:solidFill>
              </a:rPr>
              <a:t>осів </a:t>
            </a:r>
            <a:r>
              <a:rPr lang="uk-UA" sz="3200" dirty="0" smtClean="0">
                <a:solidFill>
                  <a:srgbClr val="002060"/>
                </a:solidFill>
              </a:rPr>
              <a:t>обабіч річки </a:t>
            </a:r>
            <a:r>
              <a:rPr lang="uk-UA" sz="3200" dirty="0" err="1" smtClean="0">
                <a:solidFill>
                  <a:srgbClr val="002060"/>
                </a:solidFill>
              </a:rPr>
              <a:t>Ірклій</a:t>
            </a:r>
            <a:r>
              <a:rPr lang="uk-UA" sz="3200" dirty="0" smtClean="0">
                <a:solidFill>
                  <a:srgbClr val="002060"/>
                </a:solidFill>
              </a:rPr>
              <a:t>.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uk-UA" sz="3200" dirty="0" smtClean="0">
                <a:solidFill>
                  <a:srgbClr val="002060"/>
                </a:solidFill>
              </a:rPr>
              <a:t>Одне </a:t>
            </a:r>
            <a:r>
              <a:rPr lang="uk-UA" sz="3200" dirty="0" smtClean="0">
                <a:solidFill>
                  <a:srgbClr val="002060"/>
                </a:solidFill>
              </a:rPr>
              <a:t>поселення назвали Великими </a:t>
            </a:r>
            <a:r>
              <a:rPr lang="uk-UA" sz="3200" dirty="0" err="1" smtClean="0">
                <a:solidFill>
                  <a:srgbClr val="002060"/>
                </a:solidFill>
              </a:rPr>
              <a:t>Канівцями</a:t>
            </a:r>
            <a:r>
              <a:rPr lang="uk-UA" sz="3200" dirty="0" smtClean="0">
                <a:solidFill>
                  <a:srgbClr val="002060"/>
                </a:solidFill>
              </a:rPr>
              <a:t>, 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sz="3200" dirty="0" smtClean="0">
                <a:solidFill>
                  <a:srgbClr val="002060"/>
                </a:solidFill>
              </a:rPr>
              <a:t>а інше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uk-UA" sz="3200" dirty="0" smtClean="0">
                <a:solidFill>
                  <a:srgbClr val="002060"/>
                </a:solidFill>
              </a:rPr>
              <a:t>- </a:t>
            </a:r>
            <a:r>
              <a:rPr lang="uk-UA" sz="3200" dirty="0" smtClean="0">
                <a:solidFill>
                  <a:srgbClr val="002060"/>
                </a:solidFill>
              </a:rPr>
              <a:t>Малими </a:t>
            </a:r>
            <a:r>
              <a:rPr lang="uk-UA" sz="3200" dirty="0" err="1" smtClean="0">
                <a:solidFill>
                  <a:srgbClr val="002060"/>
                </a:solidFill>
              </a:rPr>
              <a:t>Канівцями</a:t>
            </a:r>
            <a:r>
              <a:rPr lang="uk-UA" sz="3200" dirty="0" smtClean="0">
                <a:solidFill>
                  <a:srgbClr val="002060"/>
                </a:solidFill>
              </a:rPr>
              <a:t>.</a:t>
            </a:r>
            <a:endParaRPr lang="uk-UA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4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268</TotalTime>
  <Words>730</Words>
  <Application>Microsoft Office PowerPoint</Application>
  <PresentationFormat>Экран (4:3)</PresentationFormat>
  <Paragraphs>111</Paragraphs>
  <Slides>21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Проект «вулиці мого села»</vt:lpstr>
      <vt:lpstr>Актуальність  та  мета  проекту</vt:lpstr>
      <vt:lpstr>Тип: дослідницько-пошуковий  Термін: довготривалий</vt:lpstr>
      <vt:lpstr>Підготовчий  етап:</vt:lpstr>
      <vt:lpstr>Творчий етап:</vt:lpstr>
      <vt:lpstr>Заключний етап:</vt:lpstr>
      <vt:lpstr>Очікувані результати:</vt:lpstr>
      <vt:lpstr>                                                                   .</vt:lpstr>
      <vt:lpstr>З історії села Великі Канівці…</vt:lpstr>
      <vt:lpstr>Крокуючи рідним селом</vt:lpstr>
      <vt:lpstr>Центр  села</vt:lpstr>
      <vt:lpstr>.</vt:lpstr>
      <vt:lpstr>.</vt:lpstr>
      <vt:lpstr>Куток  Скакуни</vt:lpstr>
      <vt:lpstr>            Куток  Дубівка</vt:lpstr>
      <vt:lpstr>Куток Буберівка</vt:lpstr>
      <vt:lpstr>Кутки  Високі та Низькі Рябошлики</vt:lpstr>
      <vt:lpstr>     Куток Хутір або Хами</vt:lpstr>
      <vt:lpstr>Слайд 19</vt:lpstr>
      <vt:lpstr>Завдання для допитливих</vt:lpstr>
      <vt:lpstr>Джерела: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«Вулиці мого села»</dc:title>
  <dc:creator>USER</dc:creator>
  <cp:lastModifiedBy>Nedilya</cp:lastModifiedBy>
  <cp:revision>34</cp:revision>
  <dcterms:created xsi:type="dcterms:W3CDTF">2013-04-19T06:31:04Z</dcterms:created>
  <dcterms:modified xsi:type="dcterms:W3CDTF">2014-12-03T13:09:14Z</dcterms:modified>
</cp:coreProperties>
</file>