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1" r:id="rId6"/>
    <p:sldId id="281" r:id="rId7"/>
    <p:sldId id="282" r:id="rId8"/>
    <p:sldId id="284" r:id="rId9"/>
    <p:sldId id="272" r:id="rId10"/>
    <p:sldId id="279" r:id="rId11"/>
    <p:sldId id="274" r:id="rId12"/>
    <p:sldId id="278" r:id="rId13"/>
    <p:sldId id="273" r:id="rId14"/>
    <p:sldId id="277" r:id="rId15"/>
    <p:sldId id="270" r:id="rId16"/>
    <p:sldId id="286" r:id="rId17"/>
    <p:sldId id="262" r:id="rId18"/>
    <p:sldId id="263" r:id="rId19"/>
    <p:sldId id="264" r:id="rId20"/>
    <p:sldId id="266" r:id="rId21"/>
    <p:sldId id="265" r:id="rId22"/>
    <p:sldId id="267" r:id="rId23"/>
    <p:sldId id="268" r:id="rId24"/>
    <p:sldId id="26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092" y="-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1D8BD707-D9CF-40AE-B4C6-C98DA3205C09}" type="datetimeFigureOut">
              <a:rPr lang="en-US" smtClean="0"/>
              <a:pPr/>
              <a:t>4/4/2015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4/4/2015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4/4/2015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914400"/>
          </a:xfrm>
        </p:spPr>
        <p:txBody>
          <a:bodyPr>
            <a:normAutofit/>
          </a:bodyPr>
          <a:lstStyle/>
          <a:p>
            <a:r>
              <a:rPr lang="ru-RU" sz="44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99FF"/>
                </a:solidFill>
                <a:latin typeface="Monotype Corsiva"/>
              </a:rPr>
              <a:t>Станція</a:t>
            </a:r>
            <a:r>
              <a:rPr lang="ru-RU" sz="44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99FF"/>
                </a:solidFill>
                <a:latin typeface="Monotype Corsiva"/>
              </a:rPr>
              <a:t> </a:t>
            </a:r>
            <a:r>
              <a:rPr lang="ru-RU" sz="44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99FF"/>
                </a:solidFill>
                <a:latin typeface="Monotype Corsiva"/>
              </a:rPr>
              <a:t>юних</a:t>
            </a:r>
            <a:r>
              <a:rPr lang="ru-RU" sz="44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99FF"/>
                </a:solidFill>
                <a:latin typeface="Monotype Corsiva"/>
              </a:rPr>
              <a:t> </a:t>
            </a:r>
            <a:r>
              <a:rPr lang="ru-RU" sz="44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99FF"/>
                </a:solidFill>
                <a:latin typeface="Monotype Corsiva"/>
              </a:rPr>
              <a:t>туристів</a:t>
            </a:r>
            <a:r>
              <a:rPr lang="ru-RU" sz="44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99FF"/>
                </a:solidFill>
                <a:latin typeface="Monotype Corsiva"/>
              </a:rPr>
              <a:t> м. Умань</a:t>
            </a:r>
            <a:endParaRPr lang="ru-RU" sz="44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CC99FF"/>
              </a:solidFill>
              <a:latin typeface="Monotype Corsiva"/>
            </a:endParaRPr>
          </a:p>
        </p:txBody>
      </p:sp>
      <p:pic>
        <p:nvPicPr>
          <p:cNvPr id="7" name="Picture 4" descr="PICT065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9600" y="885372"/>
            <a:ext cx="7862918" cy="589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5" descr="H:\DCIM\100OLYMP\P5300162.JPG"/>
          <p:cNvPicPr>
            <a:picLocks noChangeAspect="1" noChangeArrowheads="1"/>
          </p:cNvPicPr>
          <p:nvPr/>
        </p:nvPicPr>
        <p:blipFill>
          <a:blip r:embed="rId2" cstate="print"/>
          <a:srcRect l="5597" r="5978"/>
          <a:stretch>
            <a:fillRect/>
          </a:stretch>
        </p:blipFill>
        <p:spPr bwMode="auto">
          <a:xfrm>
            <a:off x="838201" y="404150"/>
            <a:ext cx="7430068" cy="630145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F:\ІПОПП_\На семінар\Презентація\P52900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533400"/>
            <a:ext cx="8229600" cy="61722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Администратор\Рабочий стол\Виступ 2012\P1060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53987"/>
            <a:ext cx="8139512" cy="610401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5562600" cy="685800"/>
          </a:xfrm>
        </p:spPr>
        <p:txBody>
          <a:bodyPr/>
          <a:lstStyle/>
          <a:p>
            <a:r>
              <a:rPr lang="uk-UA" dirty="0" err="1" smtClean="0">
                <a:solidFill>
                  <a:srgbClr val="FF0000"/>
                </a:solidFill>
              </a:rPr>
              <a:t>Велопохід</a:t>
            </a:r>
            <a:r>
              <a:rPr lang="uk-UA" dirty="0" smtClean="0">
                <a:solidFill>
                  <a:srgbClr val="FF0000"/>
                </a:solidFill>
              </a:rPr>
              <a:t> Умань - </a:t>
            </a:r>
            <a:r>
              <a:rPr lang="uk-UA" dirty="0" err="1" smtClean="0">
                <a:solidFill>
                  <a:srgbClr val="FF0000"/>
                </a:solidFill>
              </a:rPr>
              <a:t>Підвисоке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ІПОПП_\На семінар\Презентація\PICT00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568" y="663576"/>
            <a:ext cx="8056032" cy="604202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6781800" cy="6096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Екскурсія по бойовим місцям м.Умань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ІПОПП_\На семінар\Презентація\PICT00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742156"/>
            <a:ext cx="8154458" cy="611584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6324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В музеї І.Д.</a:t>
            </a:r>
            <a:r>
              <a:rPr lang="uk-UA" dirty="0" err="1" smtClean="0">
                <a:solidFill>
                  <a:srgbClr val="FF0000"/>
                </a:solidFill>
              </a:rPr>
              <a:t>Черняховського</a:t>
            </a:r>
            <a:r>
              <a:rPr lang="uk-UA" dirty="0" smtClean="0">
                <a:solidFill>
                  <a:srgbClr val="FF0000"/>
                </a:solidFill>
              </a:rPr>
              <a:t/>
            </a:r>
            <a:br>
              <a:rPr lang="uk-UA" dirty="0" smtClean="0">
                <a:solidFill>
                  <a:srgbClr val="FF0000"/>
                </a:solidFill>
              </a:rPr>
            </a:br>
            <a:r>
              <a:rPr lang="uk-UA" dirty="0" smtClean="0">
                <a:solidFill>
                  <a:srgbClr val="FF0000"/>
                </a:solidFill>
              </a:rPr>
              <a:t> (с. </a:t>
            </a:r>
            <a:r>
              <a:rPr lang="uk-UA" dirty="0" err="1" smtClean="0">
                <a:solidFill>
                  <a:srgbClr val="FF0000"/>
                </a:solidFill>
              </a:rPr>
              <a:t>Оксанино</a:t>
            </a:r>
            <a:r>
              <a:rPr lang="uk-UA" dirty="0" smtClean="0">
                <a:solidFill>
                  <a:srgbClr val="FF0000"/>
                </a:solidFill>
              </a:rPr>
              <a:t>, Уманський район)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ІПОПП_\На семінар\Презентація\P6240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47737"/>
            <a:ext cx="8077522" cy="6057863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01000" cy="60960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Екскурсія до військової частини м.Умань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ІПОПП_\На семінар\фото на презентацію\P62707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43225"/>
            <a:ext cx="5219700" cy="3914775"/>
          </a:xfrm>
          <a:prstGeom prst="roundRect">
            <a:avLst/>
          </a:prstGeom>
          <a:noFill/>
          <a:effectLst>
            <a:softEdge rad="127000"/>
          </a:effectLst>
        </p:spPr>
      </p:pic>
      <p:pic>
        <p:nvPicPr>
          <p:cNvPr id="3" name="Picture 2" descr="F:\ІПОПП_\На семінар\Презентація\P62707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799" y="0"/>
            <a:ext cx="5003809" cy="3752686"/>
          </a:xfrm>
          <a:prstGeom prst="roundRect">
            <a:avLst/>
          </a:prstGeom>
          <a:noFill/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81000" y="1143000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Оздоровчий літній табір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57800" y="4648200"/>
            <a:ext cx="388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Акція </a:t>
            </a:r>
            <a:endParaRPr lang="uk-UA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“Об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єднаємо </a:t>
            </a:r>
            <a:r>
              <a:rPr lang="uk-UA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Україну”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ІПОПП_\На семінар\Презентація\IMG_05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4750" y="-61000"/>
            <a:ext cx="5189250" cy="6919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362200"/>
            <a:ext cx="3657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Смуга перешкод.</a:t>
            </a:r>
            <a:br>
              <a:rPr lang="uk-UA" dirty="0" smtClean="0">
                <a:solidFill>
                  <a:srgbClr val="FF0000"/>
                </a:solidFill>
              </a:rPr>
            </a:br>
            <a:r>
              <a:rPr lang="uk-UA" dirty="0" smtClean="0">
                <a:solidFill>
                  <a:srgbClr val="FF0000"/>
                </a:solidFill>
              </a:rPr>
              <a:t>Туристський зліт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33600"/>
            <a:ext cx="3886200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Обласні змагання з пішохідного туризму (м. Канів)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194" name="Picture 2" descr="F:\ІПОПП_\На семінар\Презентація\P21601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0"/>
            <a:ext cx="5143500" cy="68580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ІПОПП_\На семінар\фото на презентацію\PICT0355.JPG"/>
          <p:cNvPicPr>
            <a:picLocks noChangeAspect="1" noChangeArrowheads="1"/>
          </p:cNvPicPr>
          <p:nvPr/>
        </p:nvPicPr>
        <p:blipFill>
          <a:blip r:embed="rId2"/>
          <a:srcRect t="5933"/>
          <a:stretch>
            <a:fillRect/>
          </a:stretch>
        </p:blipFill>
        <p:spPr bwMode="auto">
          <a:xfrm>
            <a:off x="457200" y="876155"/>
            <a:ext cx="8280124" cy="598184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76200"/>
            <a:ext cx="73914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Чемпіонат України з пішохідного туризму. Подолання броду через річку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ІПОПП_\На семінар\Презентація\P5310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096" y="533846"/>
            <a:ext cx="8229704" cy="617175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5638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Краєзнавча експедиція по Черкаській області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524000"/>
            <a:ext cx="3810000" cy="3276600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/>
            </a:r>
            <a:br>
              <a:rPr lang="uk-UA" dirty="0" smtClean="0">
                <a:solidFill>
                  <a:srgbClr val="FF0000"/>
                </a:solidFill>
              </a:rPr>
            </a:br>
            <a:r>
              <a:rPr lang="uk-UA" dirty="0" smtClean="0">
                <a:solidFill>
                  <a:srgbClr val="FF0000"/>
                </a:solidFill>
              </a:rPr>
              <a:t>Рятувальні роботи по транспортуванню потерпілих  з висотних будівель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266" name="Picture 2" descr="F:\ІПОПП_\На семінар\Презентація\P5100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203200"/>
            <a:ext cx="4876800" cy="65024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ІПОПП_\На семінар\Презентація\IMG_1746.JPG"/>
          <p:cNvPicPr>
            <a:picLocks noChangeAspect="1" noChangeArrowheads="1"/>
          </p:cNvPicPr>
          <p:nvPr/>
        </p:nvPicPr>
        <p:blipFill>
          <a:blip r:embed="rId2" cstate="print"/>
          <a:srcRect r="17301" b="13708"/>
          <a:stretch>
            <a:fillRect/>
          </a:stretch>
        </p:blipFill>
        <p:spPr bwMode="auto">
          <a:xfrm>
            <a:off x="533400" y="655983"/>
            <a:ext cx="7924800" cy="620201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4572000" cy="60960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Конкурс з топографії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F:\ІПОПП_\На семінар\Презентація\P92900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152400"/>
            <a:ext cx="4876800" cy="65024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524000"/>
            <a:ext cx="3886200" cy="1905000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Змагання з спортивного орієнтування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ІПОПП_\На семінар\Презентація\P1080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6428"/>
            <a:ext cx="8229600" cy="617157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68580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Міжрайонні змагання </a:t>
            </a:r>
            <a:r>
              <a:rPr lang="uk-UA" dirty="0" err="1" smtClean="0">
                <a:solidFill>
                  <a:srgbClr val="FF0000"/>
                </a:solidFill>
              </a:rPr>
              <a:t>“Школа</a:t>
            </a:r>
            <a:r>
              <a:rPr lang="uk-UA" dirty="0" smtClean="0">
                <a:solidFill>
                  <a:srgbClr val="FF0000"/>
                </a:solidFill>
              </a:rPr>
              <a:t> </a:t>
            </a:r>
            <a:r>
              <a:rPr lang="uk-UA" dirty="0" err="1" smtClean="0">
                <a:solidFill>
                  <a:srgbClr val="FF0000"/>
                </a:solidFill>
              </a:rPr>
              <a:t>Безпеки”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ІПОПП_\На семінар\Презентація\693231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237" y="625079"/>
            <a:ext cx="8107363" cy="608052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5029200" cy="60960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Міський етап гри </a:t>
            </a:r>
            <a:r>
              <a:rPr lang="uk-UA" dirty="0" err="1" smtClean="0">
                <a:solidFill>
                  <a:srgbClr val="FF0000"/>
                </a:solidFill>
              </a:rPr>
              <a:t>“Джура”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F:\ІПОПП_\На семінар\фото на презентацію\DSC_0759.jpg"/>
          <p:cNvPicPr>
            <a:picLocks noChangeAspect="1" noChangeArrowheads="1"/>
          </p:cNvPicPr>
          <p:nvPr/>
        </p:nvPicPr>
        <p:blipFill>
          <a:blip r:embed="rId2"/>
          <a:srcRect l="18519" t="13580" r="8333" b="3704"/>
          <a:stretch>
            <a:fillRect/>
          </a:stretch>
        </p:blipFill>
        <p:spPr bwMode="auto">
          <a:xfrm>
            <a:off x="565245" y="0"/>
            <a:ext cx="8086299" cy="6858001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ІПОПП_\На семінар\Презентація\P1040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504" y="434659"/>
            <a:ext cx="8260496" cy="619474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6172200" cy="5334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Похід по </a:t>
            </a:r>
            <a:r>
              <a:rPr lang="uk-UA" dirty="0" err="1" smtClean="0">
                <a:solidFill>
                  <a:srgbClr val="FF0000"/>
                </a:solidFill>
              </a:rPr>
              <a:t>Чорногірському</a:t>
            </a:r>
            <a:r>
              <a:rPr lang="uk-UA" dirty="0" smtClean="0">
                <a:solidFill>
                  <a:srgbClr val="FF0000"/>
                </a:solidFill>
              </a:rPr>
              <a:t> хребту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ІПОПП_\На семінар\Презентація\P60204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782" y="479458"/>
            <a:ext cx="8200618" cy="614994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0"/>
            <a:ext cx="6324600" cy="838200"/>
          </a:xfrm>
        </p:spPr>
        <p:txBody>
          <a:bodyPr>
            <a:normAutofit/>
          </a:bodyPr>
          <a:lstStyle/>
          <a:p>
            <a:r>
              <a:rPr lang="uk-UA" sz="4400" dirty="0" smtClean="0">
                <a:solidFill>
                  <a:srgbClr val="FF0000"/>
                </a:solidFill>
              </a:rPr>
              <a:t>Похід по Холодному яру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ІПОПП_\На семінар\Презентація\P10406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786" y="410886"/>
            <a:ext cx="8495414" cy="637091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6019800" cy="5334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На вершинах Карпатських гір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pics.livejournal.com/haidamac/pic/002c86fz"/>
          <p:cNvPicPr/>
          <p:nvPr/>
        </p:nvPicPr>
        <p:blipFill>
          <a:blip r:embed="rId2" cstate="print"/>
          <a:srcRect l="4410" t="5032" r="4655" b="4641"/>
          <a:stretch>
            <a:fillRect/>
          </a:stretch>
        </p:blipFill>
        <p:spPr bwMode="auto">
          <a:xfrm>
            <a:off x="228600" y="762000"/>
            <a:ext cx="8610600" cy="6096000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228600"/>
            <a:ext cx="46482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/>
              <a:t>  </a:t>
            </a:r>
            <a:r>
              <a:rPr lang="uk-UA" sz="3600" dirty="0" smtClean="0">
                <a:solidFill>
                  <a:srgbClr val="FF0000"/>
                </a:solidFill>
              </a:rPr>
              <a:t>Палац </a:t>
            </a:r>
            <a:r>
              <a:rPr lang="uk-UA" sz="3600" dirty="0" err="1" smtClean="0">
                <a:solidFill>
                  <a:srgbClr val="FF0000"/>
                </a:solidFill>
              </a:rPr>
              <a:t>Дахновських</a:t>
            </a:r>
            <a:r>
              <a:rPr lang="uk-UA" sz="3600" dirty="0" smtClean="0">
                <a:solidFill>
                  <a:srgbClr val="FF0000"/>
                </a:solidFill>
              </a:rPr>
              <a:t> </a:t>
            </a:r>
            <a:br>
              <a:rPr lang="uk-UA" sz="3600" dirty="0" smtClean="0">
                <a:solidFill>
                  <a:srgbClr val="FF0000"/>
                </a:solidFill>
              </a:rPr>
            </a:br>
            <a:r>
              <a:rPr lang="uk-UA" sz="2700" dirty="0" smtClean="0">
                <a:solidFill>
                  <a:srgbClr val="FF0000"/>
                </a:solidFill>
              </a:rPr>
              <a:t>    (</a:t>
            </a:r>
            <a:r>
              <a:rPr lang="uk-UA" sz="2700" dirty="0" err="1" smtClean="0">
                <a:solidFill>
                  <a:srgbClr val="FF0000"/>
                </a:solidFill>
              </a:rPr>
              <a:t>Монастирищенський</a:t>
            </a:r>
            <a:r>
              <a:rPr lang="uk-UA" sz="2700" dirty="0" smtClean="0">
                <a:solidFill>
                  <a:srgbClr val="FF0000"/>
                </a:solidFill>
              </a:rPr>
              <a:t> </a:t>
            </a:r>
            <a:r>
              <a:rPr lang="uk-UA" sz="2700" dirty="0" smtClean="0">
                <a:solidFill>
                  <a:srgbClr val="FF0000"/>
                </a:solidFill>
              </a:rPr>
              <a:t>район)</a:t>
            </a:r>
            <a:endParaRPr lang="ru-RU" sz="27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:\Женя\Фото\Похід Поташ-Монастирище фото\Олійник Л.І\IMG_53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228600"/>
            <a:ext cx="3505200" cy="4724400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4" name="Рисунок 3" descr="E:\Женя\Фото\Похід Поташ-Монастирище фото\Олійник Л.І\IMG_53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14600"/>
            <a:ext cx="5257800" cy="4343400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5410200" cy="20574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Експонати художньої галереї</a:t>
            </a:r>
            <a:br>
              <a:rPr lang="uk-UA" dirty="0" smtClean="0">
                <a:solidFill>
                  <a:srgbClr val="FF0000"/>
                </a:solidFill>
              </a:rPr>
            </a:br>
            <a:r>
              <a:rPr lang="uk-UA" dirty="0" smtClean="0">
                <a:solidFill>
                  <a:srgbClr val="FF0000"/>
                </a:solidFill>
              </a:rPr>
              <a:t> творчості </a:t>
            </a:r>
            <a:r>
              <a:rPr lang="uk-UA" dirty="0" smtClean="0">
                <a:solidFill>
                  <a:srgbClr val="FF0000"/>
                </a:solidFill>
              </a:rPr>
              <a:t>сім’ї </a:t>
            </a:r>
            <a:r>
              <a:rPr lang="uk-UA" dirty="0" err="1" smtClean="0">
                <a:solidFill>
                  <a:srgbClr val="FF0000"/>
                </a:solidFill>
              </a:rPr>
              <a:t>Бартосіків</a:t>
            </a:r>
            <a:r>
              <a:rPr lang="uk-UA" dirty="0" smtClean="0">
                <a:solidFill>
                  <a:srgbClr val="FF0000"/>
                </a:solidFill>
              </a:rPr>
              <a:t>, </a:t>
            </a:r>
            <a:r>
              <a:rPr lang="uk-UA" dirty="0" smtClean="0">
                <a:solidFill>
                  <a:srgbClr val="FF0000"/>
                </a:solidFill>
              </a:rPr>
              <a:t>(</a:t>
            </a:r>
            <a:r>
              <a:rPr lang="uk-UA" dirty="0" err="1" smtClean="0">
                <a:solidFill>
                  <a:srgbClr val="FF0000"/>
                </a:solidFill>
              </a:rPr>
              <a:t>с.Іваньки</a:t>
            </a:r>
            <a:r>
              <a:rPr lang="uk-UA" dirty="0" smtClean="0">
                <a:solidFill>
                  <a:srgbClr val="FF0000"/>
                </a:solidFill>
              </a:rPr>
              <a:t>, </a:t>
            </a:r>
            <a:r>
              <a:rPr lang="uk-UA" dirty="0" err="1" smtClean="0">
                <a:solidFill>
                  <a:srgbClr val="FF0000"/>
                </a:solidFill>
              </a:rPr>
              <a:t>Маньківський</a:t>
            </a:r>
            <a:r>
              <a:rPr lang="uk-UA" dirty="0" smtClean="0">
                <a:solidFill>
                  <a:srgbClr val="FF0000"/>
                </a:solidFill>
              </a:rPr>
              <a:t> район)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3886200" cy="10668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Художній розпис на </a:t>
            </a:r>
            <a:r>
              <a:rPr lang="uk-UA" dirty="0" smtClean="0">
                <a:solidFill>
                  <a:srgbClr val="FF0000"/>
                </a:solidFill>
              </a:rPr>
              <a:t>приватному подв</a:t>
            </a:r>
            <a:r>
              <a:rPr lang="uk-UA" dirty="0" smtClean="0">
                <a:solidFill>
                  <a:srgbClr val="FF0000"/>
                </a:solidFill>
              </a:rPr>
              <a:t>і</a:t>
            </a:r>
            <a:r>
              <a:rPr lang="uk-UA" dirty="0" smtClean="0">
                <a:solidFill>
                  <a:srgbClr val="FF0000"/>
                </a:solidFill>
              </a:rPr>
              <a:t>р</a:t>
            </a:r>
            <a:r>
              <a:rPr lang="en-US" dirty="0" smtClean="0">
                <a:solidFill>
                  <a:srgbClr val="FF0000"/>
                </a:solidFill>
              </a:rPr>
              <a:t>’</a:t>
            </a:r>
            <a:r>
              <a:rPr lang="uk-UA" dirty="0" smtClean="0">
                <a:solidFill>
                  <a:srgbClr val="FF0000"/>
                </a:solidFill>
              </a:rPr>
              <a:t>ї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05400" y="4572000"/>
            <a:ext cx="3657600" cy="1143000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с.Конельські</a:t>
            </a:r>
            <a:r>
              <a:rPr lang="uk-U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хутори, </a:t>
            </a:r>
            <a:endParaRPr lang="uk-UA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Жашківський</a:t>
            </a:r>
            <a:r>
              <a:rPr lang="uk-U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район)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Admin\Рабочий стол\PICT0202.JPG"/>
          <p:cNvPicPr>
            <a:picLocks noChangeAspect="1" noChangeArrowheads="1"/>
          </p:cNvPicPr>
          <p:nvPr/>
        </p:nvPicPr>
        <p:blipFill>
          <a:blip r:embed="rId2"/>
          <a:srcRect t="6012" b="1406"/>
          <a:stretch>
            <a:fillRect/>
          </a:stretch>
        </p:blipFill>
        <p:spPr bwMode="auto">
          <a:xfrm>
            <a:off x="4001370" y="0"/>
            <a:ext cx="5142630" cy="35814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3" descr="C:\Documents and Settings\Admin\Рабочий стол\PICT02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13767"/>
            <a:ext cx="5029200" cy="4144233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600" y="0"/>
            <a:ext cx="5105400" cy="60960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Місцями бойової слави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6386" name="Picture 2" descr="F:\ІПОПП_\На семінар\Презентація\P52900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509453"/>
            <a:ext cx="7848600" cy="6272347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535</TotalTime>
  <Words>115</Words>
  <Application>Microsoft Office PowerPoint</Application>
  <PresentationFormat>Экран (4:3)</PresentationFormat>
  <Paragraphs>26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Начальная</vt:lpstr>
      <vt:lpstr>Станція юних туристів м. Умань</vt:lpstr>
      <vt:lpstr>Краєзнавча експедиція по Черкаській області</vt:lpstr>
      <vt:lpstr>Похід по Чорногірському хребту</vt:lpstr>
      <vt:lpstr>Похід по Холодному яру</vt:lpstr>
      <vt:lpstr>На вершинах Карпатських гір</vt:lpstr>
      <vt:lpstr>  Палац Дахновських      (Монастирищенський район)</vt:lpstr>
      <vt:lpstr>Експонати художньої галереї  творчості сім’ї Бартосіків, (с.Іваньки, Маньківський район)</vt:lpstr>
      <vt:lpstr>Художній розпис на приватному подвір’ї</vt:lpstr>
      <vt:lpstr>Місцями бойової слави</vt:lpstr>
      <vt:lpstr>Слайд 10</vt:lpstr>
      <vt:lpstr>Слайд 11</vt:lpstr>
      <vt:lpstr>Велопохід Умань - Підвисоке</vt:lpstr>
      <vt:lpstr>Екскурсія по бойовим місцям м.Умань</vt:lpstr>
      <vt:lpstr>В музеї І.Д.Черняховського  (с. Оксанино, Уманський район)</vt:lpstr>
      <vt:lpstr>Екскурсія до військової частини м.Умань</vt:lpstr>
      <vt:lpstr>Слайд 16</vt:lpstr>
      <vt:lpstr>Смуга перешкод. Туристський зліт</vt:lpstr>
      <vt:lpstr>Обласні змагання з пішохідного туризму (м. Канів)</vt:lpstr>
      <vt:lpstr>Чемпіонат України з пішохідного туризму. Подолання броду через річку</vt:lpstr>
      <vt:lpstr> Рятувальні роботи по транспортуванню потерпілих  з висотних будівель</vt:lpstr>
      <vt:lpstr>Конкурс з топографії</vt:lpstr>
      <vt:lpstr>Змагання з спортивного орієнтування</vt:lpstr>
      <vt:lpstr>Міжрайонні змагання “Школа Безпеки”</vt:lpstr>
      <vt:lpstr>Міський етап гри “Джура”</vt:lpstr>
      <vt:lpstr>Слайд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/>
  <cp:lastModifiedBy>Admin</cp:lastModifiedBy>
  <cp:revision>54</cp:revision>
  <dcterms:created xsi:type="dcterms:W3CDTF">2006-08-16T00:00:00Z</dcterms:created>
  <dcterms:modified xsi:type="dcterms:W3CDTF">2015-04-04T13:24:40Z</dcterms:modified>
</cp:coreProperties>
</file>