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58" r:id="rId7"/>
    <p:sldId id="263" r:id="rId8"/>
    <p:sldId id="264" r:id="rId9"/>
    <p:sldId id="257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246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pPr/>
              <a:t>2/21/2024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pPr/>
              <a:t>2/21/2024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2/21/2024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2/21/2024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pPr/>
              <a:t>2/21/2024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2/21/2024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classic.toonytool.com/" TargetMode="External"/><Relationship Id="rId2" Type="http://schemas.openxmlformats.org/officeDocument/2006/relationships/hyperlink" Target="https://www.youtube.com/watch?v=HO8j9_p_K90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eo.gov.ua/dii-uchasnykiv-osvitnoho-protsesu-v-razi-nadzvychaynykh-sytuatsiy/2022/01/18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hyperlink" Target="https://learningapps.org/display?v=pgg3x9rya24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learningapps.org/display?v=p51af9b7c24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learningapps.org/display?v=pfzo06nt324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ingapps.org/display?v=ptpe2zmec24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XAs_uq3T8Ps" TargetMode="External"/><Relationship Id="rId2" Type="http://schemas.openxmlformats.org/officeDocument/2006/relationships/hyperlink" Target="https://www.youtube.com/watch?v=HO8j9_p_K90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689009" y="772509"/>
            <a:ext cx="8628411" cy="39571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0522" y="1490291"/>
            <a:ext cx="7420095" cy="2158972"/>
          </a:xfrm>
        </p:spPr>
        <p:txBody>
          <a:bodyPr/>
          <a:lstStyle/>
          <a:p>
            <a:pPr algn="ctr"/>
            <a:r>
              <a:rPr lang="uk-UA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ДЕНЬ ЦИВІЛЬНОГО ЗАХИСТУ</a:t>
            </a:r>
            <a:endParaRPr lang="ru-RU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753100" y="5118100"/>
            <a:ext cx="5778500" cy="14718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Затокова Тетяна Антонівна</a:t>
            </a:r>
          </a:p>
          <a:p>
            <a:pPr algn="ctr"/>
            <a:r>
              <a:rPr lang="uk-UA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Педагог – організатор </a:t>
            </a:r>
            <a:r>
              <a:rPr lang="uk-UA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Червонокутського</a:t>
            </a:r>
            <a:r>
              <a:rPr lang="uk-UA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ліцею </a:t>
            </a:r>
            <a:r>
              <a:rPr lang="uk-UA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Буцької</a:t>
            </a:r>
            <a:r>
              <a:rPr lang="uk-UA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селищної ради Черкаської області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87810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66193" y="804041"/>
            <a:ext cx="84989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ВИКОРИСТАНИХ ДЖЕРЕЛ</a:t>
            </a:r>
            <a:endParaRPr lang="ru-RU" sz="36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25214" y="1986455"/>
            <a:ext cx="841878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uk-UA" dirty="0">
                <a:solidFill>
                  <a:srgbClr val="72727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Інтерактивні </a:t>
            </a:r>
            <a:r>
              <a:rPr lang="uk-UA" dirty="0" err="1">
                <a:solidFill>
                  <a:srgbClr val="72727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уроки</a:t>
            </a:r>
            <a:r>
              <a:rPr lang="uk-UA" dirty="0">
                <a:solidFill>
                  <a:srgbClr val="72727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мінної безпеки для учнів молодшої та старшої  школи 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URL: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https://www.youtube.com/watch?v=HO8j9_p_K90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URL: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https://www.youtube.com/watch?v=HO8j9_p_K90</a:t>
            </a:r>
            <a:endParaRPr lang="uk-UA" dirty="0">
              <a:solidFill>
                <a:srgbClr val="72727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>
              <a:buFont typeface="Wingdings" panose="05000000000000000000" pitchFamily="2" charset="2"/>
              <a:buChar char="v"/>
            </a:pPr>
            <a:endParaRPr lang="ru-RU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85750" lvl="0" indent="-285750" algn="just">
              <a:buFont typeface="Wingdings" panose="05000000000000000000" pitchFamily="2" charset="2"/>
              <a:buChar char="v"/>
            </a:pPr>
            <a:r>
              <a:rPr lang="ru-RU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Інтернет</a:t>
            </a:r>
            <a:r>
              <a:rPr lang="ru-RU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–</a:t>
            </a:r>
            <a:r>
              <a:rPr lang="ru-RU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ресурси</a:t>
            </a:r>
            <a:r>
              <a:rPr lang="ru-RU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</a:t>
            </a:r>
            <a:r>
              <a:rPr lang="ru-RU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зображення</a:t>
            </a:r>
            <a:r>
              <a:rPr lang="ru-RU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</a:p>
          <a:p>
            <a:pPr marL="285750" lvl="0" indent="-285750" algn="just">
              <a:buFont typeface="Wingdings" panose="05000000000000000000" pitchFamily="2" charset="2"/>
              <a:buChar char="v"/>
            </a:pPr>
            <a:endParaRPr lang="uk-UA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  <a:hlinkClick r:id="rId3"/>
            </a:endParaRPr>
          </a:p>
          <a:p>
            <a:pPr marL="285750" lvl="0" indent="-285750" algn="just">
              <a:buFont typeface="Wingdings" panose="05000000000000000000" pitchFamily="2" charset="2"/>
              <a:buChar char="v"/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URL: </a:t>
            </a:r>
            <a:r>
              <a:rPr lang="en-US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https://classic.toonytool.com</a:t>
            </a:r>
            <a:endParaRPr lang="ru-RU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uk-UA" dirty="0">
              <a:solidFill>
                <a:srgbClr val="72727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uk-UA" dirty="0">
              <a:solidFill>
                <a:srgbClr val="72727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учасників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освітнього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разі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надзвичайних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ситуацій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uk-UA">
                <a:latin typeface="Times New Roman" panose="02020603050405020304" pitchFamily="18" charset="0"/>
                <a:ea typeface="Calibri" panose="020F0502020204030204" pitchFamily="34" charset="0"/>
              </a:rPr>
              <a:t>URL: </a:t>
            </a:r>
            <a:r>
              <a:rPr lang="en-US">
                <a:solidFill>
                  <a:srgbClr val="727272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</a:t>
            </a:r>
            <a:r>
              <a:rPr lang="en-US" dirty="0">
                <a:solidFill>
                  <a:srgbClr val="727272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://eo.gov.ua/dii-uchasnykiv-osvitnoho-protsesu-v-razi-nadzvychaynykh-sytuatsiy/2022/01/18/</a:t>
            </a:r>
            <a:endParaRPr lang="uk-UA" dirty="0">
              <a:solidFill>
                <a:srgbClr val="72727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dirty="0">
              <a:solidFill>
                <a:srgbClr val="72727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77007" y="652551"/>
            <a:ext cx="8749862" cy="45704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uk-UA" sz="2800" dirty="0">
                <a:solidFill>
                  <a:srgbClr val="20212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Мета: </a:t>
            </a:r>
            <a:r>
              <a:rPr lang="uk-UA" sz="2800" i="1" dirty="0">
                <a:solidFill>
                  <a:srgbClr val="20212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допомогти дітям сформувати комплекс умінь і навичок діяти індивідуально та колективно в будь-яких екстремальних ситуаціях; розвивати фізичні показники, витривалість; стимулювати розвиток витривалості, цілеспрямованості, кмітливості; формувати вміння спостерігати, аналізувати, робити висновки. Виховувати працьовитість, чесність, мужність, дисциплінованість, увагу до ближнього, потребу жити в мирі та злагоді, у разі потреби діяти свідомо, спокійно, особисто та колективно.</a:t>
            </a:r>
            <a:endParaRPr lang="ru-RU" sz="2800" i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1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05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21892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04041" y="738802"/>
            <a:ext cx="9490841" cy="3046988"/>
          </a:xfrm>
          <a:prstGeom prst="rect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3200" b="1" dirty="0">
                <a:solidFill>
                  <a:srgbClr val="040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Цивільний захист</a:t>
            </a:r>
            <a:r>
              <a:rPr lang="uk-UA" sz="3200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— це функція держави, спрямована на </a:t>
            </a:r>
            <a:r>
              <a:rPr lang="uk-UA" sz="3200" dirty="0">
                <a:solidFill>
                  <a:srgbClr val="040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захист</a:t>
            </a:r>
            <a:r>
              <a:rPr lang="uk-UA" sz="3200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населення, територій, навколишнього середовища та майна від надзвичайних ситуацій шляхом запобігання таким ситуаціям, ліквідації їх наслідків і надання допомоги постраждалим у мирний час та в особливий період.</a:t>
            </a:r>
            <a:endParaRPr lang="uk-UA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70398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72965"/>
            <a:ext cx="9831442" cy="5533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6565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5339" y="2566820"/>
            <a:ext cx="6006661" cy="4291180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1072055" y="220326"/>
            <a:ext cx="7286731" cy="2696295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Зберіть</a:t>
            </a:r>
            <a:r>
              <a:rPr lang="uk-UA" sz="4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4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пазл</a:t>
            </a:r>
            <a:r>
              <a:rPr lang="uk-UA" sz="4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«Вогонь»</a:t>
            </a:r>
            <a:endParaRPr lang="ru-RU" sz="4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8864" y="3456150"/>
            <a:ext cx="722695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https://learningapps.org/display?v=pgg3x9rya24</a:t>
            </a:r>
            <a:endParaRPr lang="uk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5738" y="4133195"/>
            <a:ext cx="2270234" cy="2270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3344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21819" y="3147215"/>
            <a:ext cx="712400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https://learningapps.org/display?v=p51af9b7c24</a:t>
            </a:r>
            <a:endParaRPr lang="uk-UA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821" y="1957212"/>
            <a:ext cx="3741190" cy="4288220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1072055" y="302852"/>
            <a:ext cx="7756634" cy="209681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04041" y="520262"/>
            <a:ext cx="71417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Відгадай слово</a:t>
            </a:r>
            <a:endParaRPr lang="ru-RU" sz="4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33851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520263" y="433551"/>
            <a:ext cx="7394027" cy="184456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977462" y="755670"/>
            <a:ext cx="68422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Знайди пару «Цивільний захист»</a:t>
            </a:r>
            <a:endParaRPr lang="ru-RU" sz="36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77463" y="2853560"/>
            <a:ext cx="64638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https://learningapps.org/display?v=pfzo06nt324</a:t>
            </a:r>
            <a:endParaRPr lang="uk-UA" dirty="0"/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5228" y="3499891"/>
            <a:ext cx="4508938" cy="272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1039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104" y="164758"/>
            <a:ext cx="8940958" cy="623132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130566" y="2580796"/>
            <a:ext cx="619393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https://learningapps.org/display?v=ptpe2zmec24</a:t>
            </a:r>
            <a:endParaRPr lang="uk-UA" sz="28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443655" y="190759"/>
            <a:ext cx="7725103" cy="176573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/>
              <a:t> 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436882" y="815058"/>
            <a:ext cx="43034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ВІКТОРИНА</a:t>
            </a:r>
            <a:endParaRPr lang="ru-RU" sz="4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40889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4952" y="331075"/>
            <a:ext cx="1016875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dirty="0">
                <a:solidFill>
                  <a:srgbClr val="72727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Інтерактивні </a:t>
            </a:r>
            <a:r>
              <a:rPr lang="uk-UA" sz="3200" dirty="0" err="1">
                <a:solidFill>
                  <a:srgbClr val="72727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уроки</a:t>
            </a:r>
            <a:r>
              <a:rPr lang="uk-UA" sz="3200" dirty="0">
                <a:solidFill>
                  <a:srgbClr val="72727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мінної безпеки для учнів молодшої школи </a:t>
            </a:r>
          </a:p>
          <a:p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https://www.youtube.com/watch?v=HO8j9_p_K90</a:t>
            </a:r>
            <a:b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3200" dirty="0">
                <a:solidFill>
                  <a:srgbClr val="72727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Середньої та старшої школи: </a:t>
            </a:r>
          </a:p>
          <a:p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https://www.youtube.com/watch?v=XAs_uq3T8Ps</a:t>
            </a:r>
            <a:endParaRPr lang="uk-UA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9670" y="3420131"/>
            <a:ext cx="5287777" cy="3280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409088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454</TotalTime>
  <Words>326</Words>
  <Application>Microsoft Office PowerPoint</Application>
  <PresentationFormat>Широкоэкранный</PresentationFormat>
  <Paragraphs>33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Times New Roman</vt:lpstr>
      <vt:lpstr>Trebuchet MS</vt:lpstr>
      <vt:lpstr>Wingdings</vt:lpstr>
      <vt:lpstr>Wingdings 3</vt:lpstr>
      <vt:lpstr>Грань</vt:lpstr>
      <vt:lpstr>ДЕНЬ ЦИВІЛЬНОГО ЗАХИСТУ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ДЕНЬ ЦИВІЛЬНОГО ЗАХИСТУ</dc:title>
  <dc:creator>User</dc:creator>
  <cp:lastModifiedBy>user</cp:lastModifiedBy>
  <cp:revision>22</cp:revision>
  <dcterms:created xsi:type="dcterms:W3CDTF">2024-01-28T12:16:02Z</dcterms:created>
  <dcterms:modified xsi:type="dcterms:W3CDTF">2024-02-21T08:54:48Z</dcterms:modified>
</cp:coreProperties>
</file>