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4AA00E-137A-4768-BF62-A63511AB04B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CF68F3-9968-494C-892B-1C149CE454B1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3.%20&#1046;&#1080;&#1074;&#1086;&#1087;&#1080;&#1089;%20&#1056;&#1077;&#1085;&#1077;&#1089;&#1072;&#1085;&#1089;&#1091;\&#1055;&#1088;&#1077;&#1079;&#1077;&#1085;&#1090;&#1072;&#1094;&#1110;&#1111;\&#1046;&#1080;&#1074;&#1086;&#1087;&#1080;&#1089;%20&#1056;&#1077;&#1085;&#1077;&#1089;&#1072;&#1085;&#1089;&#1091;.pptx%23-1,12,&#1057;&#1083;&#1072;&#1081;&#1076;%2012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hyperlink" Target="&#1046;&#1080;&#1074;&#1086;&#1087;&#1080;&#1089;%20&#1056;&#1077;&#1085;&#1077;&#1089;&#1072;&#1085;&#1089;&#1091;.pptx#12. &#1057;&#1083;&#1072;&#1081;&#1076; 12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Рафаэль Санти - Мадонна Солл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1"/>
            <a:ext cx="3578054" cy="648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6" descr="Рафаэль Санти - Мадонна Конестабил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192802"/>
            <a:ext cx="4730185" cy="633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Прямоугольник 2"/>
          <p:cNvSpPr>
            <a:spLocks noChangeArrowheads="1"/>
          </p:cNvSpPr>
          <p:nvPr/>
        </p:nvSpPr>
        <p:spPr bwMode="auto">
          <a:xfrm>
            <a:off x="2339752" y="260648"/>
            <a:ext cx="15846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"Мадонна </a:t>
            </a:r>
            <a:r>
              <a:rPr lang="ru-RU" altLang="ru-RU" sz="14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Соллі</a:t>
            </a:r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Madonna </a:t>
            </a:r>
            <a:r>
              <a:rPr lang="en-US" altLang="ru-RU" sz="14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Solly</a:t>
            </a:r>
            <a:r>
              <a:rPr lang="en-US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 </a:t>
            </a:r>
            <a:endParaRPr lang="ru-RU" altLang="ru-RU" sz="1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389" name="Прямоугольник 3"/>
          <p:cNvSpPr>
            <a:spLocks noChangeArrowheads="1"/>
          </p:cNvSpPr>
          <p:nvPr/>
        </p:nvSpPr>
        <p:spPr bwMode="auto">
          <a:xfrm>
            <a:off x="6732240" y="260648"/>
            <a:ext cx="219104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"Мадонна </a:t>
            </a:r>
            <a:r>
              <a:rPr lang="ru-RU" altLang="ru-RU" sz="14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Конестабіле</a:t>
            </a:r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Madonna </a:t>
            </a:r>
            <a:r>
              <a:rPr lang="en-US" altLang="ru-RU" sz="1400" b="1" i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Connestabile</a:t>
            </a:r>
            <a:r>
              <a:rPr lang="en-US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altLang="ru-RU" sz="14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5" action="ppaction://hlinkpres?slideindex=12&amp;slidetitle=Слайд 12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752432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Рафаэль Санти - Малая Мадонна Коупер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88640"/>
            <a:ext cx="3672407" cy="6435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Прямоугольник 1"/>
          <p:cNvSpPr>
            <a:spLocks noChangeArrowheads="1"/>
          </p:cNvSpPr>
          <p:nvPr/>
        </p:nvSpPr>
        <p:spPr bwMode="auto">
          <a:xfrm>
            <a:off x="3851920" y="548680"/>
            <a:ext cx="1656184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"Малая Мадонна </a:t>
            </a:r>
            <a:r>
              <a:rPr lang="ru-RU" altLang="ru-RU" sz="1200" b="1" i="1" dirty="0" err="1">
                <a:latin typeface="Times New Roman" pitchFamily="18" charset="0"/>
                <a:cs typeface="Times New Roman" pitchFamily="18" charset="0"/>
              </a:rPr>
              <a:t>Коупера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1200" b="1" i="1" dirty="0" err="1">
                <a:latin typeface="Times New Roman" pitchFamily="18" charset="0"/>
                <a:cs typeface="Times New Roman" pitchFamily="18" charset="0"/>
              </a:rPr>
              <a:t>Piccola</a:t>
            </a:r>
            <a:r>
              <a:rPr lang="en-US" altLang="ru-RU" sz="1200" b="1" i="1" dirty="0">
                <a:latin typeface="Times New Roman" pitchFamily="18" charset="0"/>
                <a:cs typeface="Times New Roman" pitchFamily="18" charset="0"/>
              </a:rPr>
              <a:t> Madonna Cowper) </a:t>
            </a:r>
            <a:endParaRPr lang="uk-UA" altLang="ru-RU" sz="12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ru-RU" sz="1200" b="1" i="1" dirty="0">
                <a:latin typeface="Times New Roman" pitchFamily="18" charset="0"/>
                <a:cs typeface="Times New Roman" pitchFamily="18" charset="0"/>
              </a:rPr>
              <a:t>◄</a:t>
            </a:r>
            <a:endParaRPr lang="ru-RU" altLang="ru-RU" sz="12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Picture 4" descr="Рафаэль Санти - Орлеанская Мадон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64000" y="188639"/>
            <a:ext cx="3356472" cy="6337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Прямоугольник 2"/>
          <p:cNvSpPr>
            <a:spLocks noChangeArrowheads="1"/>
          </p:cNvSpPr>
          <p:nvPr/>
        </p:nvSpPr>
        <p:spPr bwMode="auto">
          <a:xfrm>
            <a:off x="4139952" y="5445224"/>
            <a:ext cx="1584176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Орлеанська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Мадонна</a:t>
            </a:r>
            <a:r>
              <a:rPr lang="ru-RU" altLang="ru-RU" sz="14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" </a:t>
            </a:r>
          </a:p>
          <a:p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ru-RU" sz="1400" b="1" i="1" dirty="0">
                <a:latin typeface="Times New Roman" pitchFamily="18" charset="0"/>
                <a:cs typeface="Times New Roman" pitchFamily="18" charset="0"/>
              </a:rPr>
              <a:t>Madonna </a:t>
            </a:r>
            <a:r>
              <a:rPr lang="en-US" altLang="ru-RU" sz="1400" b="1" i="1" dirty="0" err="1">
                <a:latin typeface="Times New Roman" pitchFamily="18" charset="0"/>
                <a:cs typeface="Times New Roman" pitchFamily="18" charset="0"/>
              </a:rPr>
              <a:t>d'Orleans</a:t>
            </a:r>
            <a:r>
              <a:rPr lang="en-US" altLang="ru-RU" sz="1400" b="1" i="1" dirty="0">
                <a:latin typeface="Times New Roman" pitchFamily="18" charset="0"/>
                <a:cs typeface="Times New Roman" pitchFamily="18" charset="0"/>
              </a:rPr>
              <a:t>) </a:t>
            </a:r>
            <a:endParaRPr lang="uk-UA" altLang="ru-RU" sz="14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alt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sz="1400" b="1" i="1" dirty="0" smtClean="0">
                <a:latin typeface="Times New Roman" pitchFamily="18" charset="0"/>
                <a:cs typeface="Times New Roman" pitchFamily="18" charset="0"/>
              </a:rPr>
              <a:t>                   ►</a:t>
            </a:r>
            <a:endParaRPr lang="ru-RU" altLang="ru-RU" sz="14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ілка вліво 5">
            <a:hlinkClick r:id="rId4" action="ppaction://hlinkpres?slideindex=12&amp;slidetitle=Слайд 12"/>
          </p:cNvPr>
          <p:cNvSpPr/>
          <p:nvPr/>
        </p:nvSpPr>
        <p:spPr>
          <a:xfrm>
            <a:off x="0" y="6093296"/>
            <a:ext cx="978408" cy="484632"/>
          </a:xfrm>
          <a:prstGeom prst="lef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810039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34</Words>
  <Application>Microsoft Office PowerPoint</Application>
  <PresentationFormat>Екран (4:3)</PresentationFormat>
  <Paragraphs>10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2017-02-19T14:01:57Z</dcterms:created>
  <dcterms:modified xsi:type="dcterms:W3CDTF">2017-02-27T07:46:24Z</dcterms:modified>
</cp:coreProperties>
</file>