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A027A-0747-4FA2-B0DF-E63CAD9FD7E2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AE1B7-665A-495A-97F8-3D9FC23FA8F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A027A-0747-4FA2-B0DF-E63CAD9FD7E2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AE1B7-665A-495A-97F8-3D9FC23FA8F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A027A-0747-4FA2-B0DF-E63CAD9FD7E2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AE1B7-665A-495A-97F8-3D9FC23FA8F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letely 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A027A-0747-4FA2-B0DF-E63CAD9FD7E2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AE1B7-665A-495A-97F8-3D9FC23FA8F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A027A-0747-4FA2-B0DF-E63CAD9FD7E2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AE1B7-665A-495A-97F8-3D9FC23FA8F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A027A-0747-4FA2-B0DF-E63CAD9FD7E2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AE1B7-665A-495A-97F8-3D9FC23FA8F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A027A-0747-4FA2-B0DF-E63CAD9FD7E2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AE1B7-665A-495A-97F8-3D9FC23FA8F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A027A-0747-4FA2-B0DF-E63CAD9FD7E2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AE1B7-665A-495A-97F8-3D9FC23FA8F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A027A-0747-4FA2-B0DF-E63CAD9FD7E2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AE1B7-665A-495A-97F8-3D9FC23FA8F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A027A-0747-4FA2-B0DF-E63CAD9FD7E2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AE1B7-665A-495A-97F8-3D9FC23FA8F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1A027A-0747-4FA2-B0DF-E63CAD9FD7E2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5AE1B7-665A-495A-97F8-3D9FC23FA8F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1A027A-0747-4FA2-B0DF-E63CAD9FD7E2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5AE1B7-665A-495A-97F8-3D9FC23FA8F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3.%20&#1046;&#1080;&#1074;&#1086;&#1087;&#1080;&#1089;%20&#1056;&#1077;&#1085;&#1077;&#1089;&#1072;&#1085;&#1089;&#1091;\&#1055;&#1088;&#1077;&#1079;&#1077;&#1085;&#1090;&#1072;&#1094;&#1110;&#1111;\&#1046;&#1080;&#1074;&#1086;&#1087;&#1080;&#1089;%20&#1056;&#1077;&#1085;&#1077;&#1089;&#1072;&#1085;&#1089;&#1091;.pptx%23-1,10,&#1057;&#1083;&#1072;&#1081;&#1076;%2010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30;%20&#1089;&#1077;&#1084;&#1077;&#1089;&#1090;&#1088;.%20&#1057;&#1090;&#1080;&#1083;&#1110;%20&#1090;&#1072;%20&#1085;&#1072;&#1087;&#1088;&#1103;&#1084;&#1080;%20&#1084;&#1080;&#1089;&#1090;&#1077;&#1094;&#1090;&#1074;&#1072;%20-%20&#1072;&#1085;&#1090;&#1080;&#1095;&#1085;&#1080;&#1081;,%20&#1074;&#1110;&#1079;&#1072;&#1085;&#1090;&#1110;&#1081;&#1089;&#1100;&#1082;&#1080;&#1081;,%20&#1088;&#1086;&#1084;&#1072;&#1085;&#1089;&#1100;&#1082;&#1080;&#1081;,%20&#1075;&#1086;&#1090;&#1080;&#1082;&#1072;,%20&#1088;&#1077;&#1085;&#1077;&#1089;&#1072;&#1085;&#1089;\13.%20&#1046;&#1080;&#1074;&#1086;&#1087;&#1080;&#1089;%20&#1056;&#1077;&#1085;&#1077;&#1089;&#1072;&#1085;&#1089;&#1091;\&#1055;&#1088;&#1077;&#1079;&#1077;&#1085;&#1090;&#1072;&#1094;&#1110;&#1111;\&#1046;&#1080;&#1074;&#1086;&#1087;&#1080;&#1089;%20&#1056;&#1077;&#1085;&#1077;&#1089;&#1072;&#1085;&#1089;&#1091;.pptx%23-1,10,&#1057;&#1083;&#1072;&#1081;&#1076;%2010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hyperlink" Target="&#1046;&#1080;&#1074;&#1086;&#1087;&#1080;&#1089;%20&#1056;&#1077;&#1085;&#1077;&#1089;&#1072;&#1085;&#1089;&#1091;.pptx#10. &#1057;&#1083;&#1072;&#1081;&#1076; 10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Картинки по запросу картины леонардо да винч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953" y="332656"/>
            <a:ext cx="3416716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7" name="Picture 4" descr="Картинки по запросу картины леонардо да винч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76762" y="332656"/>
            <a:ext cx="3672243" cy="6264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268" name="TextBox 1"/>
          <p:cNvSpPr txBox="1">
            <a:spLocks noChangeArrowheads="1"/>
          </p:cNvSpPr>
          <p:nvPr/>
        </p:nvSpPr>
        <p:spPr bwMode="auto">
          <a:xfrm>
            <a:off x="3635896" y="692696"/>
            <a:ext cx="144016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altLang="ru-RU" sz="1600" b="1" i="1" dirty="0">
                <a:latin typeface="Times New Roman" pitchFamily="18" charset="0"/>
                <a:cs typeface="Times New Roman" pitchFamily="18" charset="0"/>
              </a:rPr>
              <a:t>«Пані з горностаєм</a:t>
            </a:r>
            <a:r>
              <a:rPr lang="uk-UA" altLang="ru-RU" sz="1600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uk-UA" altLang="ru-RU" sz="1600" b="1" i="1" dirty="0">
                <a:latin typeface="Times New Roman" pitchFamily="18" charset="0"/>
                <a:cs typeface="Times New Roman" pitchFamily="18" charset="0"/>
              </a:rPr>
              <a:t>◄</a:t>
            </a:r>
            <a:endParaRPr lang="ru-RU" alt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9" name="Прямоугольник 2"/>
          <p:cNvSpPr>
            <a:spLocks noChangeArrowheads="1"/>
          </p:cNvSpPr>
          <p:nvPr/>
        </p:nvSpPr>
        <p:spPr bwMode="auto">
          <a:xfrm>
            <a:off x="4067944" y="5733256"/>
            <a:ext cx="127624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«Мадонна </a:t>
            </a:r>
          </a:p>
          <a:p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Литта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uk-UA" alt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b="1" i="1" dirty="0" smtClean="0">
                <a:latin typeface="Times New Roman" pitchFamily="18" charset="0"/>
                <a:cs typeface="Times New Roman" pitchFamily="18" charset="0"/>
              </a:rPr>
              <a:t>             ►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повернення 7">
            <a:hlinkClick r:id="rId5" action="ppaction://hlinkpres?slideindex=10&amp;slidetitle=Слайд 10" highlightClick="1"/>
          </p:cNvPr>
          <p:cNvSpPr/>
          <p:nvPr/>
        </p:nvSpPr>
        <p:spPr>
          <a:xfrm>
            <a:off x="8172400" y="6093296"/>
            <a:ext cx="394344" cy="538360"/>
          </a:xfrm>
          <a:prstGeom prst="actionButtonReturn">
            <a:avLst/>
          </a:prstGeom>
          <a:solidFill>
            <a:srgbClr val="CC00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Кнопка дії: додому 8">
            <a:hlinkClick r:id="rId6" action="ppaction://hlinkpres?slideindex=15&amp;slidetitle=Урок 13.  Живопис Ренесансу" highlightClick="1"/>
          </p:cNvPr>
          <p:cNvSpPr/>
          <p:nvPr/>
        </p:nvSpPr>
        <p:spPr>
          <a:xfrm>
            <a:off x="7524328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Благовеще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76672"/>
            <a:ext cx="8640960" cy="52649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TextBox 1"/>
          <p:cNvSpPr txBox="1">
            <a:spLocks noChangeArrowheads="1"/>
          </p:cNvSpPr>
          <p:nvPr/>
        </p:nvSpPr>
        <p:spPr bwMode="auto">
          <a:xfrm>
            <a:off x="3347864" y="5877272"/>
            <a:ext cx="1872208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altLang="ru-RU" b="1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uk-UA" altLang="ru-RU" b="1" i="1" dirty="0" err="1">
                <a:latin typeface="Times New Roman" pitchFamily="18" charset="0"/>
                <a:cs typeface="Times New Roman" pitchFamily="18" charset="0"/>
              </a:rPr>
              <a:t>Благовіщення</a:t>
            </a:r>
            <a:r>
              <a:rPr lang="uk-UA" altLang="ru-RU" b="1" i="1" dirty="0">
                <a:latin typeface="Times New Roman" pitchFamily="18" charset="0"/>
                <a:cs typeface="Times New Roman" pitchFamily="18" charset="0"/>
              </a:rPr>
              <a:t>»</a:t>
            </a:r>
            <a:endParaRPr lang="ru-RU" alt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повернення 5">
            <a:hlinkClick r:id="rId4" action="ppaction://hlinkpres?slideindex=10&amp;slidetitle=Слайд 10" highlightClick="1"/>
          </p:cNvPr>
          <p:cNvSpPr/>
          <p:nvPr/>
        </p:nvSpPr>
        <p:spPr>
          <a:xfrm>
            <a:off x="8172400" y="6093296"/>
            <a:ext cx="394344" cy="538360"/>
          </a:xfrm>
          <a:prstGeom prst="actionButtonReturn">
            <a:avLst/>
          </a:prstGeom>
          <a:solidFill>
            <a:srgbClr val="CC00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15&amp;slidetitle=Урок 13.  Живопис Ренесансу" highlightClick="1"/>
          </p:cNvPr>
          <p:cNvSpPr/>
          <p:nvPr/>
        </p:nvSpPr>
        <p:spPr>
          <a:xfrm>
            <a:off x="7524328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Описание картины Леонардо Да Винчи «Мадонна с гвоздикой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266" y="188640"/>
            <a:ext cx="3603243" cy="63367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4" descr="Картинки по запросу картины леонардо да винчи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72075" y="260649"/>
            <a:ext cx="3720405" cy="64138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TextBox 1"/>
          <p:cNvSpPr txBox="1">
            <a:spLocks noChangeArrowheads="1"/>
          </p:cNvSpPr>
          <p:nvPr/>
        </p:nvSpPr>
        <p:spPr bwMode="auto">
          <a:xfrm>
            <a:off x="3851920" y="5661248"/>
            <a:ext cx="1403847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altLang="ru-RU" b="1" i="1" dirty="0">
                <a:latin typeface="Times New Roman" pitchFamily="18" charset="0"/>
                <a:cs typeface="Times New Roman" pitchFamily="18" charset="0"/>
              </a:rPr>
              <a:t>«Мадонна з </a:t>
            </a:r>
            <a:r>
              <a:rPr lang="uk-UA" altLang="ru-RU" b="1" i="1" dirty="0" err="1">
                <a:latin typeface="Times New Roman" pitchFamily="18" charset="0"/>
                <a:cs typeface="Times New Roman" pitchFamily="18" charset="0"/>
              </a:rPr>
              <a:t>прялкою</a:t>
            </a:r>
            <a:r>
              <a:rPr lang="uk-UA" altLang="ru-RU" b="1" i="1" dirty="0" smtClean="0"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r>
              <a:rPr lang="uk-UA" altLang="ru-RU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altLang="ru-RU" b="1" i="1" dirty="0" smtClean="0">
                <a:latin typeface="Times New Roman" pitchFamily="18" charset="0"/>
                <a:cs typeface="Times New Roman" pitchFamily="18" charset="0"/>
              </a:rPr>
              <a:t>              ► </a:t>
            </a:r>
            <a:endParaRPr lang="ru-RU" alt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317" name="TextBox 2"/>
          <p:cNvSpPr txBox="1">
            <a:spLocks noChangeArrowheads="1"/>
          </p:cNvSpPr>
          <p:nvPr/>
        </p:nvSpPr>
        <p:spPr bwMode="auto">
          <a:xfrm>
            <a:off x="3635896" y="692696"/>
            <a:ext cx="136815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uk-UA" altLang="ru-RU" sz="1600" b="1" i="1" dirty="0">
                <a:latin typeface="Times New Roman" pitchFamily="18" charset="0"/>
                <a:cs typeface="Times New Roman" pitchFamily="18" charset="0"/>
              </a:rPr>
              <a:t>«Мадонна з </a:t>
            </a:r>
            <a:r>
              <a:rPr lang="uk-UA" altLang="ru-RU" sz="1600" b="1" i="1" dirty="0" smtClean="0">
                <a:latin typeface="Times New Roman" pitchFamily="18" charset="0"/>
                <a:cs typeface="Times New Roman" pitchFamily="18" charset="0"/>
              </a:rPr>
              <a:t>гвоздикою»</a:t>
            </a:r>
          </a:p>
          <a:p>
            <a:r>
              <a:rPr lang="uk-UA" altLang="ru-RU" sz="1600" b="1" i="1" dirty="0">
                <a:latin typeface="Times New Roman" pitchFamily="18" charset="0"/>
                <a:cs typeface="Times New Roman" pitchFamily="18" charset="0"/>
              </a:rPr>
              <a:t>◄</a:t>
            </a:r>
            <a:endParaRPr lang="ru-RU" alt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трілка вліво 5">
            <a:hlinkClick r:id="rId4" action="ppaction://hlinkpres?slideindex=10&amp;slidetitle=Слайд 10"/>
          </p:cNvPr>
          <p:cNvSpPr/>
          <p:nvPr/>
        </p:nvSpPr>
        <p:spPr>
          <a:xfrm>
            <a:off x="0" y="6093296"/>
            <a:ext cx="978408" cy="484632"/>
          </a:xfrm>
          <a:prstGeom prst="lef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Кнопка дії: додому 7">
            <a:hlinkClick r:id="rId5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Кнопка дії: додому 8">
            <a:hlinkClick r:id="rId6" action="ppaction://hlinkpres?slideindex=15&amp;slidetitle=Урок 13.  Живопис Ренесансу" highlightClick="1"/>
          </p:cNvPr>
          <p:cNvSpPr/>
          <p:nvPr/>
        </p:nvSpPr>
        <p:spPr>
          <a:xfrm>
            <a:off x="8100392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28</Words>
  <Application>Microsoft Office PowerPoint</Application>
  <PresentationFormat>Екран (4:3)</PresentationFormat>
  <Paragraphs>10</Paragraphs>
  <Slides>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3</vt:i4>
      </vt:variant>
    </vt:vector>
  </HeadingPairs>
  <TitlesOfParts>
    <vt:vector size="4" baseType="lpstr">
      <vt:lpstr>Тема Office</vt:lpstr>
      <vt:lpstr>Слайд 1</vt:lpstr>
      <vt:lpstr>Слайд 2</vt:lpstr>
      <vt:lpstr>Слайд 3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</cp:revision>
  <dcterms:created xsi:type="dcterms:W3CDTF">2017-02-19T13:47:13Z</dcterms:created>
  <dcterms:modified xsi:type="dcterms:W3CDTF">2017-02-27T07:46:03Z</dcterms:modified>
</cp:coreProperties>
</file>