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4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F2502-902F-408B-AA3A-6E9C71CA428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6402E-EB0C-4B34-8C08-51C9DA58AE7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0;&#1089;&#1090;&#1077;&#1094;&#1090;&#1074;&#1086;%20&#1056;&#1077;&#1085;&#1077;&#1089;&#1072;&#1085;&#1089;&#1091;.pptx#24. &#1057;&#1083;&#1072;&#1081;&#1076; 24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Картинки по запросу мода ренессан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272808" cy="6333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37321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Картинки по запросу мода ренессан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79" y="260648"/>
            <a:ext cx="8642401" cy="629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380312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Париса Бордоне Женщина с ребенком. Костюм эпохи Высокого Возрождения Итал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89467"/>
            <a:ext cx="3240088" cy="548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Фреска Доменико Гирландайо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7114" y="702734"/>
            <a:ext cx="5456237" cy="5126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380312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артинки по запросу мода ренессан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220538"/>
            <a:ext cx="7416824" cy="642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37321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и по запросу мода ренессан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75068"/>
            <a:ext cx="8064897" cy="6451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37321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и по запросу мода ренессан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7190" y="260649"/>
            <a:ext cx="6345170" cy="634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37321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и по запросу мода ренессан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4398139" cy="631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4" descr="Картинки по запросу мода ренессан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0648"/>
            <a:ext cx="2088232" cy="6264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37321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4" descr="Картинки по запросу современная мода ренессан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25166"/>
            <a:ext cx="6530601" cy="6300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ілка вліво 2">
            <a:hlinkClick r:id="rId3" action="ppaction://hlinkpres?slideindex=24&amp;slidetitle=Слайд 24"/>
          </p:cNvPr>
          <p:cNvSpPr/>
          <p:nvPr/>
        </p:nvSpPr>
        <p:spPr>
          <a:xfrm>
            <a:off x="0" y="5949280"/>
            <a:ext cx="978408" cy="484632"/>
          </a:xfrm>
          <a:prstGeom prst="leftArrow">
            <a:avLst/>
          </a:prstGeom>
          <a:solidFill>
            <a:srgbClr val="0000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37321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Екран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</cp:revision>
  <dcterms:created xsi:type="dcterms:W3CDTF">2017-02-20T16:57:34Z</dcterms:created>
  <dcterms:modified xsi:type="dcterms:W3CDTF">2017-02-27T07:53:30Z</dcterms:modified>
</cp:coreProperties>
</file>