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011D4-31FF-45C2-BCAE-11F519AFE48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5BFD8-B41A-4A4C-A9CD-BB3B20ED90E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8,&#1057;&#1083;&#1072;&#1081;&#1076;%202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4.%20&#1052;&#1080;&#1089;&#1090;&#1077;&#1094;&#1090;&#1074;&#1086;%20%20&#1056;&#1077;&#1085;&#1077;&#1089;&#1072;&#1085;&#1089;&#1091;\&#1055;&#1088;&#1077;&#1079;&#1077;&#1085;&#1090;&#1072;&#1094;&#1110;&#1111;\&#1052;&#1080;&#1089;&#1090;&#1077;&#1094;&#1090;&#1074;&#1086;%20&#1056;&#1077;&#1085;&#1077;&#1089;&#1072;&#1085;&#1089;&#1091;.pptx%23-1,24,&#1057;&#1083;&#1072;&#1081;&#1076;%202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0;&#1089;&#1090;&#1077;&#1094;&#1090;&#1074;&#1086;%20&#1056;&#1077;&#1085;&#1077;&#1089;&#1072;&#1085;&#1089;&#1091;.pptx#28. &#1057;&#1083;&#1072;&#1081;&#1076; 28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6,&#1059;&#1088;&#1086;&#1082;%2014.%20%20&#1052;&#1091;&#1079;&#1080;&#1095;&#1085;&#1077;,%20&#1090;&#1077;&#1072;&#1090;&#1088;&#1072;&#1083;&#1100;&#1085;&#1077;%20&#1090;&#1072;%20&#1076;&#1077;&#1082;&#1086;&#1088;&#1072;&#1090;&#1080;&#1074;&#1085;&#1086;-&#1087;&#1088;&#1080;&#1082;&#1083;&#1072;&#1076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ocuments\Кондратова Електронний додаток до підручника Мистецтво 8 клас\14 урок\Ілюстрації\інтерєр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4648"/>
            <a:ext cx="7200800" cy="648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8&amp;slidetitle=Слайд 28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460432" y="544522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User\Documents\Кондратова Електронний додаток до підручника Мистецтво 8 клас\14 урок\Ілюстрації\інтерєр\4renesan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14518"/>
            <a:ext cx="7128792" cy="6096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388424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\Documents\Кондратова Електронний додаток до підручника Мистецтво 8 клас\14 урок\Ілюстрації\інтерєр\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6480720" cy="6226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388424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ser\Documents\Кондратова Електронний додаток до підручника Мистецтво 8 клас\14 урок\Ілюстрації\інтерєр\1365150515_stil-renessans-v-interer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6911629" cy="6380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388424" y="537321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ser\Documents\Кондратова Електронний додаток до підручника Мистецтво 8 клас\14 урок\Ілюстрації\інтерєр\beautiful-great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8100392" cy="614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24&amp;slidetitle=Слайд 24" highlightClick="1"/>
          </p:cNvPr>
          <p:cNvSpPr/>
          <p:nvPr/>
        </p:nvSpPr>
        <p:spPr>
          <a:xfrm>
            <a:off x="8028384" y="6093296"/>
            <a:ext cx="394344" cy="538360"/>
          </a:xfrm>
          <a:prstGeom prst="actionButtonReturn">
            <a:avLst/>
          </a:prstGeom>
          <a:solidFill>
            <a:srgbClr val="FF00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7380312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C:\Users\User\Documents\Кондратова Електронний додаток до підручника Мистецтво 8 клас\14 урок\Ілюстрації\інтерєр\Bolshaja-gostinaja-v-stile-renessa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6984776" cy="626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ілка вліво 2">
            <a:hlinkClick r:id="rId3" action="ppaction://hlinkpres?slideindex=28&amp;slidetitle=Слайд 28"/>
          </p:cNvPr>
          <p:cNvSpPr/>
          <p:nvPr/>
        </p:nvSpPr>
        <p:spPr>
          <a:xfrm>
            <a:off x="0" y="6021288"/>
            <a:ext cx="978408" cy="484632"/>
          </a:xfrm>
          <a:prstGeom prst="leftArrow">
            <a:avLst/>
          </a:prstGeom>
          <a:solidFill>
            <a:srgbClr val="00B05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6&amp;slidetitle=Урок 14.  Музичне, театральне та декоративно-прикладне мистецтво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Екран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2017-02-20T17:51:05Z</dcterms:created>
  <dcterms:modified xsi:type="dcterms:W3CDTF">2017-02-27T07:54:06Z</dcterms:modified>
</cp:coreProperties>
</file>