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FE8D-6AB1-4D84-B2DF-F9C7D0FB26A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0A60-6754-420B-B139-78FE8EBB03C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FE8D-6AB1-4D84-B2DF-F9C7D0FB26A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0A60-6754-420B-B139-78FE8EBB03C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FE8D-6AB1-4D84-B2DF-F9C7D0FB26A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0A60-6754-420B-B139-78FE8EBB03C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FE8D-6AB1-4D84-B2DF-F9C7D0FB26A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0A60-6754-420B-B139-78FE8EBB03C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FE8D-6AB1-4D84-B2DF-F9C7D0FB26A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0A60-6754-420B-B139-78FE8EBB03C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FE8D-6AB1-4D84-B2DF-F9C7D0FB26A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0A60-6754-420B-B139-78FE8EBB03C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FE8D-6AB1-4D84-B2DF-F9C7D0FB26A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0A60-6754-420B-B139-78FE8EBB03C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FE8D-6AB1-4D84-B2DF-F9C7D0FB26A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0A60-6754-420B-B139-78FE8EBB03C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FE8D-6AB1-4D84-B2DF-F9C7D0FB26A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0A60-6754-420B-B139-78FE8EBB03C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FE8D-6AB1-4D84-B2DF-F9C7D0FB26A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0A60-6754-420B-B139-78FE8EBB03C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8FE8D-6AB1-4D84-B2DF-F9C7D0FB26A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B0A60-6754-420B-B139-78FE8EBB03C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8FE8D-6AB1-4D84-B2DF-F9C7D0FB26A3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B0A60-6754-420B-B139-78FE8EBB03C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1,&#1057;&#1083;&#1072;&#1081;&#1076;%2021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1,&#1057;&#1083;&#1072;&#1081;&#1076;%2021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0;&#1089;&#1090;&#1077;&#1094;&#1090;&#1074;&#1086;%20&#1056;&#1077;&#1085;&#1077;&#1089;&#1072;&#1085;&#1089;&#1091;.pptx#21. &#1057;&#1083;&#1072;&#1081;&#1076; 21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8" descr="Картинки по запросу статетки италия майолика ренесанс 18 ве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260649"/>
            <a:ext cx="3672409" cy="6364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10" descr="Картинки по запросу статетки италия майолика ренесанс 18 ве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15351"/>
            <a:ext cx="3456384" cy="6370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повернення 6">
            <a:hlinkClick r:id="rId5" action="ppaction://hlinkpres?slideindex=21&amp;slidetitle=Слайд 21" highlightClick="1"/>
          </p:cNvPr>
          <p:cNvSpPr/>
          <p:nvPr/>
        </p:nvSpPr>
        <p:spPr>
          <a:xfrm>
            <a:off x="7668344" y="6021288"/>
            <a:ext cx="610368" cy="610368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44522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Картинки по запросу итальянская майолика ренессанс статуэт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3779021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 descr="Картинки по запросу статетки италия майолика ренесанс 18 ве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77957"/>
            <a:ext cx="4610541" cy="614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5" action="ppaction://hlinkpres?slideindex=21&amp;slidetitle=Слайд 21" highlightClick="1"/>
          </p:cNvPr>
          <p:cNvSpPr/>
          <p:nvPr/>
        </p:nvSpPr>
        <p:spPr>
          <a:xfrm>
            <a:off x="7668344" y="6021288"/>
            <a:ext cx="610368" cy="610368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44522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Картинки по запросу итальянская майолика ренессанс статуэт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6"/>
            <a:ext cx="6994104" cy="620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ілка вліво 2">
            <a:hlinkClick r:id="rId3" action="ppaction://hlinkpres?slideindex=21&amp;slidetitle=Слайд 21"/>
          </p:cNvPr>
          <p:cNvSpPr/>
          <p:nvPr/>
        </p:nvSpPr>
        <p:spPr>
          <a:xfrm>
            <a:off x="0" y="6021288"/>
            <a:ext cx="978408" cy="484632"/>
          </a:xfrm>
          <a:prstGeom prst="leftArrow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нопка дії: додому 4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44522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Екран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</cp:revision>
  <dcterms:created xsi:type="dcterms:W3CDTF">2017-02-20T16:35:58Z</dcterms:created>
  <dcterms:modified xsi:type="dcterms:W3CDTF">2017-02-27T07:52:30Z</dcterms:modified>
</cp:coreProperties>
</file>