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59" r:id="rId5"/>
    <p:sldId id="262" r:id="rId6"/>
    <p:sldId id="261" r:id="rId7"/>
    <p:sldId id="260" r:id="rId8"/>
    <p:sldId id="270" r:id="rId9"/>
    <p:sldId id="266" r:id="rId10"/>
    <p:sldId id="268" r:id="rId11"/>
    <p:sldId id="264" r:id="rId12"/>
    <p:sldId id="267" r:id="rId13"/>
    <p:sldId id="271" r:id="rId14"/>
    <p:sldId id="265" r:id="rId15"/>
    <p:sldId id="272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109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80AF35-AAD4-403C-B6E2-3770BCFC7A9C}" type="doc">
      <dgm:prSet loTypeId="urn:microsoft.com/office/officeart/2005/8/layout/cycle4" loCatId="relationship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E4BDE5BD-73EA-4074-ADDC-D8009BA2AD08}">
      <dgm:prSet phldrT="[Текст]" custT="1"/>
      <dgm:spPr/>
      <dgm:t>
        <a:bodyPr/>
        <a:lstStyle/>
        <a:p>
          <a:r>
            <a:rPr lang="uk-UA" sz="3600" b="0" dirty="0" smtClean="0">
              <a:latin typeface="Comic Sans MS" pitchFamily="66" charset="0"/>
            </a:rPr>
            <a:t>США</a:t>
          </a:r>
          <a:endParaRPr lang="uk-UA" sz="3600" b="0" dirty="0">
            <a:latin typeface="Comic Sans MS" pitchFamily="66" charset="0"/>
          </a:endParaRPr>
        </a:p>
      </dgm:t>
    </dgm:pt>
    <dgm:pt modelId="{39C64950-47BF-49C2-B65A-AC346AAA0EF0}" type="parTrans" cxnId="{6501F975-E64E-4E17-8065-A8A0BB1A0CAD}">
      <dgm:prSet/>
      <dgm:spPr/>
      <dgm:t>
        <a:bodyPr/>
        <a:lstStyle/>
        <a:p>
          <a:endParaRPr lang="uk-UA"/>
        </a:p>
      </dgm:t>
    </dgm:pt>
    <dgm:pt modelId="{D5A1985F-1BAB-4D4A-A32E-458B1A7BA13F}" type="sibTrans" cxnId="{6501F975-E64E-4E17-8065-A8A0BB1A0CAD}">
      <dgm:prSet/>
      <dgm:spPr/>
      <dgm:t>
        <a:bodyPr/>
        <a:lstStyle/>
        <a:p>
          <a:endParaRPr lang="uk-UA"/>
        </a:p>
      </dgm:t>
    </dgm:pt>
    <dgm:pt modelId="{04157C41-FCE8-4F93-B1A3-6E715D8C5F87}">
      <dgm:prSet phldrT="[Текст]" custT="1"/>
      <dgm:spPr/>
      <dgm:t>
        <a:bodyPr/>
        <a:lstStyle/>
        <a:p>
          <a:r>
            <a:rPr lang="uk-UA" sz="2800" dirty="0" smtClean="0">
              <a:latin typeface="Comic Sans MS" pitchFamily="66" charset="0"/>
            </a:rPr>
            <a:t>Англія</a:t>
          </a:r>
          <a:endParaRPr lang="uk-UA" sz="2800" dirty="0">
            <a:latin typeface="Comic Sans MS" pitchFamily="66" charset="0"/>
          </a:endParaRPr>
        </a:p>
      </dgm:t>
    </dgm:pt>
    <dgm:pt modelId="{F10BAD9C-E4DD-4E3B-88E5-39E871B5ADB5}" type="parTrans" cxnId="{1EC2AE91-4B26-476A-BE2C-8479CE68280B}">
      <dgm:prSet/>
      <dgm:spPr/>
      <dgm:t>
        <a:bodyPr/>
        <a:lstStyle/>
        <a:p>
          <a:endParaRPr lang="uk-UA"/>
        </a:p>
      </dgm:t>
    </dgm:pt>
    <dgm:pt modelId="{AF139EFA-8490-4939-AE82-816550B2EEF7}" type="sibTrans" cxnId="{1EC2AE91-4B26-476A-BE2C-8479CE68280B}">
      <dgm:prSet/>
      <dgm:spPr/>
      <dgm:t>
        <a:bodyPr/>
        <a:lstStyle/>
        <a:p>
          <a:endParaRPr lang="uk-UA"/>
        </a:p>
      </dgm:t>
    </dgm:pt>
    <dgm:pt modelId="{BFBE3139-D706-4EA3-B2D3-04A403386D36}">
      <dgm:prSet phldrT="[Текст]"/>
      <dgm:spPr/>
      <dgm:t>
        <a:bodyPr/>
        <a:lstStyle/>
        <a:p>
          <a:r>
            <a:rPr lang="uk-UA" dirty="0" smtClean="0">
              <a:latin typeface="Comic Sans MS" pitchFamily="66" charset="0"/>
            </a:rPr>
            <a:t>Франція </a:t>
          </a:r>
          <a:endParaRPr lang="uk-UA" dirty="0">
            <a:latin typeface="Comic Sans MS" pitchFamily="66" charset="0"/>
          </a:endParaRPr>
        </a:p>
      </dgm:t>
    </dgm:pt>
    <dgm:pt modelId="{B3954758-8542-4E9C-83FD-C2B016DF9461}" type="parTrans" cxnId="{7090F70F-E213-4E45-BFE9-CE6AEBB9E910}">
      <dgm:prSet/>
      <dgm:spPr/>
      <dgm:t>
        <a:bodyPr/>
        <a:lstStyle/>
        <a:p>
          <a:endParaRPr lang="uk-UA"/>
        </a:p>
      </dgm:t>
    </dgm:pt>
    <dgm:pt modelId="{14E3306D-AB38-4004-A00F-4F68423E7340}" type="sibTrans" cxnId="{7090F70F-E213-4E45-BFE9-CE6AEBB9E910}">
      <dgm:prSet/>
      <dgm:spPr/>
      <dgm:t>
        <a:bodyPr/>
        <a:lstStyle/>
        <a:p>
          <a:endParaRPr lang="uk-UA"/>
        </a:p>
      </dgm:t>
    </dgm:pt>
    <dgm:pt modelId="{CEEF9B1A-2A37-48DA-8F6B-CEE250C0A491}">
      <dgm:prSet phldrT="[Текст]"/>
      <dgm:spPr/>
      <dgm:t>
        <a:bodyPr/>
        <a:lstStyle/>
        <a:p>
          <a:r>
            <a:rPr lang="uk-UA" dirty="0" smtClean="0">
              <a:latin typeface="Comic Sans MS" pitchFamily="66" charset="0"/>
            </a:rPr>
            <a:t>Італія</a:t>
          </a:r>
          <a:endParaRPr lang="uk-UA" dirty="0">
            <a:latin typeface="Comic Sans MS" pitchFamily="66" charset="0"/>
          </a:endParaRPr>
        </a:p>
      </dgm:t>
    </dgm:pt>
    <dgm:pt modelId="{E859B71C-639B-454B-B9B9-E2DAAFD45085}" type="parTrans" cxnId="{BD79F3C2-8A16-4186-8A05-B2F347046191}">
      <dgm:prSet/>
      <dgm:spPr/>
      <dgm:t>
        <a:bodyPr/>
        <a:lstStyle/>
        <a:p>
          <a:endParaRPr lang="uk-UA"/>
        </a:p>
      </dgm:t>
    </dgm:pt>
    <dgm:pt modelId="{E16119DA-43AE-447E-87E5-E4F5F0437473}" type="sibTrans" cxnId="{BD79F3C2-8A16-4186-8A05-B2F347046191}">
      <dgm:prSet/>
      <dgm:spPr/>
      <dgm:t>
        <a:bodyPr/>
        <a:lstStyle/>
        <a:p>
          <a:endParaRPr lang="uk-UA"/>
        </a:p>
      </dgm:t>
    </dgm:pt>
    <dgm:pt modelId="{374FAE45-75F3-4DF9-85BF-50B38531E0D4}" type="pres">
      <dgm:prSet presAssocID="{E480AF35-AAD4-403C-B6E2-3770BCFC7A9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686ED89B-8E28-4EFD-8AAA-0BFD1FE64F1B}" type="pres">
      <dgm:prSet presAssocID="{E480AF35-AAD4-403C-B6E2-3770BCFC7A9C}" presName="children" presStyleCnt="0"/>
      <dgm:spPr/>
    </dgm:pt>
    <dgm:pt modelId="{4751358B-AB67-4129-A3BB-EDCEC0151EF6}" type="pres">
      <dgm:prSet presAssocID="{E480AF35-AAD4-403C-B6E2-3770BCFC7A9C}" presName="childPlaceholder" presStyleCnt="0"/>
      <dgm:spPr/>
    </dgm:pt>
    <dgm:pt modelId="{80A64801-10C7-42F8-B9FC-14164B21BFCE}" type="pres">
      <dgm:prSet presAssocID="{E480AF35-AAD4-403C-B6E2-3770BCFC7A9C}" presName="circle" presStyleCnt="0"/>
      <dgm:spPr/>
    </dgm:pt>
    <dgm:pt modelId="{AF9D4740-AD4B-4E26-864E-DA5769189B77}" type="pres">
      <dgm:prSet presAssocID="{E480AF35-AAD4-403C-B6E2-3770BCFC7A9C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4AE486E-0006-4369-BE94-01BDFE674804}" type="pres">
      <dgm:prSet presAssocID="{E480AF35-AAD4-403C-B6E2-3770BCFC7A9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BD6ED97-A442-4D8A-BA0A-A43C2BB8EB07}" type="pres">
      <dgm:prSet presAssocID="{E480AF35-AAD4-403C-B6E2-3770BCFC7A9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0A78C61-1312-44F6-9222-FF5ACFE061B5}" type="pres">
      <dgm:prSet presAssocID="{E480AF35-AAD4-403C-B6E2-3770BCFC7A9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4E4F037-5A97-4328-8F55-E6673D9096A0}" type="pres">
      <dgm:prSet presAssocID="{E480AF35-AAD4-403C-B6E2-3770BCFC7A9C}" presName="quadrantPlaceholder" presStyleCnt="0"/>
      <dgm:spPr/>
    </dgm:pt>
    <dgm:pt modelId="{0D356F9B-34E4-4B19-8FA2-38A22550F886}" type="pres">
      <dgm:prSet presAssocID="{E480AF35-AAD4-403C-B6E2-3770BCFC7A9C}" presName="center1" presStyleLbl="fgShp" presStyleIdx="0" presStyleCnt="2"/>
      <dgm:spPr/>
    </dgm:pt>
    <dgm:pt modelId="{3D83B663-CC1E-4B4D-BD90-434C561B2DA2}" type="pres">
      <dgm:prSet presAssocID="{E480AF35-AAD4-403C-B6E2-3770BCFC7A9C}" presName="center2" presStyleLbl="fgShp" presStyleIdx="1" presStyleCnt="2"/>
      <dgm:spPr/>
    </dgm:pt>
  </dgm:ptLst>
  <dgm:cxnLst>
    <dgm:cxn modelId="{C32B2028-1100-49E9-B7C0-8ECB3071B081}" type="presOf" srcId="{04157C41-FCE8-4F93-B1A3-6E715D8C5F87}" destId="{84AE486E-0006-4369-BE94-01BDFE674804}" srcOrd="0" destOrd="0" presId="urn:microsoft.com/office/officeart/2005/8/layout/cycle4"/>
    <dgm:cxn modelId="{BD79F3C2-8A16-4186-8A05-B2F347046191}" srcId="{E480AF35-AAD4-403C-B6E2-3770BCFC7A9C}" destId="{CEEF9B1A-2A37-48DA-8F6B-CEE250C0A491}" srcOrd="3" destOrd="0" parTransId="{E859B71C-639B-454B-B9B9-E2DAAFD45085}" sibTransId="{E16119DA-43AE-447E-87E5-E4F5F0437473}"/>
    <dgm:cxn modelId="{7090F70F-E213-4E45-BFE9-CE6AEBB9E910}" srcId="{E480AF35-AAD4-403C-B6E2-3770BCFC7A9C}" destId="{BFBE3139-D706-4EA3-B2D3-04A403386D36}" srcOrd="2" destOrd="0" parTransId="{B3954758-8542-4E9C-83FD-C2B016DF9461}" sibTransId="{14E3306D-AB38-4004-A00F-4F68423E7340}"/>
    <dgm:cxn modelId="{6501F975-E64E-4E17-8065-A8A0BB1A0CAD}" srcId="{E480AF35-AAD4-403C-B6E2-3770BCFC7A9C}" destId="{E4BDE5BD-73EA-4074-ADDC-D8009BA2AD08}" srcOrd="0" destOrd="0" parTransId="{39C64950-47BF-49C2-B65A-AC346AAA0EF0}" sibTransId="{D5A1985F-1BAB-4D4A-A32E-458B1A7BA13F}"/>
    <dgm:cxn modelId="{EFFFA2AA-B59D-46CA-8C21-F21E913766F6}" type="presOf" srcId="{E4BDE5BD-73EA-4074-ADDC-D8009BA2AD08}" destId="{AF9D4740-AD4B-4E26-864E-DA5769189B77}" srcOrd="0" destOrd="0" presId="urn:microsoft.com/office/officeart/2005/8/layout/cycle4"/>
    <dgm:cxn modelId="{1EC2AE91-4B26-476A-BE2C-8479CE68280B}" srcId="{E480AF35-AAD4-403C-B6E2-3770BCFC7A9C}" destId="{04157C41-FCE8-4F93-B1A3-6E715D8C5F87}" srcOrd="1" destOrd="0" parTransId="{F10BAD9C-E4DD-4E3B-88E5-39E871B5ADB5}" sibTransId="{AF139EFA-8490-4939-AE82-816550B2EEF7}"/>
    <dgm:cxn modelId="{929060D9-BBE8-4079-ACDE-39D6C88FACCE}" type="presOf" srcId="{CEEF9B1A-2A37-48DA-8F6B-CEE250C0A491}" destId="{C0A78C61-1312-44F6-9222-FF5ACFE061B5}" srcOrd="0" destOrd="0" presId="urn:microsoft.com/office/officeart/2005/8/layout/cycle4"/>
    <dgm:cxn modelId="{A6DB3FE3-3E50-4E33-B588-74C95C661BE1}" type="presOf" srcId="{E480AF35-AAD4-403C-B6E2-3770BCFC7A9C}" destId="{374FAE45-75F3-4DF9-85BF-50B38531E0D4}" srcOrd="0" destOrd="0" presId="urn:microsoft.com/office/officeart/2005/8/layout/cycle4"/>
    <dgm:cxn modelId="{936BE074-72B0-40B6-B0E0-4683933B2818}" type="presOf" srcId="{BFBE3139-D706-4EA3-B2D3-04A403386D36}" destId="{8BD6ED97-A442-4D8A-BA0A-A43C2BB8EB07}" srcOrd="0" destOrd="0" presId="urn:microsoft.com/office/officeart/2005/8/layout/cycle4"/>
    <dgm:cxn modelId="{3C0B60B5-2108-415D-B373-3BF5D2C0BBD5}" type="presParOf" srcId="{374FAE45-75F3-4DF9-85BF-50B38531E0D4}" destId="{686ED89B-8E28-4EFD-8AAA-0BFD1FE64F1B}" srcOrd="0" destOrd="0" presId="urn:microsoft.com/office/officeart/2005/8/layout/cycle4"/>
    <dgm:cxn modelId="{9DB9DD72-9E7D-4C6A-A0EE-B915FE1D2DD6}" type="presParOf" srcId="{686ED89B-8E28-4EFD-8AAA-0BFD1FE64F1B}" destId="{4751358B-AB67-4129-A3BB-EDCEC0151EF6}" srcOrd="0" destOrd="0" presId="urn:microsoft.com/office/officeart/2005/8/layout/cycle4"/>
    <dgm:cxn modelId="{1AF9205A-4D0B-46ED-955B-4A7D74E8420D}" type="presParOf" srcId="{374FAE45-75F3-4DF9-85BF-50B38531E0D4}" destId="{80A64801-10C7-42F8-B9FC-14164B21BFCE}" srcOrd="1" destOrd="0" presId="urn:microsoft.com/office/officeart/2005/8/layout/cycle4"/>
    <dgm:cxn modelId="{D8A42BC2-A2A1-4AF6-8E82-0AFD48640F2C}" type="presParOf" srcId="{80A64801-10C7-42F8-B9FC-14164B21BFCE}" destId="{AF9D4740-AD4B-4E26-864E-DA5769189B77}" srcOrd="0" destOrd="0" presId="urn:microsoft.com/office/officeart/2005/8/layout/cycle4"/>
    <dgm:cxn modelId="{E9D64F6D-E5D9-432D-8DBE-312194561785}" type="presParOf" srcId="{80A64801-10C7-42F8-B9FC-14164B21BFCE}" destId="{84AE486E-0006-4369-BE94-01BDFE674804}" srcOrd="1" destOrd="0" presId="urn:microsoft.com/office/officeart/2005/8/layout/cycle4"/>
    <dgm:cxn modelId="{DD8A85E0-CD8D-459D-887B-C4A99CC8FAAE}" type="presParOf" srcId="{80A64801-10C7-42F8-B9FC-14164B21BFCE}" destId="{8BD6ED97-A442-4D8A-BA0A-A43C2BB8EB07}" srcOrd="2" destOrd="0" presId="urn:microsoft.com/office/officeart/2005/8/layout/cycle4"/>
    <dgm:cxn modelId="{6FD2CE30-5049-433F-99C0-E62F514DC5D4}" type="presParOf" srcId="{80A64801-10C7-42F8-B9FC-14164B21BFCE}" destId="{C0A78C61-1312-44F6-9222-FF5ACFE061B5}" srcOrd="3" destOrd="0" presId="urn:microsoft.com/office/officeart/2005/8/layout/cycle4"/>
    <dgm:cxn modelId="{3651B32B-958C-44A2-A136-B58EFBCEA737}" type="presParOf" srcId="{80A64801-10C7-42F8-B9FC-14164B21BFCE}" destId="{B4E4F037-5A97-4328-8F55-E6673D9096A0}" srcOrd="4" destOrd="0" presId="urn:microsoft.com/office/officeart/2005/8/layout/cycle4"/>
    <dgm:cxn modelId="{A0BF098F-8372-4160-B1D7-B47333ABC575}" type="presParOf" srcId="{374FAE45-75F3-4DF9-85BF-50B38531E0D4}" destId="{0D356F9B-34E4-4B19-8FA2-38A22550F886}" srcOrd="2" destOrd="0" presId="urn:microsoft.com/office/officeart/2005/8/layout/cycle4"/>
    <dgm:cxn modelId="{7D3C4B01-3CDA-43FA-98AA-9516C187E5C5}" type="presParOf" srcId="{374FAE45-75F3-4DF9-85BF-50B38531E0D4}" destId="{3D83B663-CC1E-4B4D-BD90-434C561B2DA2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9D4740-AD4B-4E26-864E-DA5769189B77}">
      <dsp:nvSpPr>
        <dsp:cNvPr id="0" name=""/>
        <dsp:cNvSpPr/>
      </dsp:nvSpPr>
      <dsp:spPr>
        <a:xfrm>
          <a:off x="1583455" y="287311"/>
          <a:ext cx="2182562" cy="2182562"/>
        </a:xfrm>
        <a:prstGeom prst="pieWedg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0" kern="1200" dirty="0" smtClean="0">
              <a:latin typeface="Comic Sans MS" pitchFamily="66" charset="0"/>
            </a:rPr>
            <a:t>США</a:t>
          </a:r>
          <a:endParaRPr lang="uk-UA" sz="3600" b="0" kern="1200" dirty="0">
            <a:latin typeface="Comic Sans MS" pitchFamily="66" charset="0"/>
          </a:endParaRPr>
        </a:p>
      </dsp:txBody>
      <dsp:txXfrm>
        <a:off x="2222713" y="926569"/>
        <a:ext cx="1543304" cy="1543304"/>
      </dsp:txXfrm>
    </dsp:sp>
    <dsp:sp modelId="{84AE486E-0006-4369-BE94-01BDFE674804}">
      <dsp:nvSpPr>
        <dsp:cNvPr id="0" name=""/>
        <dsp:cNvSpPr/>
      </dsp:nvSpPr>
      <dsp:spPr>
        <a:xfrm rot="5400000">
          <a:off x="3866829" y="287311"/>
          <a:ext cx="2182562" cy="2182562"/>
        </a:xfrm>
        <a:prstGeom prst="pieWedg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latin typeface="Comic Sans MS" pitchFamily="66" charset="0"/>
            </a:rPr>
            <a:t>Англія</a:t>
          </a:r>
          <a:endParaRPr lang="uk-UA" sz="2800" kern="1200" dirty="0">
            <a:latin typeface="Comic Sans MS" pitchFamily="66" charset="0"/>
          </a:endParaRPr>
        </a:p>
      </dsp:txBody>
      <dsp:txXfrm rot="-5400000">
        <a:off x="3866829" y="926569"/>
        <a:ext cx="1543304" cy="1543304"/>
      </dsp:txXfrm>
    </dsp:sp>
    <dsp:sp modelId="{8BD6ED97-A442-4D8A-BA0A-A43C2BB8EB07}">
      <dsp:nvSpPr>
        <dsp:cNvPr id="0" name=""/>
        <dsp:cNvSpPr/>
      </dsp:nvSpPr>
      <dsp:spPr>
        <a:xfrm rot="10800000">
          <a:off x="3866829" y="2570685"/>
          <a:ext cx="2182562" cy="2182562"/>
        </a:xfrm>
        <a:prstGeom prst="pieWedg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>
              <a:latin typeface="Comic Sans MS" pitchFamily="66" charset="0"/>
            </a:rPr>
            <a:t>Франція </a:t>
          </a:r>
          <a:endParaRPr lang="uk-UA" sz="2500" kern="1200" dirty="0">
            <a:latin typeface="Comic Sans MS" pitchFamily="66" charset="0"/>
          </a:endParaRPr>
        </a:p>
      </dsp:txBody>
      <dsp:txXfrm rot="10800000">
        <a:off x="3866829" y="2570685"/>
        <a:ext cx="1543304" cy="1543304"/>
      </dsp:txXfrm>
    </dsp:sp>
    <dsp:sp modelId="{C0A78C61-1312-44F6-9222-FF5ACFE061B5}">
      <dsp:nvSpPr>
        <dsp:cNvPr id="0" name=""/>
        <dsp:cNvSpPr/>
      </dsp:nvSpPr>
      <dsp:spPr>
        <a:xfrm rot="16200000">
          <a:off x="1583455" y="2570685"/>
          <a:ext cx="2182562" cy="2182562"/>
        </a:xfrm>
        <a:prstGeom prst="pieWedg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>
              <a:latin typeface="Comic Sans MS" pitchFamily="66" charset="0"/>
            </a:rPr>
            <a:t>Італія</a:t>
          </a:r>
          <a:endParaRPr lang="uk-UA" sz="2500" kern="1200" dirty="0">
            <a:latin typeface="Comic Sans MS" pitchFamily="66" charset="0"/>
          </a:endParaRPr>
        </a:p>
      </dsp:txBody>
      <dsp:txXfrm rot="5400000">
        <a:off x="2222713" y="2570685"/>
        <a:ext cx="1543304" cy="1543304"/>
      </dsp:txXfrm>
    </dsp:sp>
    <dsp:sp modelId="{0D356F9B-34E4-4B19-8FA2-38A22550F886}">
      <dsp:nvSpPr>
        <dsp:cNvPr id="0" name=""/>
        <dsp:cNvSpPr/>
      </dsp:nvSpPr>
      <dsp:spPr>
        <a:xfrm>
          <a:off x="3439642" y="2066629"/>
          <a:ext cx="753563" cy="655272"/>
        </a:xfrm>
        <a:prstGeom prst="circular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tint val="4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3D83B663-CC1E-4B4D-BD90-434C561B2DA2}">
      <dsp:nvSpPr>
        <dsp:cNvPr id="0" name=""/>
        <dsp:cNvSpPr/>
      </dsp:nvSpPr>
      <dsp:spPr>
        <a:xfrm rot="10800000">
          <a:off x="3439642" y="2318657"/>
          <a:ext cx="753563" cy="655272"/>
        </a:xfrm>
        <a:prstGeom prst="circular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tint val="4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531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1950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52223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53123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3761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53924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516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7333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7987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39340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0698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681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uropeana1914-1918.eu/en" TargetMode="External"/><Relationship Id="rId2" Type="http://schemas.openxmlformats.org/officeDocument/2006/relationships/hyperlink" Target="http://scholar.google.com.ua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379" y="4581128"/>
            <a:ext cx="6400800" cy="1752600"/>
          </a:xfrm>
        </p:spPr>
        <p:txBody>
          <a:bodyPr>
            <a:normAutofit fontScale="62500" lnSpcReduction="20000"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100" b="1" dirty="0" smtClean="0">
                <a:solidFill>
                  <a:srgbClr val="C00000"/>
                </a:solidFill>
                <a:latin typeface="Comic Sans MS" pitchFamily="66" charset="0"/>
              </a:rPr>
              <a:t>Цапенко Ганна Олександрівна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100" b="1" dirty="0" smtClean="0">
                <a:solidFill>
                  <a:srgbClr val="C00000"/>
                </a:solidFill>
                <a:latin typeface="Comic Sans MS" pitchFamily="66" charset="0"/>
              </a:rPr>
              <a:t>учитель історії та права</a:t>
            </a:r>
            <a:endParaRPr lang="uk-UA" sz="3100" b="1" dirty="0">
              <a:solidFill>
                <a:srgbClr val="C00000"/>
              </a:solidFill>
              <a:latin typeface="Comic Sans MS" pitchFamily="66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100" b="1" dirty="0">
                <a:solidFill>
                  <a:srgbClr val="C00000"/>
                </a:solidFill>
                <a:latin typeface="Comic Sans MS" pitchFamily="66" charset="0"/>
              </a:rPr>
              <a:t>навчально-виховного комплексу "Загальноосвітня школа І-ІІІ ступенів № 3 - колегіум" Смілянської міської ради Черкаської області </a:t>
            </a:r>
          </a:p>
          <a:p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1806015" y="3429000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itchFamily="66" charset="0"/>
              </a:rPr>
              <a:t>Серія цифрових ресурсів до уроків всесвітньої історії в 10 класі</a:t>
            </a:r>
          </a:p>
          <a:p>
            <a:pPr algn="ctr"/>
            <a:r>
              <a:rPr lang="uk-UA" dirty="0" smtClean="0">
                <a:latin typeface="Comic Sans MS" pitchFamily="66" charset="0"/>
              </a:rPr>
              <a:t>Рівень стандарт</a:t>
            </a:r>
            <a:endParaRPr lang="uk-UA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916832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Comic Sans MS" pitchFamily="66" charset="0"/>
              </a:rPr>
              <a:t>Тема: Міжнародна обстановка після завершення Першої світової війни</a:t>
            </a:r>
            <a:endParaRPr lang="uk-UA" sz="3600" dirty="0">
              <a:latin typeface="Comic Sans MS" pitchFamily="66" charset="0"/>
            </a:endParaRPr>
          </a:p>
        </p:txBody>
      </p:sp>
      <p:pic>
        <p:nvPicPr>
          <p:cNvPr id="1027" name="Picture 3" descr="C:\Users\ania\Desktop\1\US_flag_48_stars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0567"/>
            <a:ext cx="2659437" cy="157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nia\Desktop\1\UKfla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99" y="150567"/>
            <a:ext cx="2530760" cy="156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nia\Desktop\1\flag_of_france_0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50567"/>
            <a:ext cx="2798924" cy="156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43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latin typeface="Comic Sans MS" pitchFamily="66" charset="0"/>
              </a:rPr>
              <a:t>Німеччина – головна винуватиця війни!</a:t>
            </a:r>
            <a:endParaRPr lang="uk-UA" sz="3600" b="1" dirty="0">
              <a:latin typeface="Comic Sans MS" pitchFamily="66" charset="0"/>
            </a:endParaRPr>
          </a:p>
        </p:txBody>
      </p:sp>
      <p:pic>
        <p:nvPicPr>
          <p:cNvPr id="8194" name="Picture 2" descr="C:\Users\ania\Desktop\1\0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4248472" cy="520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60032" y="1412776"/>
            <a:ext cx="39604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u="sng" dirty="0" smtClean="0">
                <a:solidFill>
                  <a:srgbClr val="FF0000"/>
                </a:solidFill>
                <a:latin typeface="Comic Sans MS" pitchFamily="66" charset="0"/>
              </a:rPr>
              <a:t>Проаналізуй </a:t>
            </a:r>
            <a:r>
              <a:rPr lang="uk-UA" sz="3200" b="1" dirty="0" smtClean="0">
                <a:latin typeface="Comic Sans MS" pitchFamily="66" charset="0"/>
              </a:rPr>
              <a:t>карикатуру та </a:t>
            </a:r>
            <a:r>
              <a:rPr lang="uk-UA" sz="3200" b="1" u="sng" dirty="0" smtClean="0">
                <a:solidFill>
                  <a:srgbClr val="FF0000"/>
                </a:solidFill>
                <a:latin typeface="Comic Sans MS" pitchFamily="66" charset="0"/>
              </a:rPr>
              <a:t>обґрунтуй </a:t>
            </a:r>
            <a:r>
              <a:rPr lang="uk-UA" sz="3200" b="1" dirty="0" smtClean="0">
                <a:latin typeface="Comic Sans MS" pitchFamily="66" charset="0"/>
              </a:rPr>
              <a:t>справедливість Версальського договору щодо Німеччини.</a:t>
            </a:r>
            <a:endParaRPr lang="uk-UA" sz="3200" b="1" dirty="0">
              <a:latin typeface="Comic Sans MS" pitchFamily="66" charset="0"/>
            </a:endParaRPr>
          </a:p>
          <a:p>
            <a:pPr algn="ctr"/>
            <a:endParaRPr lang="uk-UA" sz="2800" b="1" dirty="0" smtClean="0">
              <a:latin typeface="Comic Sans MS" pitchFamily="66" charset="0"/>
            </a:endParaRPr>
          </a:p>
          <a:p>
            <a:pPr algn="ctr"/>
            <a:endParaRPr lang="uk-UA" sz="2800" b="1" dirty="0">
              <a:latin typeface="Comic Sans MS" pitchFamily="66" charset="0"/>
            </a:endParaRPr>
          </a:p>
          <a:p>
            <a:pPr algn="ctr"/>
            <a:endParaRPr lang="uk-UA" sz="2800" b="1" dirty="0" smtClean="0">
              <a:latin typeface="Comic Sans MS" pitchFamily="66" charset="0"/>
            </a:endParaRPr>
          </a:p>
          <a:p>
            <a:pPr algn="ctr"/>
            <a:endParaRPr lang="uk-UA" sz="2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70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Ліга Націй</a:t>
            </a:r>
            <a:b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10 січня 1920</a:t>
            </a:r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098" name="Picture 2" descr="C:\Users\ania\Desktop\1\p9akW8L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8250649" cy="423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ania\Desktop\1\Woodrow_wilson_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2016224" cy="24249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5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nia\Desktop\1\image152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7997"/>
            <a:ext cx="5472608" cy="2644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nia\Desktop\1\OON_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82478"/>
            <a:ext cx="3549774" cy="236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42" y="2944590"/>
            <a:ext cx="3517911" cy="2346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5517232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Comic Sans MS" pitchFamily="66" charset="0"/>
              </a:rPr>
              <a:t>Ліга Націй</a:t>
            </a:r>
            <a:endParaRPr lang="uk-UA" sz="28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46787" y="5578787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Comic Sans MS" pitchFamily="66" charset="0"/>
              </a:rPr>
              <a:t>ООН</a:t>
            </a:r>
            <a:endParaRPr lang="uk-UA" sz="2400" b="1" dirty="0">
              <a:latin typeface="Comic Sans MS" pitchFamily="66" charset="0"/>
            </a:endParaRPr>
          </a:p>
        </p:txBody>
      </p:sp>
      <p:sp>
        <p:nvSpPr>
          <p:cNvPr id="6" name="Штриховая стрелка вправо 5"/>
          <p:cNvSpPr/>
          <p:nvPr/>
        </p:nvSpPr>
        <p:spPr>
          <a:xfrm>
            <a:off x="4166698" y="3717032"/>
            <a:ext cx="930595" cy="72008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403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Мирні договори з союзниками</a:t>
            </a:r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853136"/>
          </a:xfrm>
        </p:spPr>
        <p:txBody>
          <a:bodyPr/>
          <a:lstStyle/>
          <a:p>
            <a:r>
              <a:rPr lang="uk-UA" b="1" u="sng" dirty="0" err="1" smtClean="0">
                <a:solidFill>
                  <a:srgbClr val="FF0000"/>
                </a:solidFill>
                <a:latin typeface="Comic Sans MS" pitchFamily="66" charset="0"/>
              </a:rPr>
              <a:t>Сен</a:t>
            </a:r>
            <a:r>
              <a:rPr lang="uk-UA" b="1" u="sng" dirty="0" smtClean="0">
                <a:solidFill>
                  <a:srgbClr val="FF0000"/>
                </a:solidFill>
                <a:latin typeface="Comic Sans MS" pitchFamily="66" charset="0"/>
              </a:rPr>
              <a:t> – </a:t>
            </a:r>
            <a:r>
              <a:rPr lang="uk-UA" b="1" u="sng" dirty="0" err="1" smtClean="0">
                <a:solidFill>
                  <a:srgbClr val="FF0000"/>
                </a:solidFill>
                <a:latin typeface="Comic Sans MS" pitchFamily="66" charset="0"/>
              </a:rPr>
              <a:t>Жерменський</a:t>
            </a:r>
            <a:r>
              <a:rPr lang="uk-UA" dirty="0" smtClean="0">
                <a:latin typeface="Comic Sans MS" pitchFamily="66" charset="0"/>
              </a:rPr>
              <a:t> - Австрія – </a:t>
            </a:r>
          </a:p>
          <a:p>
            <a:pPr marL="0" indent="0">
              <a:buNone/>
            </a:pPr>
            <a:r>
              <a:rPr lang="uk-UA" dirty="0" smtClean="0">
                <a:latin typeface="Comic Sans MS" pitchFamily="66" charset="0"/>
              </a:rPr>
              <a:t>10 вересня 1919</a:t>
            </a:r>
          </a:p>
          <a:p>
            <a:r>
              <a:rPr lang="uk-UA" b="1" u="sng" dirty="0" err="1" smtClean="0">
                <a:solidFill>
                  <a:srgbClr val="FF0000"/>
                </a:solidFill>
                <a:latin typeface="Comic Sans MS" pitchFamily="66" charset="0"/>
              </a:rPr>
              <a:t>Нейїський</a:t>
            </a:r>
            <a:r>
              <a:rPr lang="uk-UA" dirty="0" smtClean="0">
                <a:latin typeface="Comic Sans MS" pitchFamily="66" charset="0"/>
              </a:rPr>
              <a:t> – Болгарія – </a:t>
            </a:r>
          </a:p>
          <a:p>
            <a:pPr marL="0" indent="0">
              <a:buNone/>
            </a:pPr>
            <a:r>
              <a:rPr lang="uk-UA" dirty="0" smtClean="0">
                <a:latin typeface="Comic Sans MS" pitchFamily="66" charset="0"/>
              </a:rPr>
              <a:t>27 листопада 1919</a:t>
            </a:r>
          </a:p>
          <a:p>
            <a:r>
              <a:rPr lang="uk-UA" b="1" u="sng" dirty="0" err="1" smtClean="0">
                <a:solidFill>
                  <a:srgbClr val="FF0000"/>
                </a:solidFill>
                <a:latin typeface="Comic Sans MS" pitchFamily="66" charset="0"/>
              </a:rPr>
              <a:t>Тріанонський</a:t>
            </a:r>
            <a:r>
              <a:rPr lang="uk-UA" dirty="0" smtClean="0">
                <a:latin typeface="Comic Sans MS" pitchFamily="66" charset="0"/>
              </a:rPr>
              <a:t> – Угорщина – </a:t>
            </a:r>
          </a:p>
          <a:p>
            <a:pPr marL="0" indent="0">
              <a:buNone/>
            </a:pPr>
            <a:r>
              <a:rPr lang="uk-UA" dirty="0" smtClean="0">
                <a:latin typeface="Comic Sans MS" pitchFamily="66" charset="0"/>
              </a:rPr>
              <a:t>4 червня 1920</a:t>
            </a:r>
          </a:p>
          <a:p>
            <a:r>
              <a:rPr lang="uk-UA" b="1" u="sng" dirty="0" smtClean="0">
                <a:solidFill>
                  <a:srgbClr val="FF0000"/>
                </a:solidFill>
                <a:latin typeface="Comic Sans MS" pitchFamily="66" charset="0"/>
              </a:rPr>
              <a:t>Севрський </a:t>
            </a:r>
            <a:r>
              <a:rPr lang="uk-UA" dirty="0" smtClean="0">
                <a:latin typeface="Comic Sans MS" pitchFamily="66" charset="0"/>
              </a:rPr>
              <a:t>– Туреччина – </a:t>
            </a:r>
          </a:p>
          <a:p>
            <a:pPr marL="0" indent="0">
              <a:buNone/>
            </a:pPr>
            <a:r>
              <a:rPr lang="uk-UA" dirty="0" smtClean="0">
                <a:latin typeface="Comic Sans MS" pitchFamily="66" charset="0"/>
              </a:rPr>
              <a:t>10 серпня 1920</a:t>
            </a:r>
            <a:endParaRPr lang="uk-UA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08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354162"/>
          </a:xfrm>
        </p:spPr>
        <p:txBody>
          <a:bodyPr>
            <a:noAutofit/>
          </a:bodyPr>
          <a:lstStyle/>
          <a:p>
            <a:r>
              <a:rPr lang="uk-UA" sz="2800" b="1" u="sng" dirty="0" smtClean="0">
                <a:solidFill>
                  <a:srgbClr val="FF0000"/>
                </a:solidFill>
                <a:latin typeface="Comic Sans MS" pitchFamily="66" charset="0"/>
              </a:rPr>
              <a:t>Проблемне питання: </a:t>
            </a:r>
            <a:r>
              <a:rPr lang="uk-UA" sz="2800" b="1" dirty="0" smtClean="0">
                <a:latin typeface="Comic Sans MS" pitchFamily="66" charset="0"/>
              </a:rPr>
              <a:t>Чи відповідає карикатура підсумкам Паризької мирної конференції?</a:t>
            </a:r>
            <a:endParaRPr lang="uk-UA" sz="2800" b="1" dirty="0">
              <a:latin typeface="Comic Sans MS" pitchFamily="66" charset="0"/>
            </a:endParaRPr>
          </a:p>
        </p:txBody>
      </p:sp>
      <p:pic>
        <p:nvPicPr>
          <p:cNvPr id="5122" name="Picture 2" descr="C:\Users\ania\Desktop\1\4OrRu3l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632848" cy="485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43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Comic Sans MS" pitchFamily="66" charset="0"/>
              </a:rPr>
              <a:t>Література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dirty="0">
                <a:latin typeface="Comic Sans MS" pitchFamily="66" charset="0"/>
              </a:rPr>
              <a:t>С.П. Пивовар, С.Стельмах "Всесвітня історія ХХ ст." 1995 р.</a:t>
            </a:r>
          </a:p>
          <a:p>
            <a:r>
              <a:rPr lang="uk-UA" dirty="0">
                <a:latin typeface="Comic Sans MS" pitchFamily="66" charset="0"/>
              </a:rPr>
              <a:t>І.Коляда, Т.</a:t>
            </a:r>
            <a:r>
              <a:rPr lang="uk-UA" dirty="0" err="1">
                <a:latin typeface="Comic Sans MS" pitchFamily="66" charset="0"/>
              </a:rPr>
              <a:t>Ладиченко</a:t>
            </a:r>
            <a:r>
              <a:rPr lang="uk-UA" dirty="0">
                <a:latin typeface="Comic Sans MS" pitchFamily="66" charset="0"/>
              </a:rPr>
              <a:t> "Всесвітня історія вік ХХ" 1995 р.</a:t>
            </a:r>
          </a:p>
          <a:p>
            <a:r>
              <a:rPr lang="uk-UA" dirty="0">
                <a:latin typeface="Comic Sans MS" pitchFamily="66" charset="0"/>
              </a:rPr>
              <a:t>В.Ф. </a:t>
            </a:r>
            <a:r>
              <a:rPr lang="uk-UA" dirty="0" err="1">
                <a:latin typeface="Comic Sans MS" pitchFamily="66" charset="0"/>
              </a:rPr>
              <a:t>Салабай</a:t>
            </a:r>
            <a:r>
              <a:rPr lang="uk-UA" dirty="0">
                <a:latin typeface="Comic Sans MS" pitchFamily="66" charset="0"/>
              </a:rPr>
              <a:t>,  Я.А.  Титаренко,  Л.О.  </a:t>
            </a:r>
            <a:r>
              <a:rPr lang="uk-UA" dirty="0" err="1">
                <a:latin typeface="Comic Sans MS" pitchFamily="66" charset="0"/>
              </a:rPr>
              <a:t>Панчук</a:t>
            </a:r>
            <a:r>
              <a:rPr lang="uk-UA" dirty="0">
                <a:latin typeface="Comic Sans MS" pitchFamily="66" charset="0"/>
              </a:rPr>
              <a:t>,  М.П.  Чуб,  О.Ф.  </a:t>
            </a:r>
            <a:r>
              <a:rPr lang="uk-UA" dirty="0" err="1">
                <a:latin typeface="Comic Sans MS" pitchFamily="66" charset="0"/>
              </a:rPr>
              <a:t>Яхн</a:t>
            </a:r>
            <a:r>
              <a:rPr lang="uk-UA" dirty="0">
                <a:latin typeface="Comic Sans MS" pitchFamily="66" charset="0"/>
              </a:rPr>
              <a:t> «Політична історія ХХ ст.»</a:t>
            </a:r>
          </a:p>
          <a:p>
            <a:r>
              <a:rPr lang="pl-PL" dirty="0">
                <a:latin typeface="Comic Sans MS" pitchFamily="66" charset="0"/>
                <a:hlinkClick r:id="rId2"/>
              </a:rPr>
              <a:t>http://scholar.google.com.ua/</a:t>
            </a:r>
            <a:endParaRPr lang="uk-UA" dirty="0">
              <a:latin typeface="Comic Sans MS" pitchFamily="66" charset="0"/>
            </a:endParaRPr>
          </a:p>
          <a:p>
            <a:r>
              <a:rPr lang="pl-PL" dirty="0">
                <a:latin typeface="Comic Sans MS" pitchFamily="66" charset="0"/>
                <a:hlinkClick r:id="rId3"/>
              </a:rPr>
              <a:t>http://www.europeana1914-1918.eu/en</a:t>
            </a:r>
            <a:endParaRPr lang="uk-UA" dirty="0">
              <a:latin typeface="Comic Sans MS" pitchFamily="66" charset="0"/>
            </a:endParaRPr>
          </a:p>
          <a:p>
            <a:pPr marL="0" indent="0">
              <a:buNone/>
            </a:pPr>
            <a:endParaRPr lang="uk-UA" dirty="0">
              <a:latin typeface="Comic Sans MS" pitchFamily="66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0280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Comic Sans MS" pitchFamily="66" charset="0"/>
              </a:rPr>
              <a:t>Відкриття Паризької мирної конференції 18 січня 1919</a:t>
            </a:r>
            <a:endParaRPr lang="uk-UA" dirty="0">
              <a:latin typeface="Comic Sans MS" pitchFamily="66" charset="0"/>
            </a:endParaRPr>
          </a:p>
        </p:txBody>
      </p:sp>
      <p:pic>
        <p:nvPicPr>
          <p:cNvPr id="2050" name="Picture 2" descr="C:\Users\ania\Desktop\1\Georges_Clemenceau_Imag139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24" y="2705288"/>
            <a:ext cx="2952329" cy="3903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nia\Desktop\1\flag_of_france_0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558284"/>
            <a:ext cx="1631928" cy="108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417" y="1827656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Comic Sans MS" pitchFamily="66" charset="0"/>
              </a:rPr>
              <a:t>Президент Франції </a:t>
            </a:r>
          </a:p>
          <a:p>
            <a:pPr algn="ctr"/>
            <a:r>
              <a:rPr lang="uk-UA" b="1" dirty="0" smtClean="0">
                <a:latin typeface="Comic Sans MS" pitchFamily="66" charset="0"/>
              </a:rPr>
              <a:t>Р. Пуанкаре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3433543" y="1827656"/>
            <a:ext cx="5469917" cy="3545559"/>
          </a:xfrm>
          <a:prstGeom prst="cloudCallout">
            <a:avLst/>
          </a:prstGeom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4072556" y="2348880"/>
            <a:ext cx="42309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Comic Sans MS" pitchFamily="66" charset="0"/>
              </a:rPr>
              <a:t>«Панове</a:t>
            </a:r>
            <a:r>
              <a:rPr lang="uk-UA" b="1" dirty="0">
                <a:latin typeface="Comic Sans MS" pitchFamily="66" charset="0"/>
              </a:rPr>
              <a:t>, рівно 48 років тому у Дзеркальному залі Версальського палацу була проголошена  Німецька імперія. Сьогодні ми зібралися тут для того, щоб знищити і скасувати те, що було створено в той </a:t>
            </a:r>
            <a:r>
              <a:rPr lang="uk-UA" b="1" dirty="0" smtClean="0">
                <a:latin typeface="Comic Sans MS" pitchFamily="66" charset="0"/>
              </a:rPr>
              <a:t>день».</a:t>
            </a:r>
            <a:endParaRPr lang="uk-UA" b="1" dirty="0">
              <a:latin typeface="Comic Sans MS" pitchFamily="66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989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Рада чотирьох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535309720"/>
              </p:ext>
            </p:extLst>
          </p:nvPr>
        </p:nvGraphicFramePr>
        <p:xfrm>
          <a:off x="755576" y="1412776"/>
          <a:ext cx="763284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Рада десяти</a:t>
            </a:r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ania\Desktop\1\Emblem_of_the_Russian_SFSR_(1920-1978).svg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75784"/>
            <a:ext cx="1827860" cy="189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401979" y="1196752"/>
            <a:ext cx="4861235" cy="4202774"/>
            <a:chOff x="2381578" y="1196752"/>
            <a:chExt cx="4861235" cy="4202774"/>
          </a:xfrm>
        </p:grpSpPr>
        <p:sp>
          <p:nvSpPr>
            <p:cNvPr id="8" name="Полилиния 7"/>
            <p:cNvSpPr/>
            <p:nvPr/>
          </p:nvSpPr>
          <p:spPr>
            <a:xfrm>
              <a:off x="4132571" y="1196752"/>
              <a:ext cx="1400052" cy="910033"/>
            </a:xfrm>
            <a:custGeom>
              <a:avLst/>
              <a:gdLst>
                <a:gd name="connsiteX0" fmla="*/ 0 w 1400052"/>
                <a:gd name="connsiteY0" fmla="*/ 151675 h 910033"/>
                <a:gd name="connsiteX1" fmla="*/ 151675 w 1400052"/>
                <a:gd name="connsiteY1" fmla="*/ 0 h 910033"/>
                <a:gd name="connsiteX2" fmla="*/ 1248377 w 1400052"/>
                <a:gd name="connsiteY2" fmla="*/ 0 h 910033"/>
                <a:gd name="connsiteX3" fmla="*/ 1400052 w 1400052"/>
                <a:gd name="connsiteY3" fmla="*/ 151675 h 910033"/>
                <a:gd name="connsiteX4" fmla="*/ 1400052 w 1400052"/>
                <a:gd name="connsiteY4" fmla="*/ 758358 h 910033"/>
                <a:gd name="connsiteX5" fmla="*/ 1248377 w 1400052"/>
                <a:gd name="connsiteY5" fmla="*/ 910033 h 910033"/>
                <a:gd name="connsiteX6" fmla="*/ 151675 w 1400052"/>
                <a:gd name="connsiteY6" fmla="*/ 910033 h 910033"/>
                <a:gd name="connsiteX7" fmla="*/ 0 w 1400052"/>
                <a:gd name="connsiteY7" fmla="*/ 758358 h 910033"/>
                <a:gd name="connsiteX8" fmla="*/ 0 w 1400052"/>
                <a:gd name="connsiteY8" fmla="*/ 151675 h 91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0052" h="910033">
                  <a:moveTo>
                    <a:pt x="0" y="151675"/>
                  </a:moveTo>
                  <a:cubicBezTo>
                    <a:pt x="0" y="67907"/>
                    <a:pt x="67907" y="0"/>
                    <a:pt x="151675" y="0"/>
                  </a:cubicBezTo>
                  <a:lnTo>
                    <a:pt x="1248377" y="0"/>
                  </a:lnTo>
                  <a:cubicBezTo>
                    <a:pt x="1332145" y="0"/>
                    <a:pt x="1400052" y="67907"/>
                    <a:pt x="1400052" y="151675"/>
                  </a:cubicBezTo>
                  <a:lnTo>
                    <a:pt x="1400052" y="758358"/>
                  </a:lnTo>
                  <a:cubicBezTo>
                    <a:pt x="1400052" y="842126"/>
                    <a:pt x="1332145" y="910033"/>
                    <a:pt x="1248377" y="910033"/>
                  </a:cubicBezTo>
                  <a:lnTo>
                    <a:pt x="151675" y="910033"/>
                  </a:lnTo>
                  <a:cubicBezTo>
                    <a:pt x="67907" y="910033"/>
                    <a:pt x="0" y="842126"/>
                    <a:pt x="0" y="758358"/>
                  </a:cubicBezTo>
                  <a:lnTo>
                    <a:pt x="0" y="151675"/>
                  </a:lnTo>
                  <a:close/>
                </a:path>
              </a:pathLst>
            </a:custGeom>
          </p:spPr>
          <p:style>
            <a:lnRef idx="3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9674" tIns="139674" rIns="139674" bIns="139674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800" kern="1200" dirty="0" smtClean="0">
                  <a:latin typeface="Comic Sans MS" pitchFamily="66" charset="0"/>
                </a:rPr>
                <a:t>США</a:t>
              </a:r>
              <a:endParaRPr lang="uk-UA" sz="2800" kern="1200" dirty="0">
                <a:latin typeface="Comic Sans MS" pitchFamily="66" charset="0"/>
              </a:endParaRP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2991432" y="1651079"/>
              <a:ext cx="3639302" cy="363930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724374" y="240852"/>
                  </a:moveTo>
                  <a:arcTo wR="1819651" hR="1819651" stAng="17988880" swAng="1188165"/>
                </a:path>
              </a:pathLst>
            </a:custGeom>
            <a:noFill/>
            <a:ln>
              <a:tailEnd type="arrow"/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олилиния 9"/>
            <p:cNvSpPr/>
            <p:nvPr/>
          </p:nvSpPr>
          <p:spPr>
            <a:xfrm>
              <a:off x="5842761" y="2455061"/>
              <a:ext cx="1400052" cy="910033"/>
            </a:xfrm>
            <a:custGeom>
              <a:avLst/>
              <a:gdLst>
                <a:gd name="connsiteX0" fmla="*/ 0 w 1400052"/>
                <a:gd name="connsiteY0" fmla="*/ 151675 h 910033"/>
                <a:gd name="connsiteX1" fmla="*/ 151675 w 1400052"/>
                <a:gd name="connsiteY1" fmla="*/ 0 h 910033"/>
                <a:gd name="connsiteX2" fmla="*/ 1248377 w 1400052"/>
                <a:gd name="connsiteY2" fmla="*/ 0 h 910033"/>
                <a:gd name="connsiteX3" fmla="*/ 1400052 w 1400052"/>
                <a:gd name="connsiteY3" fmla="*/ 151675 h 910033"/>
                <a:gd name="connsiteX4" fmla="*/ 1400052 w 1400052"/>
                <a:gd name="connsiteY4" fmla="*/ 758358 h 910033"/>
                <a:gd name="connsiteX5" fmla="*/ 1248377 w 1400052"/>
                <a:gd name="connsiteY5" fmla="*/ 910033 h 910033"/>
                <a:gd name="connsiteX6" fmla="*/ 151675 w 1400052"/>
                <a:gd name="connsiteY6" fmla="*/ 910033 h 910033"/>
                <a:gd name="connsiteX7" fmla="*/ 0 w 1400052"/>
                <a:gd name="connsiteY7" fmla="*/ 758358 h 910033"/>
                <a:gd name="connsiteX8" fmla="*/ 0 w 1400052"/>
                <a:gd name="connsiteY8" fmla="*/ 151675 h 91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0052" h="910033">
                  <a:moveTo>
                    <a:pt x="0" y="151675"/>
                  </a:moveTo>
                  <a:cubicBezTo>
                    <a:pt x="0" y="67907"/>
                    <a:pt x="67907" y="0"/>
                    <a:pt x="151675" y="0"/>
                  </a:cubicBezTo>
                  <a:lnTo>
                    <a:pt x="1248377" y="0"/>
                  </a:lnTo>
                  <a:cubicBezTo>
                    <a:pt x="1332145" y="0"/>
                    <a:pt x="1400052" y="67907"/>
                    <a:pt x="1400052" y="151675"/>
                  </a:cubicBezTo>
                  <a:lnTo>
                    <a:pt x="1400052" y="758358"/>
                  </a:lnTo>
                  <a:cubicBezTo>
                    <a:pt x="1400052" y="842126"/>
                    <a:pt x="1332145" y="910033"/>
                    <a:pt x="1248377" y="910033"/>
                  </a:cubicBezTo>
                  <a:lnTo>
                    <a:pt x="151675" y="910033"/>
                  </a:lnTo>
                  <a:cubicBezTo>
                    <a:pt x="67907" y="910033"/>
                    <a:pt x="0" y="842126"/>
                    <a:pt x="0" y="758358"/>
                  </a:cubicBezTo>
                  <a:lnTo>
                    <a:pt x="0" y="151675"/>
                  </a:lnTo>
                  <a:close/>
                </a:path>
              </a:pathLst>
            </a:custGeom>
          </p:spPr>
          <p:style>
            <a:lnRef idx="3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9674" tIns="139674" rIns="139674" bIns="139674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400" kern="1200" dirty="0" smtClean="0">
                  <a:latin typeface="Comic Sans MS" pitchFamily="66" charset="0"/>
                </a:rPr>
                <a:t>Франція</a:t>
              </a:r>
              <a:endParaRPr lang="uk-UA" sz="2400" kern="1200" dirty="0">
                <a:latin typeface="Comic Sans MS" pitchFamily="66" charset="0"/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2992544" y="1652730"/>
              <a:ext cx="3639302" cy="363930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634956" y="1945347"/>
                  </a:moveTo>
                  <a:arcTo wR="1819651" hR="1819651" stAng="21837659" swAng="1360909"/>
                </a:path>
              </a:pathLst>
            </a:custGeom>
            <a:noFill/>
            <a:ln>
              <a:tailEnd type="arrow"/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олилиния 11"/>
            <p:cNvSpPr/>
            <p:nvPr/>
          </p:nvSpPr>
          <p:spPr>
            <a:xfrm>
              <a:off x="5181734" y="4489493"/>
              <a:ext cx="1400052" cy="910033"/>
            </a:xfrm>
            <a:custGeom>
              <a:avLst/>
              <a:gdLst>
                <a:gd name="connsiteX0" fmla="*/ 0 w 1400052"/>
                <a:gd name="connsiteY0" fmla="*/ 151675 h 910033"/>
                <a:gd name="connsiteX1" fmla="*/ 151675 w 1400052"/>
                <a:gd name="connsiteY1" fmla="*/ 0 h 910033"/>
                <a:gd name="connsiteX2" fmla="*/ 1248377 w 1400052"/>
                <a:gd name="connsiteY2" fmla="*/ 0 h 910033"/>
                <a:gd name="connsiteX3" fmla="*/ 1400052 w 1400052"/>
                <a:gd name="connsiteY3" fmla="*/ 151675 h 910033"/>
                <a:gd name="connsiteX4" fmla="*/ 1400052 w 1400052"/>
                <a:gd name="connsiteY4" fmla="*/ 758358 h 910033"/>
                <a:gd name="connsiteX5" fmla="*/ 1248377 w 1400052"/>
                <a:gd name="connsiteY5" fmla="*/ 910033 h 910033"/>
                <a:gd name="connsiteX6" fmla="*/ 151675 w 1400052"/>
                <a:gd name="connsiteY6" fmla="*/ 910033 h 910033"/>
                <a:gd name="connsiteX7" fmla="*/ 0 w 1400052"/>
                <a:gd name="connsiteY7" fmla="*/ 758358 h 910033"/>
                <a:gd name="connsiteX8" fmla="*/ 0 w 1400052"/>
                <a:gd name="connsiteY8" fmla="*/ 151675 h 91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0052" h="910033">
                  <a:moveTo>
                    <a:pt x="0" y="151675"/>
                  </a:moveTo>
                  <a:cubicBezTo>
                    <a:pt x="0" y="67907"/>
                    <a:pt x="67907" y="0"/>
                    <a:pt x="151675" y="0"/>
                  </a:cubicBezTo>
                  <a:lnTo>
                    <a:pt x="1248377" y="0"/>
                  </a:lnTo>
                  <a:cubicBezTo>
                    <a:pt x="1332145" y="0"/>
                    <a:pt x="1400052" y="67907"/>
                    <a:pt x="1400052" y="151675"/>
                  </a:cubicBezTo>
                  <a:lnTo>
                    <a:pt x="1400052" y="758358"/>
                  </a:lnTo>
                  <a:cubicBezTo>
                    <a:pt x="1400052" y="842126"/>
                    <a:pt x="1332145" y="910033"/>
                    <a:pt x="1248377" y="910033"/>
                  </a:cubicBezTo>
                  <a:lnTo>
                    <a:pt x="151675" y="910033"/>
                  </a:lnTo>
                  <a:cubicBezTo>
                    <a:pt x="67907" y="910033"/>
                    <a:pt x="0" y="842126"/>
                    <a:pt x="0" y="758358"/>
                  </a:cubicBezTo>
                  <a:lnTo>
                    <a:pt x="0" y="151675"/>
                  </a:lnTo>
                  <a:close/>
                </a:path>
              </a:pathLst>
            </a:custGeom>
          </p:spPr>
          <p:style>
            <a:lnRef idx="3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9674" tIns="139674" rIns="139674" bIns="139674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500" kern="1200" dirty="0" smtClean="0">
                  <a:latin typeface="Comic Sans MS" pitchFamily="66" charset="0"/>
                </a:rPr>
                <a:t>Англія</a:t>
              </a:r>
              <a:endParaRPr lang="uk-UA" sz="2500" kern="1200" dirty="0">
                <a:latin typeface="Comic Sans MS" pitchFamily="66" charset="0"/>
              </a:endParaRP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2992544" y="1652730"/>
              <a:ext cx="3639302" cy="363930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043394" y="3625494"/>
                  </a:moveTo>
                  <a:arcTo wR="1819651" hR="1819651" stAng="4976224" swAng="847553"/>
                </a:path>
              </a:pathLst>
            </a:custGeom>
            <a:noFill/>
            <a:ln>
              <a:tailEnd type="arrow"/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олилиния 13"/>
            <p:cNvSpPr/>
            <p:nvPr/>
          </p:nvSpPr>
          <p:spPr>
            <a:xfrm>
              <a:off x="3042605" y="4489493"/>
              <a:ext cx="1400052" cy="910033"/>
            </a:xfrm>
            <a:custGeom>
              <a:avLst/>
              <a:gdLst>
                <a:gd name="connsiteX0" fmla="*/ 0 w 1400052"/>
                <a:gd name="connsiteY0" fmla="*/ 151675 h 910033"/>
                <a:gd name="connsiteX1" fmla="*/ 151675 w 1400052"/>
                <a:gd name="connsiteY1" fmla="*/ 0 h 910033"/>
                <a:gd name="connsiteX2" fmla="*/ 1248377 w 1400052"/>
                <a:gd name="connsiteY2" fmla="*/ 0 h 910033"/>
                <a:gd name="connsiteX3" fmla="*/ 1400052 w 1400052"/>
                <a:gd name="connsiteY3" fmla="*/ 151675 h 910033"/>
                <a:gd name="connsiteX4" fmla="*/ 1400052 w 1400052"/>
                <a:gd name="connsiteY4" fmla="*/ 758358 h 910033"/>
                <a:gd name="connsiteX5" fmla="*/ 1248377 w 1400052"/>
                <a:gd name="connsiteY5" fmla="*/ 910033 h 910033"/>
                <a:gd name="connsiteX6" fmla="*/ 151675 w 1400052"/>
                <a:gd name="connsiteY6" fmla="*/ 910033 h 910033"/>
                <a:gd name="connsiteX7" fmla="*/ 0 w 1400052"/>
                <a:gd name="connsiteY7" fmla="*/ 758358 h 910033"/>
                <a:gd name="connsiteX8" fmla="*/ 0 w 1400052"/>
                <a:gd name="connsiteY8" fmla="*/ 151675 h 91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0052" h="910033">
                  <a:moveTo>
                    <a:pt x="0" y="151675"/>
                  </a:moveTo>
                  <a:cubicBezTo>
                    <a:pt x="0" y="67907"/>
                    <a:pt x="67907" y="0"/>
                    <a:pt x="151675" y="0"/>
                  </a:cubicBezTo>
                  <a:lnTo>
                    <a:pt x="1248377" y="0"/>
                  </a:lnTo>
                  <a:cubicBezTo>
                    <a:pt x="1332145" y="0"/>
                    <a:pt x="1400052" y="67907"/>
                    <a:pt x="1400052" y="151675"/>
                  </a:cubicBezTo>
                  <a:lnTo>
                    <a:pt x="1400052" y="758358"/>
                  </a:lnTo>
                  <a:cubicBezTo>
                    <a:pt x="1400052" y="842126"/>
                    <a:pt x="1332145" y="910033"/>
                    <a:pt x="1248377" y="910033"/>
                  </a:cubicBezTo>
                  <a:lnTo>
                    <a:pt x="151675" y="910033"/>
                  </a:lnTo>
                  <a:cubicBezTo>
                    <a:pt x="67907" y="910033"/>
                    <a:pt x="0" y="842126"/>
                    <a:pt x="0" y="758358"/>
                  </a:cubicBezTo>
                  <a:lnTo>
                    <a:pt x="0" y="151675"/>
                  </a:lnTo>
                  <a:close/>
                </a:path>
              </a:pathLst>
            </a:custGeom>
          </p:spPr>
          <p:style>
            <a:lnRef idx="3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9674" tIns="139674" rIns="139674" bIns="139674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500" kern="1200" dirty="0" smtClean="0">
                  <a:latin typeface="Comic Sans MS" pitchFamily="66" charset="0"/>
                </a:rPr>
                <a:t>Японія</a:t>
              </a:r>
              <a:endParaRPr lang="uk-UA" sz="2500" kern="1200" dirty="0">
                <a:latin typeface="Comic Sans MS" pitchFamily="66" charset="0"/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2992544" y="1652730"/>
              <a:ext cx="3639302" cy="363930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93211" y="2635631"/>
                  </a:moveTo>
                  <a:arcTo wR="1819651" hR="1819651" stAng="9201432" swAng="1360909"/>
                </a:path>
              </a:pathLst>
            </a:custGeom>
            <a:noFill/>
            <a:ln>
              <a:tailEnd type="arrow"/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олилиния 15"/>
            <p:cNvSpPr/>
            <p:nvPr/>
          </p:nvSpPr>
          <p:spPr>
            <a:xfrm>
              <a:off x="2381578" y="2455061"/>
              <a:ext cx="1400052" cy="910033"/>
            </a:xfrm>
            <a:custGeom>
              <a:avLst/>
              <a:gdLst>
                <a:gd name="connsiteX0" fmla="*/ 0 w 1400052"/>
                <a:gd name="connsiteY0" fmla="*/ 151675 h 910033"/>
                <a:gd name="connsiteX1" fmla="*/ 151675 w 1400052"/>
                <a:gd name="connsiteY1" fmla="*/ 0 h 910033"/>
                <a:gd name="connsiteX2" fmla="*/ 1248377 w 1400052"/>
                <a:gd name="connsiteY2" fmla="*/ 0 h 910033"/>
                <a:gd name="connsiteX3" fmla="*/ 1400052 w 1400052"/>
                <a:gd name="connsiteY3" fmla="*/ 151675 h 910033"/>
                <a:gd name="connsiteX4" fmla="*/ 1400052 w 1400052"/>
                <a:gd name="connsiteY4" fmla="*/ 758358 h 910033"/>
                <a:gd name="connsiteX5" fmla="*/ 1248377 w 1400052"/>
                <a:gd name="connsiteY5" fmla="*/ 910033 h 910033"/>
                <a:gd name="connsiteX6" fmla="*/ 151675 w 1400052"/>
                <a:gd name="connsiteY6" fmla="*/ 910033 h 910033"/>
                <a:gd name="connsiteX7" fmla="*/ 0 w 1400052"/>
                <a:gd name="connsiteY7" fmla="*/ 758358 h 910033"/>
                <a:gd name="connsiteX8" fmla="*/ 0 w 1400052"/>
                <a:gd name="connsiteY8" fmla="*/ 151675 h 91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0052" h="910033">
                  <a:moveTo>
                    <a:pt x="0" y="151675"/>
                  </a:moveTo>
                  <a:cubicBezTo>
                    <a:pt x="0" y="67907"/>
                    <a:pt x="67907" y="0"/>
                    <a:pt x="151675" y="0"/>
                  </a:cubicBezTo>
                  <a:lnTo>
                    <a:pt x="1248377" y="0"/>
                  </a:lnTo>
                  <a:cubicBezTo>
                    <a:pt x="1332145" y="0"/>
                    <a:pt x="1400052" y="67907"/>
                    <a:pt x="1400052" y="151675"/>
                  </a:cubicBezTo>
                  <a:lnTo>
                    <a:pt x="1400052" y="758358"/>
                  </a:lnTo>
                  <a:cubicBezTo>
                    <a:pt x="1400052" y="842126"/>
                    <a:pt x="1332145" y="910033"/>
                    <a:pt x="1248377" y="910033"/>
                  </a:cubicBezTo>
                  <a:lnTo>
                    <a:pt x="151675" y="910033"/>
                  </a:lnTo>
                  <a:cubicBezTo>
                    <a:pt x="67907" y="910033"/>
                    <a:pt x="0" y="842126"/>
                    <a:pt x="0" y="758358"/>
                  </a:cubicBezTo>
                  <a:lnTo>
                    <a:pt x="0" y="151675"/>
                  </a:lnTo>
                  <a:close/>
                </a:path>
              </a:pathLst>
            </a:custGeom>
          </p:spPr>
          <p:style>
            <a:lnRef idx="3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9674" tIns="139674" rIns="139674" bIns="139674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800" kern="1200" dirty="0" smtClean="0">
                  <a:latin typeface="Comic Sans MS" pitchFamily="66" charset="0"/>
                </a:rPr>
                <a:t>Італія</a:t>
              </a:r>
              <a:endParaRPr lang="uk-UA" sz="2800" kern="1200" dirty="0">
                <a:latin typeface="Comic Sans MS" pitchFamily="66" charset="0"/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2993616" y="1651138"/>
              <a:ext cx="3639302" cy="363930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39105" y="634230"/>
                  </a:moveTo>
                  <a:arcTo wR="1819651" hR="1819651" stAng="13239084" swAng="1239667"/>
                </a:path>
              </a:pathLst>
            </a:custGeom>
            <a:noFill/>
            <a:ln>
              <a:tailEnd type="arrow"/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6" name="TextBox 5"/>
          <p:cNvSpPr txBox="1"/>
          <p:nvPr/>
        </p:nvSpPr>
        <p:spPr>
          <a:xfrm>
            <a:off x="4128199" y="5787696"/>
            <a:ext cx="4710137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uk-UA" sz="3600" dirty="0" smtClean="0">
                <a:latin typeface="Comic Sans MS" pitchFamily="66" charset="0"/>
              </a:rPr>
              <a:t>Не представлена</a:t>
            </a:r>
            <a:endParaRPr lang="uk-UA" sz="3600" dirty="0">
              <a:latin typeface="Comic Sans MS" pitchFamily="66" charset="0"/>
            </a:endParaRPr>
          </a:p>
        </p:txBody>
      </p:sp>
      <p:sp>
        <p:nvSpPr>
          <p:cNvPr id="19" name="Двойная стрелка влево/вправо 18"/>
          <p:cNvSpPr/>
          <p:nvPr/>
        </p:nvSpPr>
        <p:spPr>
          <a:xfrm>
            <a:off x="2401979" y="5877272"/>
            <a:ext cx="1593957" cy="46718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1737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ia\Desktop\beaverdictdow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3"/>
            <a:ext cx="1800200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Словничок</a:t>
            </a:r>
            <a:endParaRPr lang="uk-UA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568952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b="1" u="sng" dirty="0" smtClean="0">
                <a:solidFill>
                  <a:srgbClr val="FF0000"/>
                </a:solidFill>
                <a:latin typeface="Comic Sans MS" pitchFamily="66" charset="0"/>
              </a:rPr>
              <a:t>Репарації</a:t>
            </a:r>
            <a:r>
              <a:rPr lang="uk-UA" b="1" dirty="0" smtClean="0">
                <a:latin typeface="Comic Sans MS" pitchFamily="66" charset="0"/>
              </a:rPr>
              <a:t>-</a:t>
            </a:r>
            <a:r>
              <a:rPr lang="uk-UA" dirty="0" smtClean="0">
                <a:latin typeface="Comic Sans MS" pitchFamily="66" charset="0"/>
              </a:rPr>
              <a:t>повне або часткове відшкодування (за мирним договором або іншими міжнародними актами) державою, що розпочала агресивну війну, збитків, заподіяних державі, що зазнала нападу.</a:t>
            </a:r>
          </a:p>
          <a:p>
            <a:pPr algn="just"/>
            <a:r>
              <a:rPr lang="uk-UA" b="1" u="sng" dirty="0" smtClean="0">
                <a:solidFill>
                  <a:srgbClr val="FF0000"/>
                </a:solidFill>
                <a:latin typeface="Comic Sans MS" pitchFamily="66" charset="0"/>
              </a:rPr>
              <a:t>Контрибуція</a:t>
            </a:r>
            <a:r>
              <a:rPr lang="uk-UA" dirty="0" smtClean="0">
                <a:latin typeface="Comic Sans MS" pitchFamily="66" charset="0"/>
              </a:rPr>
              <a:t> – грошові суми, які переможена держава виплачує переможцю після закінчення війни.</a:t>
            </a:r>
            <a:endParaRPr lang="uk-UA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63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784976" cy="1282154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Comic Sans MS" pitchFamily="66" charset="0"/>
              </a:rPr>
              <a:t>Опрацюй ст. 95-96 та </a:t>
            </a:r>
            <a:r>
              <a:rPr lang="uk-UA" sz="3200" dirty="0">
                <a:latin typeface="Comic Sans MS" pitchFamily="66" charset="0"/>
              </a:rPr>
              <a:t>заповни таблицю</a:t>
            </a:r>
            <a:br>
              <a:rPr lang="uk-UA" sz="3200" dirty="0">
                <a:latin typeface="Comic Sans MS" pitchFamily="66" charset="0"/>
              </a:rPr>
            </a:br>
            <a:r>
              <a:rPr lang="uk-UA" sz="3200" dirty="0" smtClean="0">
                <a:latin typeface="Comic Sans MS" pitchFamily="66" charset="0"/>
              </a:rPr>
              <a:t>«Наміри </a:t>
            </a:r>
            <a:r>
              <a:rPr lang="uk-UA" sz="3200" dirty="0">
                <a:latin typeface="Comic Sans MS" pitchFamily="66" charset="0"/>
              </a:rPr>
              <a:t>держав – </a:t>
            </a:r>
            <a:r>
              <a:rPr lang="uk-UA" sz="3200" dirty="0" smtClean="0">
                <a:latin typeface="Comic Sans MS" pitchFamily="66" charset="0"/>
              </a:rPr>
              <a:t>переможниць»</a:t>
            </a:r>
            <a:r>
              <a:rPr lang="uk-UA" sz="3200" dirty="0">
                <a:latin typeface="Comic Sans MS" pitchFamily="66" charset="0"/>
              </a:rPr>
              <a:t/>
            </a:r>
            <a:br>
              <a:rPr lang="uk-UA" sz="3200" dirty="0">
                <a:latin typeface="Comic Sans MS" pitchFamily="66" charset="0"/>
              </a:rPr>
            </a:br>
            <a:endParaRPr lang="uk-UA" sz="3200" dirty="0">
              <a:latin typeface="Comic Sans MS" pitchFamily="66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3259077"/>
              </p:ext>
            </p:extLst>
          </p:nvPr>
        </p:nvGraphicFramePr>
        <p:xfrm>
          <a:off x="457200" y="1600200"/>
          <a:ext cx="8229600" cy="4709118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098576"/>
                <a:gridCol w="6131024"/>
              </a:tblGrid>
              <a:tr h="78485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Comic Sans MS" pitchFamily="66" charset="0"/>
                        </a:rPr>
                        <a:t>Держави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Comic Sans MS" pitchFamily="66" charset="0"/>
                        </a:rPr>
                        <a:t>Наміри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78485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Comic Sans MS" pitchFamily="66" charset="0"/>
                        </a:rPr>
                        <a:t>США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8485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Comic Sans MS" pitchFamily="66" charset="0"/>
                        </a:rPr>
                        <a:t>Англія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8485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Comic Sans MS" pitchFamily="66" charset="0"/>
                        </a:rPr>
                        <a:t>Франція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8485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Comic Sans MS" pitchFamily="66" charset="0"/>
                        </a:rPr>
                        <a:t>Італія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8485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Comic Sans MS" pitchFamily="66" charset="0"/>
                        </a:rPr>
                        <a:t>Японія</a:t>
                      </a:r>
                      <a:endParaRPr lang="uk-UA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>
                        <a:latin typeface="Comic Sans MS" pitchFamily="66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146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Версальський договір</a:t>
            </a:r>
            <a:b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28 червня 1919 року</a:t>
            </a:r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51" name="Picture 3" descr="C:\Users\ania\Desktop\1\image1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6086475" cy="4286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077072"/>
            <a:ext cx="5400600" cy="26082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80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5589240"/>
            <a:ext cx="5023362" cy="1143000"/>
          </a:xfrm>
        </p:spPr>
        <p:txBody>
          <a:bodyPr>
            <a:normAutofit fontScale="90000"/>
          </a:bodyPr>
          <a:lstStyle/>
          <a:p>
            <a:r>
              <a:rPr lang="uk-UA" sz="3200" b="1" u="sng" dirty="0">
                <a:latin typeface="Comic Sans MS" pitchFamily="66" charset="0"/>
              </a:rPr>
              <a:t>Німеччина після </a:t>
            </a:r>
            <a:r>
              <a:rPr lang="uk-UA" sz="3200" b="1" u="sng" dirty="0" smtClean="0">
                <a:latin typeface="Comic Sans MS" pitchFamily="66" charset="0"/>
              </a:rPr>
              <a:t/>
            </a:r>
            <a:br>
              <a:rPr lang="uk-UA" sz="3200" b="1" u="sng" dirty="0" smtClean="0">
                <a:latin typeface="Comic Sans MS" pitchFamily="66" charset="0"/>
              </a:rPr>
            </a:br>
            <a:r>
              <a:rPr lang="uk-UA" sz="3200" b="1" u="sng" dirty="0" smtClean="0">
                <a:latin typeface="Comic Sans MS" pitchFamily="66" charset="0"/>
              </a:rPr>
              <a:t>Версальського договору</a:t>
            </a:r>
            <a:endParaRPr lang="uk-UA" sz="3200" b="1" u="sng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49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77072"/>
            <a:ext cx="8229600" cy="2664296"/>
          </a:xfrm>
        </p:spPr>
        <p:txBody>
          <a:bodyPr>
            <a:normAutofit/>
          </a:bodyPr>
          <a:lstStyle/>
          <a:p>
            <a:r>
              <a:rPr lang="uk-UA" sz="3200" b="1" u="sng" dirty="0" smtClean="0">
                <a:solidFill>
                  <a:srgbClr val="FF0000"/>
                </a:solidFill>
                <a:latin typeface="Comic Sans MS" pitchFamily="66" charset="0"/>
              </a:rPr>
              <a:t>Інші умови: </a:t>
            </a:r>
            <a:r>
              <a:rPr lang="uk-UA" sz="3200" dirty="0" smtClean="0">
                <a:latin typeface="Comic Sans MS" pitchFamily="66" charset="0"/>
              </a:rPr>
              <a:t>Перерозподіл колоній;</a:t>
            </a:r>
            <a:br>
              <a:rPr lang="uk-UA" sz="3200" dirty="0" smtClean="0">
                <a:latin typeface="Comic Sans MS" pitchFamily="66" charset="0"/>
              </a:rPr>
            </a:br>
            <a:r>
              <a:rPr lang="uk-UA" sz="3200" dirty="0" smtClean="0">
                <a:latin typeface="Comic Sans MS" pitchFamily="66" charset="0"/>
              </a:rPr>
              <a:t>Репарації – 132 млрд. золотих марок;</a:t>
            </a:r>
            <a:br>
              <a:rPr lang="uk-UA" sz="3200" dirty="0" smtClean="0">
                <a:latin typeface="Comic Sans MS" pitchFamily="66" charset="0"/>
              </a:rPr>
            </a:br>
            <a:r>
              <a:rPr lang="uk-UA" sz="3200" dirty="0" smtClean="0">
                <a:latin typeface="Comic Sans MS" pitchFamily="66" charset="0"/>
              </a:rPr>
              <a:t>Демілітаризація Німеччини – 100 тисяч чоловік вільного найму</a:t>
            </a:r>
            <a:endParaRPr lang="uk-UA" sz="3200" dirty="0">
              <a:latin typeface="Comic Sans MS" pitchFamily="66" charset="0"/>
            </a:endParaRPr>
          </a:p>
        </p:txBody>
      </p:sp>
      <p:pic>
        <p:nvPicPr>
          <p:cNvPr id="6146" name="Picture 2" descr="C:\Users\ania\Desktop\1\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6192688" cy="38839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18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302</Words>
  <Application>Microsoft Office PowerPoint</Application>
  <PresentationFormat>Экран (4:3)</PresentationFormat>
  <Paragraphs>59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Відкриття Паризької мирної конференції 18 січня 1919</vt:lpstr>
      <vt:lpstr>Рада чотирьох</vt:lpstr>
      <vt:lpstr>Рада десяти</vt:lpstr>
      <vt:lpstr>Словничок</vt:lpstr>
      <vt:lpstr>Опрацюй ст. 95-96 та заповни таблицю «Наміри держав – переможниць» </vt:lpstr>
      <vt:lpstr>Версальський договір 28 червня 1919 року</vt:lpstr>
      <vt:lpstr>Німеччина після  Версальського договору</vt:lpstr>
      <vt:lpstr>Інші умови: Перерозподіл колоній; Репарації – 132 млрд. золотих марок; Демілітаризація Німеччини – 100 тисяч чоловік вільного найму</vt:lpstr>
      <vt:lpstr>Німеччина – головна винуватиця війни!</vt:lpstr>
      <vt:lpstr>Ліга Націй 10 січня 1920</vt:lpstr>
      <vt:lpstr>Презентация PowerPoint</vt:lpstr>
      <vt:lpstr>Мирні договори з союзниками</vt:lpstr>
      <vt:lpstr>Проблемне питання: Чи відповідає карикатура підсумкам Паризької мирної конференції?</vt:lpstr>
      <vt:lpstr>Література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ОСВІТИ І НАУКИ УКРАЇНИ ГОЛОВНЕ УПРАВЛІННЯ ОСВІТИ І НАУКИ ЧЕРКАСЬКОЇ ОБЛАСНОЇ ДЕРЖАВНОЇ АДМІНІСТРАЦІЇ ДЕПАРТАМЕНТ ОСВІТИ ТА ГУМАНІТАРНОЇ ПОЛІТИКИ МІСЬКИЙ МЕТОДИЧНИЙ КАБІНЕТ УСТАНОВ ОСВІТИ</dc:title>
  <dc:creator>ania</dc:creator>
  <cp:lastModifiedBy>ania</cp:lastModifiedBy>
  <cp:revision>27</cp:revision>
  <dcterms:created xsi:type="dcterms:W3CDTF">2015-02-24T17:39:03Z</dcterms:created>
  <dcterms:modified xsi:type="dcterms:W3CDTF">2015-02-27T00:55:49Z</dcterms:modified>
</cp:coreProperties>
</file>