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7" r:id="rId2"/>
    <p:sldId id="262" r:id="rId3"/>
    <p:sldId id="258" r:id="rId4"/>
    <p:sldId id="265" r:id="rId5"/>
    <p:sldId id="261" r:id="rId6"/>
    <p:sldId id="263" r:id="rId7"/>
    <p:sldId id="264" r:id="rId8"/>
    <p:sldId id="271" r:id="rId9"/>
    <p:sldId id="278" r:id="rId10"/>
    <p:sldId id="260" r:id="rId11"/>
    <p:sldId id="267" r:id="rId12"/>
    <p:sldId id="270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6" d="100"/>
          <a:sy n="76" d="100"/>
        </p:scale>
        <p:origin x="-102" y="-15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DFFF906-F066-48E2-AEBD-BAA3DC6EBFE4}" type="datetimeFigureOut">
              <a:rPr lang="ru-RU" smtClean="0"/>
              <a:pPr/>
              <a:t>11.01.2015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F2C0D2-BF17-4E5C-8B2E-236E2410A78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D2D626-3D4A-4E90-8EB7-0ED6E73430DF}" type="datetimeFigureOut">
              <a:rPr lang="ru-RU" smtClean="0"/>
              <a:pPr/>
              <a:t>11.01.2015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512C5E-0AB7-45E1-BBFC-8C31FFDD242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D2D626-3D4A-4E90-8EB7-0ED6E73430DF}" type="datetimeFigureOut">
              <a:rPr lang="ru-RU" smtClean="0"/>
              <a:pPr/>
              <a:t>11.01.2015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512C5E-0AB7-45E1-BBFC-8C31FFDD242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D2D626-3D4A-4E90-8EB7-0ED6E73430DF}" type="datetimeFigureOut">
              <a:rPr lang="ru-RU" smtClean="0"/>
              <a:pPr/>
              <a:t>11.01.2015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512C5E-0AB7-45E1-BBFC-8C31FFDD242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D2D626-3D4A-4E90-8EB7-0ED6E73430DF}" type="datetimeFigureOut">
              <a:rPr lang="ru-RU" smtClean="0"/>
              <a:pPr/>
              <a:t>11.01.2015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512C5E-0AB7-45E1-BBFC-8C31FFDD242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D2D626-3D4A-4E90-8EB7-0ED6E73430DF}" type="datetimeFigureOut">
              <a:rPr lang="ru-RU" smtClean="0"/>
              <a:pPr/>
              <a:t>11.01.2015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512C5E-0AB7-45E1-BBFC-8C31FFDD242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D2D626-3D4A-4E90-8EB7-0ED6E73430DF}" type="datetimeFigureOut">
              <a:rPr lang="ru-RU" smtClean="0"/>
              <a:pPr/>
              <a:t>11.01.2015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512C5E-0AB7-45E1-BBFC-8C31FFDD242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D2D626-3D4A-4E90-8EB7-0ED6E73430DF}" type="datetimeFigureOut">
              <a:rPr lang="ru-RU" smtClean="0"/>
              <a:pPr/>
              <a:t>11.01.2015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512C5E-0AB7-45E1-BBFC-8C31FFDD242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D2D626-3D4A-4E90-8EB7-0ED6E73430DF}" type="datetimeFigureOut">
              <a:rPr lang="ru-RU" smtClean="0"/>
              <a:pPr/>
              <a:t>11.01.2015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512C5E-0AB7-45E1-BBFC-8C31FFDD242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D2D626-3D4A-4E90-8EB7-0ED6E73430DF}" type="datetimeFigureOut">
              <a:rPr lang="ru-RU" smtClean="0"/>
              <a:pPr/>
              <a:t>11.01.2015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512C5E-0AB7-45E1-BBFC-8C31FFDD242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D2D626-3D4A-4E90-8EB7-0ED6E73430DF}" type="datetimeFigureOut">
              <a:rPr lang="ru-RU" smtClean="0"/>
              <a:pPr/>
              <a:t>11.01.2015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512C5E-0AB7-45E1-BBFC-8C31FFDD242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D2D626-3D4A-4E90-8EB7-0ED6E73430DF}" type="datetimeFigureOut">
              <a:rPr lang="ru-RU" smtClean="0"/>
              <a:pPr/>
              <a:t>11.01.2015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512C5E-0AB7-45E1-BBFC-8C31FFDD242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D2D626-3D4A-4E90-8EB7-0ED6E73430DF}" type="datetimeFigureOut">
              <a:rPr lang="ru-RU" smtClean="0"/>
              <a:pPr/>
              <a:t>11.01.2015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512C5E-0AB7-45E1-BBFC-8C31FFDD242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7" Type="http://schemas.openxmlformats.org/officeDocument/2006/relationships/image" Target="../media/image3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3" Type="http://schemas.openxmlformats.org/officeDocument/2006/relationships/image" Target="../media/image22.jpeg"/><Relationship Id="rId7" Type="http://schemas.openxmlformats.org/officeDocument/2006/relationships/image" Target="../media/image2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Documents and Settings\1\Рабочий стол\рамки для презентацій\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Рисунок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47664" y="1412776"/>
            <a:ext cx="2808312" cy="40577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кутник 4"/>
          <p:cNvSpPr/>
          <p:nvPr/>
        </p:nvSpPr>
        <p:spPr>
          <a:xfrm>
            <a:off x="4427984" y="4149080"/>
            <a:ext cx="3456384" cy="46166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ru-RU" sz="2400" dirty="0" smtClean="0">
                <a:solidFill>
                  <a:schemeClr val="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8.01.1935 – 13.12.1963</a:t>
            </a:r>
            <a:endParaRPr lang="ru-RU" sz="2400" dirty="0"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Rectangle 4"/>
          <p:cNvSpPr txBox="1">
            <a:spLocks noChangeArrowheads="1"/>
          </p:cNvSpPr>
          <p:nvPr/>
        </p:nvSpPr>
        <p:spPr>
          <a:xfrm>
            <a:off x="1043608" y="5445224"/>
            <a:ext cx="7324750" cy="1143007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Василю Симоненку – 80!</a:t>
            </a:r>
            <a:r>
              <a:rPr kumimoji="0" lang="uk-UA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hlink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uk-UA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hlink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endParaRPr kumimoji="0" lang="ru-RU" sz="4000" b="0" i="0" u="none" strike="noStrike" kern="1200" cap="none" spc="0" normalizeH="0" baseline="0" noProof="0" dirty="0" smtClean="0">
              <a:ln>
                <a:noFill/>
              </a:ln>
              <a:solidFill>
                <a:schemeClr val="hlink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6" name="Rectangle 7"/>
          <p:cNvSpPr>
            <a:spLocks noChangeArrowheads="1"/>
          </p:cNvSpPr>
          <p:nvPr/>
        </p:nvSpPr>
        <p:spPr bwMode="auto">
          <a:xfrm>
            <a:off x="4355976" y="1988840"/>
            <a:ext cx="3520516" cy="1323439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l">
              <a:defRPr/>
            </a:pPr>
            <a:r>
              <a:rPr kumimoji="0" lang="uk-UA" sz="40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Витязь молодої </a:t>
            </a:r>
            <a:endParaRPr kumimoji="0" lang="uk-UA" sz="4000" dirty="0" smtClean="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Monotype Corsiva" pitchFamily="66" charset="0"/>
            </a:endParaRPr>
          </a:p>
          <a:p>
            <a:pPr algn="l">
              <a:defRPr/>
            </a:pPr>
            <a:r>
              <a:rPr kumimoji="0" lang="uk-UA" sz="40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української </a:t>
            </a:r>
            <a:r>
              <a:rPr kumimoji="0" lang="uk-UA" sz="40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поезії</a:t>
            </a:r>
            <a:endParaRPr kumimoji="0" lang="ru-RU" sz="4000" dirty="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68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68" decel="100000"/>
                                        <p:tgtEl>
                                          <p:spTgt spid="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68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68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998"/>
                            </p:stCondLst>
                            <p:childTnLst>
                              <p:par>
                                <p:cTn id="1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998"/>
                            </p:stCondLst>
                            <p:childTnLst>
                              <p:par>
                                <p:cTn id="19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998"/>
                            </p:stCondLst>
                            <p:childTnLst>
                              <p:par>
                                <p:cTn id="23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Documents and Settings\1\Рабочий стол\рамки для презентацій\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074" name="Picture 2" descr="I:\1\1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624" y="908720"/>
            <a:ext cx="2952328" cy="4428492"/>
          </a:xfrm>
          <a:prstGeom prst="rect">
            <a:avLst/>
          </a:prstGeom>
          <a:noFill/>
        </p:spPr>
      </p:pic>
      <p:pic>
        <p:nvPicPr>
          <p:cNvPr id="4" name="Picture 9" descr="G:\Симоненко\IMG_20150106_11022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11960" y="1628800"/>
            <a:ext cx="4038600" cy="25021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Documents and Settings\1\Рабочий стол\рамки для презентацій\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6149" name="Picture 5" descr="I:\1\4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51720" y="848927"/>
            <a:ext cx="4248472" cy="524013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Documents and Settings\1\Рабочий стол\рамки для презентацій\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" name="Объект 3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2843808" y="548680"/>
            <a:ext cx="2808223" cy="3743533"/>
          </a:xfrm>
          <a:prstGeom prst="rect">
            <a:avLst/>
          </a:prstGeom>
        </p:spPr>
      </p:pic>
      <p:sp>
        <p:nvSpPr>
          <p:cNvPr id="5" name="Заголовок 7"/>
          <p:cNvSpPr txBox="1">
            <a:spLocks/>
          </p:cNvSpPr>
          <p:nvPr/>
        </p:nvSpPr>
        <p:spPr>
          <a:xfrm>
            <a:off x="2195736" y="4365104"/>
            <a:ext cx="4032448" cy="64807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70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Пам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’</a:t>
            </a:r>
            <a:r>
              <a:rPr kumimoji="0" lang="uk-UA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ятник</a:t>
            </a:r>
            <a:r>
              <a:rPr kumimoji="0" lang="uk-UA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В.Симоненку </a:t>
            </a: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в  </a:t>
            </a:r>
            <a:r>
              <a:rPr kumimoji="0" lang="uk-UA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Черкасах 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6" name="Picture 4" descr="I:\1\3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188640"/>
            <a:ext cx="2232248" cy="3153494"/>
          </a:xfrm>
          <a:prstGeom prst="rect">
            <a:avLst/>
          </a:prstGeom>
          <a:noFill/>
        </p:spPr>
      </p:pic>
      <p:pic>
        <p:nvPicPr>
          <p:cNvPr id="7" name="Picture 2" descr="G:\Коментована виставка В.Симоненку-80\IMG_20150106_11180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652121" y="0"/>
            <a:ext cx="2376860" cy="3284984"/>
          </a:xfrm>
          <a:prstGeom prst="rect">
            <a:avLst/>
          </a:prstGeom>
          <a:noFill/>
        </p:spPr>
      </p:pic>
      <p:pic>
        <p:nvPicPr>
          <p:cNvPr id="9" name="Picture 3" descr="G:\Коментована виставка В.Симоненку-80\IMG_20150106_111818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3429000"/>
            <a:ext cx="2016224" cy="3069952"/>
          </a:xfrm>
          <a:prstGeom prst="rect">
            <a:avLst/>
          </a:prstGeom>
          <a:noFill/>
        </p:spPr>
      </p:pic>
      <p:pic>
        <p:nvPicPr>
          <p:cNvPr id="11" name="Picture 3" descr="G:\Симоненко\IMG_20150106_110812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292257">
            <a:off x="5811483" y="2746940"/>
            <a:ext cx="2756223" cy="38708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Documents and Settings\1\Рабочий стол\рамки для презентацій\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2" descr="I:\1\1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95736" y="404664"/>
            <a:ext cx="4107111" cy="557026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Documents and Settings\1\Рабочий стол\рамки для презентацій\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26" name="Picture 2" descr="I:\1\1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71800" y="692696"/>
            <a:ext cx="3456384" cy="519401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Documents and Settings\1\Рабочий стол\рамки для презентацій\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6146" name="Picture 2" descr="I:\1\2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824" y="2348880"/>
            <a:ext cx="2921099" cy="4089539"/>
          </a:xfrm>
          <a:prstGeom prst="rect">
            <a:avLst/>
          </a:prstGeom>
          <a:noFill/>
        </p:spPr>
      </p:pic>
      <p:pic>
        <p:nvPicPr>
          <p:cNvPr id="4" name="Picture 3" descr="I:\1\2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552" y="332656"/>
            <a:ext cx="2664296" cy="3996444"/>
          </a:xfrm>
          <a:prstGeom prst="rect">
            <a:avLst/>
          </a:prstGeom>
          <a:noFill/>
        </p:spPr>
      </p:pic>
      <p:pic>
        <p:nvPicPr>
          <p:cNvPr id="5" name="Picture 2" descr="G:\Коментована виставка В.Симоненку-80\IMG_20150106_11183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940152" y="188640"/>
            <a:ext cx="2935760" cy="45259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Documents and Settings\1\Рабочий стол\рамки для презентацій\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099" name="Picture 3" descr="I:\1\1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916832"/>
            <a:ext cx="4608512" cy="3672121"/>
          </a:xfrm>
          <a:prstGeom prst="rect">
            <a:avLst/>
          </a:prstGeom>
          <a:noFill/>
        </p:spPr>
      </p:pic>
      <p:pic>
        <p:nvPicPr>
          <p:cNvPr id="5" name="Picture 6" descr="I:\1\7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19872" y="0"/>
            <a:ext cx="2121777" cy="3212976"/>
          </a:xfrm>
          <a:prstGeom prst="rect">
            <a:avLst/>
          </a:prstGeom>
          <a:noFill/>
        </p:spPr>
      </p:pic>
      <p:pic>
        <p:nvPicPr>
          <p:cNvPr id="6" name="Picture 4" descr="G:\Коментована виставка В.Симоненку-80\IMG_20150106_11184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24128" y="548680"/>
            <a:ext cx="2232248" cy="3646168"/>
          </a:xfrm>
          <a:prstGeom prst="rect">
            <a:avLst/>
          </a:prstGeom>
          <a:noFill/>
        </p:spPr>
      </p:pic>
      <p:pic>
        <p:nvPicPr>
          <p:cNvPr id="7" name="Picture 5" descr="G:\Коментована виставка В.Симоненку-80\IMG_20150106_11190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76056" y="2780928"/>
            <a:ext cx="1944216" cy="344584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Documents and Settings\1\Рабочий стол\рамки для презентацій\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6151" name="Picture 7" descr="I:\1\8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2" y="476672"/>
            <a:ext cx="2232247" cy="3460848"/>
          </a:xfrm>
          <a:prstGeom prst="rect">
            <a:avLst/>
          </a:prstGeom>
          <a:noFill/>
        </p:spPr>
      </p:pic>
      <p:pic>
        <p:nvPicPr>
          <p:cNvPr id="6152" name="Picture 8" descr="I:\1\9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03848" y="1546736"/>
            <a:ext cx="2304256" cy="3617296"/>
          </a:xfrm>
          <a:prstGeom prst="rect">
            <a:avLst/>
          </a:prstGeom>
          <a:noFill/>
        </p:spPr>
      </p:pic>
      <p:pic>
        <p:nvPicPr>
          <p:cNvPr id="5" name="Рисунок 5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652120" y="2204864"/>
            <a:ext cx="2232248" cy="34534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Documents and Settings\1\Рабочий стол\рамки для презентацій\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122" name="Picture 2" descr="I:\1\1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260648"/>
            <a:ext cx="2499147" cy="4024050"/>
          </a:xfrm>
          <a:prstGeom prst="rect">
            <a:avLst/>
          </a:prstGeom>
          <a:noFill/>
        </p:spPr>
      </p:pic>
      <p:pic>
        <p:nvPicPr>
          <p:cNvPr id="5123" name="Picture 3" descr="I:\1\5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67744" y="2348880"/>
            <a:ext cx="2333600" cy="3750429"/>
          </a:xfrm>
          <a:prstGeom prst="rect">
            <a:avLst/>
          </a:prstGeom>
          <a:noFill/>
        </p:spPr>
      </p:pic>
      <p:pic>
        <p:nvPicPr>
          <p:cNvPr id="5124" name="Picture 4" descr="I:\1\6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99992" y="0"/>
            <a:ext cx="2668116" cy="4212814"/>
          </a:xfrm>
          <a:prstGeom prst="rect">
            <a:avLst/>
          </a:prstGeom>
          <a:noFill/>
        </p:spPr>
      </p:pic>
      <p:pic>
        <p:nvPicPr>
          <p:cNvPr id="7" name="Picture 2" descr="I:\1\1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372200" y="2564904"/>
            <a:ext cx="2418184" cy="403534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Documents and Settings\1\Рабочий стол\рамки для презентацій\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6" descr="G:\Коментована виставка В.Симоненку-80\IMG_20150106_11232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55776" y="1196752"/>
            <a:ext cx="4038600" cy="2608126"/>
          </a:xfrm>
          <a:prstGeom prst="rect">
            <a:avLst/>
          </a:prstGeom>
          <a:noFill/>
        </p:spPr>
      </p:pic>
      <p:pic>
        <p:nvPicPr>
          <p:cNvPr id="4" name="Picture 4" descr="G:\Симоненко\IMG_20150106_11043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2276872"/>
            <a:ext cx="2285931" cy="3949899"/>
          </a:xfrm>
          <a:prstGeom prst="rect">
            <a:avLst/>
          </a:prstGeom>
          <a:noFill/>
        </p:spPr>
      </p:pic>
      <p:pic>
        <p:nvPicPr>
          <p:cNvPr id="5" name="Picture 5" descr="G:\Симоненко\IMG_20150106_11045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44208" y="2204864"/>
            <a:ext cx="2456770" cy="367360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Documents and Settings\1\Рабочий стол\рамки для презентацій\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6" name="Picture 7" descr="G:\Симоненко\IMG_20150106_11015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0858626">
            <a:off x="710946" y="231874"/>
            <a:ext cx="2589455" cy="3901218"/>
          </a:xfrm>
          <a:prstGeom prst="rect">
            <a:avLst/>
          </a:prstGeom>
          <a:noFill/>
        </p:spPr>
      </p:pic>
      <p:pic>
        <p:nvPicPr>
          <p:cNvPr id="7" name="Picture 10" descr="G:\Симоненко\IMG_20150106_11024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728449">
            <a:off x="4942237" y="266215"/>
            <a:ext cx="3012904" cy="4525963"/>
          </a:xfrm>
          <a:prstGeom prst="rect">
            <a:avLst/>
          </a:prstGeom>
          <a:noFill/>
        </p:spPr>
      </p:pic>
      <p:pic>
        <p:nvPicPr>
          <p:cNvPr id="8" name="Picture 2" descr="G:\Симоненко\IMG_20150106_11051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483768" y="404664"/>
            <a:ext cx="2744750" cy="4525963"/>
          </a:xfrm>
          <a:prstGeom prst="rect">
            <a:avLst/>
          </a:prstGeom>
          <a:noFill/>
        </p:spPr>
      </p:pic>
      <p:pic>
        <p:nvPicPr>
          <p:cNvPr id="9" name="Picture 3" descr="G:\Симоненко\IMG_20150106_110544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20745322">
            <a:off x="6236742" y="1924920"/>
            <a:ext cx="2387120" cy="4525963"/>
          </a:xfrm>
          <a:prstGeom prst="rect">
            <a:avLst/>
          </a:prstGeom>
          <a:noFill/>
        </p:spPr>
      </p:pic>
      <p:pic>
        <p:nvPicPr>
          <p:cNvPr id="10" name="Picture 3" descr="G:\Симоненко\IMG_20150106_110619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563888" y="2780928"/>
            <a:ext cx="2520280" cy="3664354"/>
          </a:xfrm>
          <a:prstGeom prst="rect">
            <a:avLst/>
          </a:prstGeom>
          <a:noFill/>
        </p:spPr>
      </p:pic>
      <p:pic>
        <p:nvPicPr>
          <p:cNvPr id="11" name="Picture 3" descr="G:\Симоненко\IMG_20150106_110726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rot="20960719">
            <a:off x="971601" y="2708920"/>
            <a:ext cx="2386840" cy="380588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0"/>
                            </p:stCondLst>
                            <p:childTnLst>
                              <p:par>
                                <p:cTn id="2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500"/>
                            </p:stCondLst>
                            <p:childTnLst>
                              <p:par>
                                <p:cTn id="2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92</TotalTime>
  <Words>18</Words>
  <Application>Microsoft Office PowerPoint</Application>
  <PresentationFormat>Экран (4:3)</PresentationFormat>
  <Paragraphs>6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11</cp:revision>
  <dcterms:created xsi:type="dcterms:W3CDTF">2015-01-11T14:50:42Z</dcterms:created>
  <dcterms:modified xsi:type="dcterms:W3CDTF">2015-01-11T16:34:49Z</dcterms:modified>
</cp:coreProperties>
</file>