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63" r:id="rId5"/>
    <p:sldId id="264" r:id="rId6"/>
    <p:sldId id="278" r:id="rId7"/>
    <p:sldId id="265" r:id="rId8"/>
    <p:sldId id="282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150749"/>
    <a:srgbClr val="F1EC2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660"/>
  </p:normalViewPr>
  <p:slideViewPr>
    <p:cSldViewPr>
      <p:cViewPr varScale="1">
        <p:scale>
          <a:sx n="108" d="100"/>
          <a:sy n="108" d="100"/>
        </p:scale>
        <p:origin x="2124" y="108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D2A11-C44C-455A-9FB9-0FED45805E3D}" type="datetimeFigureOut">
              <a:rPr lang="uk-UA" smtClean="0"/>
              <a:pPr/>
              <a:t>21.02.2024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1432-D71A-4E51-A0CE-0A5EB9C12E9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86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s4.pic4you.ru/y2015/08-09/24687/5194037-thum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75" y="-27897"/>
            <a:ext cx="2018018" cy="18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4.pic4you.ru/y2015/08-09/24687/5194037-thum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5982" y="-27897"/>
            <a:ext cx="2018018" cy="18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5643/200418627.c9/0_149466_5e9d7e39_ori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75" y="4797152"/>
            <a:ext cx="2378642" cy="20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4.pic4you.ru/y2015/08-09/24687/5194037-thum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127738" y="4985278"/>
            <a:ext cx="2018018" cy="18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img-fotki.yandex.ru/get/5643/200418627.c9/0_149466_5e9d7e39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75" y="4797152"/>
            <a:ext cx="2378642" cy="20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4.pic4you.ru/y2015/08-09/24687/5194037-thum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75" y="-27897"/>
            <a:ext cx="2018018" cy="18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4.pic4you.ru/y2015/08-09/24687/5194037-thum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5982" y="-27897"/>
            <a:ext cx="2018018" cy="18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4.pic4you.ru/y2015/08-09/24687/5194037-thum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127738" y="4985278"/>
            <a:ext cx="2018018" cy="18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img-fotki.yandex.ru/get/5643/200418627.c9/0_149466_5e9d7e39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75" y="4797152"/>
            <a:ext cx="2378642" cy="20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4.pic4you.ru/y2015/08-09/24687/5194037-thum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5982" y="-27897"/>
            <a:ext cx="2018018" cy="18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5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2665" y="6611779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>
                <a:solidFill>
                  <a:schemeClr val="accent2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kern="1200" dirty="0" err="1">
                <a:solidFill>
                  <a:schemeClr val="accent2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kern="1200" dirty="0">
              <a:solidFill>
                <a:schemeClr val="accent2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zLN3shdYRhNyCkqxaxrwm-1jMzS-Np-k/edit?usp=sharing&amp;ouid=102161590496463788987&amp;rtpof=true&amp;sd=tr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mhdhvz2s04" TargetMode="External"/><Relationship Id="rId7" Type="http://schemas.openxmlformats.org/officeDocument/2006/relationships/hyperlink" Target="https://youtu.be/W-SlqMiUglg" TargetMode="External"/><Relationship Id="rId2" Type="http://schemas.openxmlformats.org/officeDocument/2006/relationships/hyperlink" Target="https://youtu.be/AXvWgHqQGF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IXmBSdJqGwo" TargetMode="External"/><Relationship Id="rId5" Type="http://schemas.openxmlformats.org/officeDocument/2006/relationships/hyperlink" Target="https://youtu.be/MgRhb_9cnBU" TargetMode="External"/><Relationship Id="rId4" Type="http://schemas.openxmlformats.org/officeDocument/2006/relationships/hyperlink" Target="https://youtu.be/4U1PlvidO9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aYdVtQ4Wjo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https://docs.google.com/document/d/1vzANeLJK6z6khoN8M0fyVf1wEfKDikaP/edit?usp=sharing&amp;ouid=102161590496463788987&amp;rtpof=true&amp;sd=tru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s://youtu.be/A0BUH3Bowh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500430" y="2143116"/>
            <a:ext cx="4814846" cy="2477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Кикоть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Наталія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Миколаївна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педагог –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організатор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Міщенко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Тетяна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Миколаївна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заступник директора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виховної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Великоканівецького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виховного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комплексу 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заклад –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школа І- ІІІ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Чорнобаївської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селищної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380113" y="-652956"/>
            <a:ext cx="6763787" cy="24314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uk-UA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uk-UA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3200" b="1" dirty="0" err="1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32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2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3200" b="1" dirty="0" err="1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32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життєдіяльності</a:t>
            </a:r>
            <a:endParaRPr lang="ru-RU" sz="32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954865" cy="22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37597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Дидактичні ігри з безпеки життєдіяльності для учнів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початкових класів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   Відповідальні :  заступник директора з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НВР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, педагог – організатор, учителі початкових класів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https://docs.google.com/document/d/1zLN3shdYRhNyCkqxaxrwm-1jMzS-Np-k/edit?usp=sharing&amp;ouid=102161590496463788987&amp;rtpof=true&amp;sd=true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Підсумки тижня з основ безпеки життєдіяльності</a:t>
            </a:r>
          </a:p>
          <a:p>
            <a:pPr>
              <a:buNone/>
            </a:pP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Визначення найактивніших</a:t>
            </a:r>
          </a:p>
          <a:p>
            <a:pPr>
              <a:buNone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Відповідальні: заступник директора з НВР</a:t>
            </a:r>
          </a:p>
          <a:p>
            <a:pPr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педагог – організатор, класні керівники 1 – 11 класів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643050"/>
            <a:ext cx="5957902" cy="3857651"/>
          </a:xfrm>
        </p:spPr>
        <p:txBody>
          <a:bodyPr>
            <a:normAutofit fontScale="90000"/>
          </a:bodyPr>
          <a:lstStyle/>
          <a:p>
            <a:pPr algn="l"/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Aldhabi" pitchFamily="2" charset="-78"/>
              </a:rPr>
              <a:t> </a:t>
            </a:r>
            <a:r>
              <a:rPr lang="uk-UA" sz="2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озброїти здобувачів освіти знаннями, уміннями і                                      розумінням важливості збереження власного життя і здоров’я;</a:t>
            </a:r>
            <a:br>
              <a:rPr lang="uk-UA" sz="2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формувати у дітей  свідоме ставлення до життя і здоров’я, навички і стереотипи безпечної поведінки, правильної оцінки, аналізу різних життєвих ситуацій, здатності передбачати приховану небезпеку; </a:t>
            </a:r>
            <a:br>
              <a:rPr lang="uk-UA" sz="2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розвивати критичне мислення у процесі прогнозування можливої  безпекової ситуації й прийняття грамотних рішень в умовах надзвичайного стану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6400800" cy="1143008"/>
          </a:xfrm>
        </p:spPr>
        <p:txBody>
          <a:bodyPr>
            <a:normAutofit fontScale="40000" lnSpcReduction="20000"/>
          </a:bodyPr>
          <a:lstStyle/>
          <a:p>
            <a:endParaRPr lang="uk-UA" sz="2400" dirty="0"/>
          </a:p>
          <a:p>
            <a:pPr algn="ctr"/>
            <a:r>
              <a:rPr lang="uk-UA" sz="1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 проведення:</a:t>
            </a:r>
          </a:p>
          <a:p>
            <a:endParaRPr lang="uk-UA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9337914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7992888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1050" dirty="0"/>
          </a:p>
          <a:p>
            <a:endParaRPr lang="ru-RU" sz="1050" dirty="0"/>
          </a:p>
          <a:p>
            <a:r>
              <a:rPr lang="ru-RU" sz="1200" dirty="0"/>
              <a:t>       	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43042" y="714356"/>
            <a:ext cx="6000792" cy="250033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на кращий відеоролик </a:t>
            </a:r>
            <a:r>
              <a:rPr lang="uk-UA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“Безпека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твого </a:t>
            </a:r>
            <a:r>
              <a:rPr lang="uk-UA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життя”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– 11 класи)</a:t>
            </a:r>
            <a:br>
              <a:rPr lang="uk-UA" sz="3200" dirty="0"/>
            </a:br>
            <a:r>
              <a:rPr lang="uk-UA" sz="3200" dirty="0"/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Відповідальні : педагог – організатор, учитель інформатики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71736" y="3071810"/>
            <a:ext cx="5786478" cy="2643206"/>
          </a:xfrm>
        </p:spPr>
        <p:txBody>
          <a:bodyPr>
            <a:normAutofit fontScale="32500" lnSpcReduction="20000"/>
          </a:bodyPr>
          <a:lstStyle/>
          <a:p>
            <a:pPr lvl="0" algn="l"/>
            <a:r>
              <a:rPr lang="uk-UA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Безпека в побуті - </a:t>
            </a:r>
            <a:r>
              <a:rPr lang="uk-UA" sz="55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https://youtu.be/AXvWgHqQGF0</a:t>
            </a:r>
            <a:endParaRPr lang="uk-UA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Безпека на льоду - </a:t>
            </a:r>
            <a:r>
              <a:rPr lang="uk-UA" sz="55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https://youtu.be/Omhdhvz2s04</a:t>
            </a:r>
            <a:endParaRPr lang="uk-UA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Безпека на воді - </a:t>
            </a:r>
            <a:r>
              <a:rPr lang="uk-UA" sz="55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https://youtu.be/4U1PlvidO9E</a:t>
            </a:r>
            <a:endParaRPr lang="uk-UA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Мої дії при пожежі - </a:t>
            </a:r>
            <a:r>
              <a:rPr lang="uk-UA" sz="55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uk-UA" sz="6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youtu.be/MgRhb_9cnBU</a:t>
            </a:r>
            <a:endParaRPr lang="uk-UA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– велосипедист - </a:t>
            </a:r>
            <a:r>
              <a:rPr lang="uk-UA" sz="55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https://youtu.be/IXmBSdJqGwo</a:t>
            </a:r>
            <a:endParaRPr lang="uk-UA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Отруйні гриби - </a:t>
            </a:r>
            <a:r>
              <a:rPr lang="uk-UA" sz="55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https://youtu.be/W-SlqMiUglg</a:t>
            </a:r>
            <a:endParaRPr lang="uk-UA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71229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Створення колажу </a:t>
            </a:r>
            <a:r>
              <a:rPr lang="uk-UA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“Безпечний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рух”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(1-5 класи)</a:t>
            </a:r>
            <a:b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714612" y="2714621"/>
            <a:ext cx="5972188" cy="2214578"/>
          </a:xfrm>
        </p:spPr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Матеріали : набір картинок, ватмани, клей</a:t>
            </a:r>
          </a:p>
          <a:p>
            <a:endParaRPr lang="uk-UA" dirty="0"/>
          </a:p>
          <a:p>
            <a:pPr>
              <a:buNone/>
            </a:pPr>
            <a:endParaRPr lang="uk-UA" dirty="0"/>
          </a:p>
          <a:p>
            <a:endParaRPr lang="uk-UA" dirty="0"/>
          </a:p>
          <a:p>
            <a:pPr>
              <a:buNone/>
            </a:pP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85992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Відповідальні : педагог – організатор, 	учитель образотворчого мистецтва</a:t>
            </a:r>
            <a:endParaRPr lang="uk-UA" sz="2400" b="1" dirty="0"/>
          </a:p>
        </p:txBody>
      </p:sp>
      <p:sp>
        <p:nvSpPr>
          <p:cNvPr id="6146" name="AutoShape 2" descr="Канцтовари: картинки, стокові Канцтовари фотографії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48" name="AutoShape 4" descr="Канцтовари: картинки, стокові Канцтовари фотографії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50" name="AutoShape 6" descr="Канцтовари: картинки, стокові Канцтовари фотографії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5" name="Picture 11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1921435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0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реклама книги О.Ольховської </a:t>
            </a:r>
            <a:r>
              <a:rPr lang="uk-UA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“Що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ти робитимеш ?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(1-5 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класи)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Відповідальні: : педагог – організатор, учитель інформатики </a:t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28926" y="3786190"/>
            <a:ext cx="5286412" cy="1752600"/>
          </a:xfrm>
        </p:spPr>
        <p:txBody>
          <a:bodyPr>
            <a:normAutofit/>
          </a:bodyPr>
          <a:lstStyle/>
          <a:p>
            <a:pPr lvl="0"/>
            <a:r>
              <a:rPr lang="uk-UA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ти робитимеш?» - </a:t>
            </a:r>
            <a:r>
              <a:rPr lang="uk-UA" sz="30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https://youtu.be/UaYdVtQ4Wjo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15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Виставка малюнків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“Ми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пішоходи”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(учні 1 – 7 класів)</a:t>
            </a:r>
          </a:p>
          <a:p>
            <a:pPr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Відповідальні: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педагог – організатор, учителі початкових класів      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1643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1643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71430" y="16859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7" name="Picture 1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500570"/>
            <a:ext cx="1805940" cy="1814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flipH="1">
            <a:off x="1500166" y="2000240"/>
            <a:ext cx="7072362" cy="957268"/>
          </a:xfrm>
        </p:spPr>
        <p:txBody>
          <a:bodyPr>
            <a:normAutofit fontScale="90000"/>
          </a:bodyPr>
          <a:lstStyle/>
          <a:p>
            <a:r>
              <a:rPr lang="uk-UA" sz="3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uk-UA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«Живіть корисно, весело, безпечно» (для учнів 5-  11 класів)</a:t>
            </a:r>
            <a:br>
              <a:rPr lang="uk-UA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i="1" dirty="0">
                <a:latin typeface="Times New Roman" pitchFamily="18" charset="0"/>
                <a:cs typeface="Times New Roman" pitchFamily="18" charset="0"/>
              </a:rPr>
              <a:t>Відповідальні :  заступник директора з НВР, педагог – організатор, учитель основ здоров’я </a:t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43174" y="3714752"/>
            <a:ext cx="5129226" cy="1752600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https://docs.google.com/document/d/1vzANeLJK6z6khoN8M0fyVf1wEfKDikaP/edit?usp=sharing&amp;ouid=102161590496463788987&amp;rtpof=true&amp;sd=true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3" name="Picture 1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7886" cy="1504188"/>
          </a:xfrm>
          <a:prstGeom prst="rect">
            <a:avLst/>
          </a:prstGeom>
          <a:noFill/>
        </p:spPr>
      </p:pic>
      <p:pic>
        <p:nvPicPr>
          <p:cNvPr id="3074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214950"/>
            <a:ext cx="1798625" cy="1337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1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142984"/>
            <a:ext cx="6715172" cy="1143000"/>
          </a:xfrm>
        </p:spPr>
        <p:txBody>
          <a:bodyPr>
            <a:noAutofit/>
          </a:bodyPr>
          <a:lstStyle/>
          <a:p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“Твоє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життя в твоїх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руках”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(для учнів 9 -11 класів) </a:t>
            </a:r>
            <a:b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Відповідальні: учні 11 класу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86124"/>
            <a:ext cx="8229600" cy="1971676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https://youtu.be/A0BUH3Bowhg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2386588" cy="2010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Зустріч з представниками державної служби з надзвичайних ситуацій </a:t>
            </a:r>
          </a:p>
          <a:p>
            <a:pPr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(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1–11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класи)</a:t>
            </a:r>
          </a:p>
          <a:p>
            <a:pPr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Відповідальні: заступник директора з НВР, педагог – організатор, класні керівники 1 – 11 класів </a:t>
            </a:r>
          </a:p>
        </p:txBody>
      </p:sp>
      <p:pic>
        <p:nvPicPr>
          <p:cNvPr id="2049" name="Picture 1" descr="C:\Users\фокстрот\Downloads\20210921_103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143380"/>
            <a:ext cx="3786214" cy="205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521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Alexandra Zeferino One</vt:lpstr>
      <vt:lpstr>Arial</vt:lpstr>
      <vt:lpstr>Arial Black</vt:lpstr>
      <vt:lpstr>Calibri</vt:lpstr>
      <vt:lpstr>Times New Roman</vt:lpstr>
      <vt:lpstr>Тема Office</vt:lpstr>
      <vt:lpstr>Презентация PowerPoint</vt:lpstr>
      <vt:lpstr>    озброїти здобувачів освіти знаннями, уміннями і                                      розумінням важливості збереження власного життя і здоров’я; формувати у дітей  свідоме ставлення до життя і здоров’я, навички і стереотипи безпечної поведінки, правильної оцінки, аналізу різних життєвих ситуацій, здатності передбачати приховану небезпеку;   розвивати критичне мислення у процесі прогнозування можливої  безпекової ситуації й прийняття грамотних рішень в умовах надзвичайного стану       </vt:lpstr>
      <vt:lpstr>Конкурс на кращий відеоролик “Безпека твого життя” (5 – 11 класи)  Відповідальні : педагог – організатор, учитель інформатики</vt:lpstr>
      <vt:lpstr> Створення колажу “Безпечний рух”  (1-5 класи) </vt:lpstr>
      <vt:lpstr>Буктрейлер: реклама книги О.Ольховської “Що ти робитимеш ?” (1-5 класи) Відповідальні: : педагог – організатор, учитель інформатики  </vt:lpstr>
      <vt:lpstr>Презентация PowerPoint</vt:lpstr>
      <vt:lpstr>Квест «Живіть корисно, весело, безпечно» (для учнів 5-  11 класів)  Відповідальні :  заступник директора з НВР, педагог – організатор, учитель основ здоров’я  </vt:lpstr>
      <vt:lpstr>Проєкт  “Твоє життя в твоїх руках”  (для учнів 9 -11 класів)   Відповідальні: учні 11 класу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Фокина Лидия Петровна</dc:creator>
  <cp:keywords>Шаблон презентации</cp:keywords>
  <cp:lastModifiedBy>user</cp:lastModifiedBy>
  <cp:revision>69</cp:revision>
  <dcterms:created xsi:type="dcterms:W3CDTF">2017-02-23T13:11:39Z</dcterms:created>
  <dcterms:modified xsi:type="dcterms:W3CDTF">2024-02-21T09:09:20Z</dcterms:modified>
</cp:coreProperties>
</file>