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07C-9668-41F4-B390-54C6D30D092A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A6049C8-8D46-4BC2-82A3-1D457FB8C30A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07C-9668-41F4-B390-54C6D30D092A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49C8-8D46-4BC2-82A3-1D457FB8C30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07C-9668-41F4-B390-54C6D30D092A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49C8-8D46-4BC2-82A3-1D457FB8C30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07C-9668-41F4-B390-54C6D30D092A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49C8-8D46-4BC2-82A3-1D457FB8C30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07C-9668-41F4-B390-54C6D30D092A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49C8-8D46-4BC2-82A3-1D457FB8C30A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07C-9668-41F4-B390-54C6D30D092A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49C8-8D46-4BC2-82A3-1D457FB8C30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07C-9668-41F4-B390-54C6D30D092A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49C8-8D46-4BC2-82A3-1D457FB8C30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07C-9668-41F4-B390-54C6D30D092A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49C8-8D46-4BC2-82A3-1D457FB8C30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07C-9668-41F4-B390-54C6D30D092A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49C8-8D46-4BC2-82A3-1D457FB8C30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07C-9668-41F4-B390-54C6D30D092A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49C8-8D46-4BC2-82A3-1D457FB8C30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07C-9668-41F4-B390-54C6D30D092A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49C8-8D46-4BC2-82A3-1D457FB8C30A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942C07C-9668-41F4-B390-54C6D30D092A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A6049C8-8D46-4BC2-82A3-1D457FB8C30A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.youtube.com/watch?v=cR0rXKcfDt4" TargetMode="External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%D1%80%D1%83%D1%85%D0%BB%D0%B8%D0%B2%D0%B0+%D0%B3%D1%80%D0%B0+%D0%BB%D0%B0%D0%B2%D0%B0&amp;oq=%D1%80%D1%83%D1%85%D0%BB%D0%B8%D0%B2%D0%B0+%D0%B3%D1%80%D0%B0+%D0%BB%D0%B0%D0%B2%D0%B0&amp;aqs=chrome..69i57j33i160l2j33i671l2.6081j0j7&amp;sourceid=chrome&amp;ie=UTF-8#fpstate=ive&amp;vld=cid:323fd2fd,vid:XLEfNyShHj0,st:0" TargetMode="External"/><Relationship Id="rId2" Type="http://schemas.openxmlformats.org/officeDocument/2006/relationships/hyperlink" Target="https://m.youtube.com/watch?v=cXBgjO-dIh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804" y="5445224"/>
            <a:ext cx="8105659" cy="1008112"/>
          </a:xfrm>
        </p:spPr>
        <p:txBody>
          <a:bodyPr>
            <a:normAutofit/>
          </a:bodyPr>
          <a:lstStyle/>
          <a:p>
            <a:r>
              <a:rPr lang="uk-UA" b="1" dirty="0" err="1">
                <a:solidFill>
                  <a:schemeClr val="accent1">
                    <a:lumMod val="50000"/>
                  </a:schemeClr>
                </a:solidFill>
              </a:rPr>
              <a:t>Озюменко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 Інна Сергіївна</a:t>
            </a:r>
          </a:p>
          <a:p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Комунальний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заклад «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Вільшанська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спеціальна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школа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Черкаської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обласної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ради»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492897"/>
            <a:ext cx="6912767" cy="2160240"/>
          </a:xfrm>
        </p:spPr>
        <p:txBody>
          <a:bodyPr/>
          <a:lstStyle/>
          <a:p>
            <a:r>
              <a:rPr lang="uk-UA" sz="4400" dirty="0" err="1"/>
              <a:t>Квест</a:t>
            </a:r>
            <a:r>
              <a:rPr lang="uk-UA" sz="4400" dirty="0"/>
              <a:t> до дня цивільного захисту</a:t>
            </a:r>
          </a:p>
        </p:txBody>
      </p:sp>
    </p:spTree>
    <p:extLst>
      <p:ext uri="{BB962C8B-B14F-4D97-AF65-F5344CB8AC3E}">
        <p14:creationId xmlns:p14="http://schemas.microsoft.com/office/powerpoint/2010/main" val="3576233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1 станція «Найрозумніший»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1.</a:t>
            </a:r>
            <a:r>
              <a:rPr lang="ru-RU" dirty="0"/>
              <a:t> </a:t>
            </a:r>
            <a:r>
              <a:rPr lang="ru-RU" dirty="0" err="1"/>
              <a:t>Яким</a:t>
            </a:r>
            <a:r>
              <a:rPr lang="ru-RU" dirty="0"/>
              <a:t> сигналом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сповіщення</a:t>
            </a:r>
            <a:r>
              <a:rPr lang="ru-RU" dirty="0"/>
              <a:t> </a:t>
            </a:r>
            <a:r>
              <a:rPr lang="ru-RU" dirty="0" err="1"/>
              <a:t>населенню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небезпеки</a:t>
            </a:r>
            <a:r>
              <a:rPr lang="ru-RU" dirty="0"/>
              <a:t> ?</a:t>
            </a:r>
          </a:p>
          <a:p>
            <a:r>
              <a:rPr lang="ru-RU" dirty="0"/>
              <a:t>2. </a:t>
            </a:r>
            <a:r>
              <a:rPr lang="ru-RU" dirty="0" err="1"/>
              <a:t>Ваші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побачили</a:t>
            </a:r>
            <a:r>
              <a:rPr lang="ru-RU" dirty="0"/>
              <a:t> </a:t>
            </a:r>
            <a:r>
              <a:rPr lang="ru-RU" dirty="0" err="1"/>
              <a:t>підозрілий</a:t>
            </a:r>
            <a:r>
              <a:rPr lang="ru-RU" dirty="0"/>
              <a:t> предмет на </a:t>
            </a:r>
            <a:r>
              <a:rPr lang="ru-RU" dirty="0" err="1"/>
              <a:t>вулиці</a:t>
            </a:r>
            <a:r>
              <a:rPr lang="ru-RU" dirty="0"/>
              <a:t>?</a:t>
            </a:r>
          </a:p>
          <a:p>
            <a:r>
              <a:rPr lang="ru-RU" dirty="0"/>
              <a:t>3.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номери</a:t>
            </a:r>
            <a:r>
              <a:rPr lang="ru-RU" dirty="0"/>
              <a:t> </a:t>
            </a:r>
            <a:r>
              <a:rPr lang="ru-RU" dirty="0" err="1"/>
              <a:t>екстренних</a:t>
            </a:r>
            <a:r>
              <a:rPr lang="ru-RU" dirty="0"/>
              <a:t> служб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знаєте</a:t>
            </a:r>
            <a:r>
              <a:rPr lang="ru-RU" dirty="0"/>
              <a:t>?</a:t>
            </a:r>
          </a:p>
          <a:p>
            <a:r>
              <a:rPr lang="ru-RU" dirty="0"/>
              <a:t>4.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вибивати</a:t>
            </a:r>
            <a:r>
              <a:rPr lang="ru-RU" dirty="0"/>
              <a:t> </a:t>
            </a:r>
            <a:r>
              <a:rPr lang="ru-RU" dirty="0" err="1"/>
              <a:t>вікна</a:t>
            </a:r>
            <a:r>
              <a:rPr lang="ru-RU" dirty="0"/>
              <a:t> при </a:t>
            </a:r>
            <a:r>
              <a:rPr lang="ru-RU" dirty="0" err="1"/>
              <a:t>пожежі</a:t>
            </a:r>
            <a:r>
              <a:rPr lang="ru-RU" dirty="0"/>
              <a:t>?</a:t>
            </a:r>
          </a:p>
          <a:p>
            <a:r>
              <a:rPr lang="ru-RU" dirty="0"/>
              <a:t>5.Які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dirty="0" err="1"/>
              <a:t>стихійні</a:t>
            </a:r>
            <a:r>
              <a:rPr lang="ru-RU" dirty="0"/>
              <a:t> лиха?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5084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2 станція «Ребуси»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uk-UA" dirty="0"/>
          </a:p>
          <a:p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28"/>
          <a:stretch/>
        </p:blipFill>
        <p:spPr>
          <a:xfrm>
            <a:off x="236534" y="1988840"/>
            <a:ext cx="2466975" cy="13705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39" b="-1559"/>
          <a:stretch/>
        </p:blipFill>
        <p:spPr>
          <a:xfrm>
            <a:off x="3489145" y="1988840"/>
            <a:ext cx="2452898" cy="146756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13" b="11997"/>
          <a:stretch/>
        </p:blipFill>
        <p:spPr>
          <a:xfrm>
            <a:off x="262043" y="3861048"/>
            <a:ext cx="2466975" cy="92743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" t="25773" r="-783"/>
          <a:stretch/>
        </p:blipFill>
        <p:spPr>
          <a:xfrm>
            <a:off x="3475068" y="3638965"/>
            <a:ext cx="2466975" cy="13716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91"/>
          <a:stretch/>
        </p:blipFill>
        <p:spPr>
          <a:xfrm>
            <a:off x="6156176" y="2957179"/>
            <a:ext cx="2466975" cy="136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633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3 станція «Помічники пса Патрона»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2143125" cy="2143125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844823"/>
            <a:ext cx="2143125" cy="21431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466156"/>
            <a:ext cx="2209800" cy="20764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725" y="4466156"/>
            <a:ext cx="2623840" cy="195262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948265" y="1861049"/>
            <a:ext cx="18722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FF0000"/>
                </a:solidFill>
                <a:hlinkClick r:id="rId6"/>
              </a:rPr>
              <a:t>Урок з мінної безпеки</a:t>
            </a:r>
            <a:endParaRPr lang="uk-U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858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4 станція «</a:t>
            </a:r>
            <a:r>
              <a:rPr lang="uk-UA" dirty="0" err="1"/>
              <a:t>тВорча</a:t>
            </a:r>
            <a:r>
              <a:rPr lang="uk-UA" dirty="0"/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24544" y="1700808"/>
            <a:ext cx="8435280" cy="4373563"/>
          </a:xfrm>
        </p:spPr>
        <p:txBody>
          <a:bodyPr>
            <a:normAutofit/>
          </a:bodyPr>
          <a:lstStyle/>
          <a:p>
            <a:pPr marL="2194560" lvl="8" indent="0">
              <a:buNone/>
            </a:pPr>
            <a:endParaRPr lang="uk-UA" sz="2000" dirty="0">
              <a:latin typeface="+mj-lt"/>
            </a:endParaRPr>
          </a:p>
          <a:p>
            <a:pPr marL="2194560" lvl="8" indent="0" algn="ctr">
              <a:buNone/>
            </a:pPr>
            <a:r>
              <a:rPr lang="uk-UA" sz="2000" dirty="0">
                <a:latin typeface="+mj-lt"/>
              </a:rPr>
              <a:t>                                                                                                         </a:t>
            </a:r>
            <a:r>
              <a:rPr lang="uk-UA" sz="4000" dirty="0">
                <a:latin typeface="+mj-lt"/>
              </a:rPr>
              <a:t>В яких піснях співається про стихійні лиха?</a:t>
            </a:r>
          </a:p>
          <a:p>
            <a:pPr marL="2194560" lvl="8" indent="0">
              <a:buNone/>
            </a:pPr>
            <a:r>
              <a:rPr lang="uk-UA" sz="2000" dirty="0">
                <a:latin typeface="+mj-lt"/>
              </a:rPr>
              <a:t>(Ірина </a:t>
            </a:r>
            <a:r>
              <a:rPr lang="uk-UA" sz="2000" dirty="0" err="1">
                <a:latin typeface="+mj-lt"/>
              </a:rPr>
              <a:t>Федишин</a:t>
            </a:r>
            <a:r>
              <a:rPr lang="uk-UA" sz="2000" dirty="0">
                <a:latin typeface="+mj-lt"/>
              </a:rPr>
              <a:t> «Розпалю </a:t>
            </a:r>
            <a:r>
              <a:rPr lang="uk-UA" sz="2000" dirty="0" err="1">
                <a:latin typeface="+mj-lt"/>
              </a:rPr>
              <a:t>вогонь»,Софія</a:t>
            </a:r>
            <a:r>
              <a:rPr lang="uk-UA" sz="2000" dirty="0">
                <a:latin typeface="+mj-lt"/>
              </a:rPr>
              <a:t> Ротару «Тече Вода» Океан Ельзи «Дощ»</a:t>
            </a:r>
          </a:p>
        </p:txBody>
      </p:sp>
    </p:spTree>
    <p:extLst>
      <p:ext uri="{BB962C8B-B14F-4D97-AF65-F5344CB8AC3E}">
        <p14:creationId xmlns:p14="http://schemas.microsoft.com/office/powerpoint/2010/main" val="4003767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5 Станція «загадкова»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Що</a:t>
            </a:r>
            <a:r>
              <a:rPr lang="ru-RU" dirty="0"/>
              <a:t> росте, коли </a:t>
            </a:r>
            <a:r>
              <a:rPr lang="ru-RU" dirty="0" err="1"/>
              <a:t>їсть</a:t>
            </a:r>
            <a:r>
              <a:rPr lang="ru-RU" dirty="0"/>
              <a:t>,</a:t>
            </a:r>
          </a:p>
          <a:p>
            <a:pPr marL="114300" indent="0">
              <a:buNone/>
            </a:pPr>
            <a:r>
              <a:rPr lang="ru-RU" dirty="0"/>
              <a:t>   і </a:t>
            </a:r>
            <a:r>
              <a:rPr lang="ru-RU" dirty="0" err="1"/>
              <a:t>помирає</a:t>
            </a:r>
            <a:r>
              <a:rPr lang="ru-RU" dirty="0"/>
              <a:t>, коли </a:t>
            </a:r>
            <a:r>
              <a:rPr lang="ru-RU" dirty="0" err="1"/>
              <a:t>п'є</a:t>
            </a:r>
            <a:r>
              <a:rPr lang="ru-RU" dirty="0"/>
              <a:t>?(</a:t>
            </a:r>
            <a:r>
              <a:rPr lang="ru-RU" dirty="0" err="1"/>
              <a:t>Вогонь</a:t>
            </a:r>
            <a:r>
              <a:rPr lang="ru-RU" dirty="0"/>
              <a:t>)</a:t>
            </a:r>
          </a:p>
          <a:p>
            <a:r>
              <a:rPr lang="ru-RU" dirty="0"/>
              <a:t>Без рук, без </a:t>
            </a:r>
            <a:r>
              <a:rPr lang="ru-RU" dirty="0" err="1"/>
              <a:t>ніг</a:t>
            </a:r>
            <a:r>
              <a:rPr lang="ru-RU" dirty="0"/>
              <a:t>,</a:t>
            </a:r>
          </a:p>
          <a:p>
            <a:pPr marL="114300" indent="0">
              <a:buNone/>
            </a:pPr>
            <a:r>
              <a:rPr lang="ru-RU" dirty="0"/>
              <a:t>   А </a:t>
            </a:r>
            <a:r>
              <a:rPr lang="ru-RU" dirty="0" err="1"/>
              <a:t>вікно</a:t>
            </a:r>
            <a:r>
              <a:rPr lang="ru-RU" dirty="0"/>
              <a:t> </a:t>
            </a:r>
            <a:r>
              <a:rPr lang="ru-RU" dirty="0" err="1"/>
              <a:t>вибиває</a:t>
            </a:r>
            <a:r>
              <a:rPr lang="ru-RU" dirty="0"/>
              <a:t>. (Град)</a:t>
            </a:r>
          </a:p>
          <a:p>
            <a:pPr marL="114300" indent="0">
              <a:buNone/>
            </a:pPr>
            <a:r>
              <a:rPr lang="ru-RU" dirty="0"/>
              <a:t>   </a:t>
            </a:r>
            <a:r>
              <a:rPr lang="ru-RU" dirty="0" err="1"/>
              <a:t>Спершу</a:t>
            </a:r>
            <a:r>
              <a:rPr lang="ru-RU" dirty="0"/>
              <a:t> - </a:t>
            </a:r>
            <a:r>
              <a:rPr lang="ru-RU" dirty="0" err="1"/>
              <a:t>блиск</a:t>
            </a:r>
            <a:r>
              <a:rPr lang="ru-RU" dirty="0"/>
              <a:t>,</a:t>
            </a:r>
          </a:p>
          <a:p>
            <a:pPr marL="114300" indent="0">
              <a:buNone/>
            </a:pPr>
            <a:r>
              <a:rPr lang="ru-RU" dirty="0"/>
              <a:t>   За </a:t>
            </a:r>
            <a:r>
              <a:rPr lang="ru-RU" dirty="0" err="1"/>
              <a:t>блиском</a:t>
            </a:r>
            <a:r>
              <a:rPr lang="ru-RU" dirty="0"/>
              <a:t> - </a:t>
            </a:r>
            <a:r>
              <a:rPr lang="ru-RU" dirty="0" err="1"/>
              <a:t>тріск</a:t>
            </a:r>
            <a:r>
              <a:rPr lang="ru-RU" dirty="0"/>
              <a:t>,</a:t>
            </a:r>
          </a:p>
          <a:p>
            <a:pPr marL="114300" indent="0">
              <a:buNone/>
            </a:pPr>
            <a:r>
              <a:rPr lang="ru-RU" dirty="0"/>
              <a:t>   За </a:t>
            </a:r>
            <a:r>
              <a:rPr lang="ru-RU" dirty="0" err="1"/>
              <a:t>тріском</a:t>
            </a:r>
            <a:r>
              <a:rPr lang="ru-RU" dirty="0"/>
              <a:t> - </a:t>
            </a:r>
            <a:r>
              <a:rPr lang="ru-RU" dirty="0" err="1"/>
              <a:t>плескіт</a:t>
            </a:r>
            <a:r>
              <a:rPr lang="ru-RU" dirty="0"/>
              <a:t>. (Гроза)</a:t>
            </a:r>
          </a:p>
          <a:p>
            <a:r>
              <a:rPr lang="ru-RU" dirty="0" err="1"/>
              <a:t>Батько</a:t>
            </a:r>
            <a:r>
              <a:rPr lang="ru-RU" dirty="0"/>
              <a:t> </a:t>
            </a:r>
            <a:r>
              <a:rPr lang="ru-RU" dirty="0" err="1"/>
              <a:t>гарячий</a:t>
            </a:r>
            <a:r>
              <a:rPr lang="ru-RU" dirty="0"/>
              <a:t> і </a:t>
            </a:r>
            <a:r>
              <a:rPr lang="ru-RU" dirty="0" err="1"/>
              <a:t>красний</a:t>
            </a:r>
            <a:r>
              <a:rPr lang="ru-RU" dirty="0"/>
              <a:t>,</a:t>
            </a:r>
          </a:p>
          <a:p>
            <a:pPr marL="114300" indent="0">
              <a:buNone/>
            </a:pPr>
            <a:r>
              <a:rPr lang="ru-RU" dirty="0"/>
              <a:t>   </a:t>
            </a:r>
            <a:r>
              <a:rPr lang="ru-RU" dirty="0" err="1"/>
              <a:t>Буває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небезпечний</a:t>
            </a:r>
            <a:r>
              <a:rPr lang="ru-RU" dirty="0"/>
              <a:t>,</a:t>
            </a:r>
          </a:p>
          <a:p>
            <a:pPr marL="114300" indent="0">
              <a:buNone/>
            </a:pPr>
            <a:r>
              <a:rPr lang="ru-RU" dirty="0"/>
              <a:t>   А </a:t>
            </a:r>
            <a:r>
              <a:rPr lang="ru-RU" dirty="0" err="1"/>
              <a:t>син</a:t>
            </a:r>
            <a:r>
              <a:rPr lang="ru-RU" dirty="0"/>
              <a:t> </a:t>
            </a:r>
            <a:r>
              <a:rPr lang="ru-RU" dirty="0" err="1"/>
              <a:t>злетить</a:t>
            </a:r>
            <a:r>
              <a:rPr lang="ru-RU" dirty="0"/>
              <a:t> птицею -</a:t>
            </a:r>
          </a:p>
          <a:p>
            <a:pPr marL="114300" indent="0">
              <a:buNone/>
            </a:pPr>
            <a:r>
              <a:rPr lang="ru-RU" dirty="0"/>
              <a:t>   До </a:t>
            </a:r>
            <a:r>
              <a:rPr lang="ru-RU" dirty="0" err="1"/>
              <a:t>отця</a:t>
            </a:r>
            <a:r>
              <a:rPr lang="ru-RU" dirty="0"/>
              <a:t> не </a:t>
            </a:r>
            <a:r>
              <a:rPr lang="ru-RU" dirty="0" err="1"/>
              <a:t>повернеться</a:t>
            </a:r>
            <a:r>
              <a:rPr lang="ru-RU" dirty="0"/>
              <a:t>. (</a:t>
            </a:r>
            <a:r>
              <a:rPr lang="ru-RU" dirty="0" err="1"/>
              <a:t>Вогонь</a:t>
            </a:r>
            <a:r>
              <a:rPr lang="ru-RU" dirty="0"/>
              <a:t>, </a:t>
            </a:r>
            <a:r>
              <a:rPr lang="ru-RU" dirty="0" err="1"/>
              <a:t>дим</a:t>
            </a:r>
            <a:r>
              <a:rPr lang="ru-RU" dirty="0"/>
              <a:t>)</a:t>
            </a:r>
          </a:p>
          <a:p>
            <a:pPr marL="114300" indent="0">
              <a:buNone/>
            </a:pPr>
            <a:r>
              <a:rPr lang="ru-RU" dirty="0"/>
              <a:t> 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3044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6 станція «Спортивна»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uk-UA" dirty="0">
              <a:hlinkClick r:id="rId2"/>
            </a:endParaRPr>
          </a:p>
          <a:p>
            <a:pPr marL="114300" indent="0">
              <a:buNone/>
            </a:pPr>
            <a:r>
              <a:rPr lang="uk-UA" dirty="0">
                <a:hlinkClick r:id="rId2"/>
              </a:rPr>
              <a:t>Рухлива гра</a:t>
            </a:r>
            <a:endParaRPr lang="uk-UA" dirty="0"/>
          </a:p>
          <a:p>
            <a:pPr marL="114300" indent="0">
              <a:buNone/>
            </a:pPr>
            <a:endParaRPr lang="uk-UA" dirty="0">
              <a:hlinkClick r:id="rId3"/>
            </a:endParaRPr>
          </a:p>
          <a:p>
            <a:pPr marL="114300" indent="0">
              <a:buNone/>
            </a:pPr>
            <a:r>
              <a:rPr lang="uk-UA" dirty="0" err="1">
                <a:hlinkClick r:id="rId3"/>
              </a:rPr>
              <a:t>Руханка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27647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7 станція «Картинка до картинки»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221088"/>
            <a:ext cx="1979885" cy="1979885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831" y="4221088"/>
            <a:ext cx="1920657" cy="201622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88840"/>
            <a:ext cx="1944216" cy="194421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624" y="2012624"/>
            <a:ext cx="1973560" cy="197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959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98978F-E9DA-41D0-9D73-D3985D39A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Список використаних джерел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C03521-082C-4880-8A79-943CC7588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Загадки про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природні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явища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URL: </a:t>
            </a:r>
            <a:r>
              <a:rPr lang="tr-TR" dirty="0"/>
              <a:t>https://ped-kopilka.com.ua/vneklasnaja-rabota/zagadki-schitalki-i-skorogovorki/zagadki-o-prirodnyh-javlenijah.html</a:t>
            </a:r>
          </a:p>
          <a:p>
            <a:r>
              <a:rPr lang="tr-TR" dirty="0"/>
              <a:t>2.</a:t>
            </a:r>
            <a:r>
              <a:rPr lang="ru-RU" dirty="0"/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Вікторина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до Дня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цивільного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захисту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URL: </a:t>
            </a:r>
            <a:r>
              <a:rPr lang="tr-TR" dirty="0"/>
              <a:t>https://vseosvita.ua/library/viktorina-do-dna-civilnogo-zahistu-415004.html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237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179</TotalTime>
  <Words>264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Book Antiqua</vt:lpstr>
      <vt:lpstr>Century Gothic</vt:lpstr>
      <vt:lpstr>Аптека</vt:lpstr>
      <vt:lpstr>Квест до дня цивільного захисту</vt:lpstr>
      <vt:lpstr>1 станція «Найрозумніший»</vt:lpstr>
      <vt:lpstr>2 станція «Ребуси»</vt:lpstr>
      <vt:lpstr>3 станція «Помічники пса Патрона»</vt:lpstr>
      <vt:lpstr>4 станція «тВорча»</vt:lpstr>
      <vt:lpstr>5 Станція «загадкова»</vt:lpstr>
      <vt:lpstr>6 станція «Спортивна» </vt:lpstr>
      <vt:lpstr>7 станція «Картинка до картинки»</vt:lpstr>
      <vt:lpstr>Список використаних джерел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цивільного захисту</dc:title>
  <dc:creator>Озюменко В.</dc:creator>
  <cp:lastModifiedBy>user</cp:lastModifiedBy>
  <cp:revision>12</cp:revision>
  <dcterms:created xsi:type="dcterms:W3CDTF">2024-01-30T07:11:12Z</dcterms:created>
  <dcterms:modified xsi:type="dcterms:W3CDTF">2024-02-21T08:26:46Z</dcterms:modified>
</cp:coreProperties>
</file>