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media/image18.bin" ContentType="image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8" r:id="rId9"/>
    <p:sldId id="266" r:id="rId10"/>
    <p:sldId id="267" r:id="rId11"/>
    <p:sldId id="269" r:id="rId12"/>
    <p:sldId id="275" r:id="rId13"/>
    <p:sldId id="271" r:id="rId14"/>
    <p:sldId id="272" r:id="rId15"/>
    <p:sldId id="274" r:id="rId16"/>
    <p:sldId id="270" r:id="rId17"/>
    <p:sldId id="273" r:id="rId18"/>
    <p:sldId id="258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282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bin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2DA1AD-FACB-4A1B-B1F7-98593DC9B9E7}" type="doc">
      <dgm:prSet loTypeId="urn:microsoft.com/office/officeart/2005/8/layout/lProcess2" loCatId="list" qsTypeId="urn:microsoft.com/office/officeart/2005/8/quickstyle/3d3" qsCatId="3D" csTypeId="urn:microsoft.com/office/officeart/2005/8/colors/accent1_2" csCatId="accent1" phldr="1"/>
      <dgm:spPr/>
    </dgm:pt>
    <dgm:pt modelId="{A686B66A-BB67-4D9F-9A32-980ECC5ADA04}">
      <dgm:prSet phldrT="[Текст]"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</a:rPr>
            <a:t>Індивідуальні (</a:t>
          </a:r>
          <a:r>
            <a:rPr lang="uk-UA" sz="1800" b="1" dirty="0" smtClean="0">
              <a:solidFill>
                <a:schemeClr val="tx1"/>
              </a:solidFill>
            </a:rPr>
            <a:t>спрямовані на виживання особин, і їх здійснення не вимагає участі інших особин) </a:t>
          </a:r>
          <a:endParaRPr lang="ru-RU" sz="1800" b="1" dirty="0">
            <a:solidFill>
              <a:schemeClr val="tx1"/>
            </a:solidFill>
          </a:endParaRPr>
        </a:p>
      </dgm:t>
    </dgm:pt>
    <dgm:pt modelId="{6B4BED77-7B98-4D40-9FFF-7A1BF9372EB6}" type="parTrans" cxnId="{E36BE4C5-EE39-4169-B794-C30E506BBF6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E652420-45DD-4D39-9026-A5C2542C9EDD}" type="sibTrans" cxnId="{E36BE4C5-EE39-4169-B794-C30E506BBF6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FD3E330-1582-4F3B-BDC2-CD796312A4A2}">
      <dgm:prSet phldrT="[Текст]"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</a:rPr>
            <a:t>Соціальні      (</a:t>
          </a:r>
          <a:r>
            <a:rPr lang="uk-UA" sz="1800" b="1" dirty="0" smtClean="0">
              <a:solidFill>
                <a:schemeClr val="tx1"/>
              </a:solidFill>
            </a:rPr>
            <a:t>спрямовані на виживання групи досягнуті  спільними зусиллями багатьох особин)</a:t>
          </a:r>
          <a:endParaRPr lang="ru-RU" sz="1800" b="1" dirty="0">
            <a:solidFill>
              <a:schemeClr val="tx1"/>
            </a:solidFill>
          </a:endParaRPr>
        </a:p>
      </dgm:t>
    </dgm:pt>
    <dgm:pt modelId="{1E9F1266-1492-4565-8298-A543351002B1}" type="parTrans" cxnId="{746F1942-23D7-4AD2-A8E6-F3E60659A7F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99B9913-D8A4-4230-9C39-6F9DC6C76ADB}" type="sibTrans" cxnId="{746F1942-23D7-4AD2-A8E6-F3E60659A7F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C80F407-9EDE-4F21-B1D1-E5A69F7E0A0A}">
      <dgm:prSet phldrT="[Текст]"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</a:rPr>
            <a:t>Репродуктивні (</a:t>
          </a:r>
          <a:r>
            <a:rPr lang="uk-UA" sz="1800" b="1" dirty="0" smtClean="0">
              <a:solidFill>
                <a:schemeClr val="tx1"/>
              </a:solidFill>
            </a:rPr>
            <a:t>спрямовані на розмноження, пов’язані з особинами чоловічої та жіночої статі)</a:t>
          </a:r>
          <a:endParaRPr lang="ru-RU" sz="1800" b="1" dirty="0">
            <a:solidFill>
              <a:schemeClr val="tx1"/>
            </a:solidFill>
          </a:endParaRPr>
        </a:p>
      </dgm:t>
    </dgm:pt>
    <dgm:pt modelId="{7D93EC76-1A3C-410F-AB06-87C721572BC3}" type="parTrans" cxnId="{5965154A-5236-4060-9976-D9F5148AFA1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ACEAFFE-9A17-45CF-B016-A14C9CB75342}" type="sibTrans" cxnId="{5965154A-5236-4060-9976-D9F5148AFA1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C990C1A-AB3F-4378-8853-CBE1084D7711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Харчові</a:t>
          </a:r>
          <a:endParaRPr lang="ru-RU" sz="1800" b="1" dirty="0">
            <a:solidFill>
              <a:schemeClr val="bg1"/>
            </a:solidFill>
          </a:endParaRPr>
        </a:p>
      </dgm:t>
    </dgm:pt>
    <dgm:pt modelId="{DDBD9483-9332-4349-9ABA-BFFF3583EA56}" type="parTrans" cxnId="{2666728C-60FA-4F42-A483-E0CFB69A3C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2FDFCA2-22CA-4562-9A4E-B03A89005787}" type="sibTrans" cxnId="{2666728C-60FA-4F42-A483-E0CFB69A3C5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C7464BC-8E79-45D8-979C-2BB14CD9C1D8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Захисні</a:t>
          </a:r>
          <a:endParaRPr lang="ru-RU" sz="1800" b="1" dirty="0">
            <a:solidFill>
              <a:schemeClr val="bg1"/>
            </a:solidFill>
          </a:endParaRPr>
        </a:p>
      </dgm:t>
    </dgm:pt>
    <dgm:pt modelId="{42932674-99C6-42C9-934D-E34B4C4F9651}" type="parTrans" cxnId="{4840196F-F683-4DFC-96C0-D396BE87EA9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461B881-496C-4B15-8849-4FE782287870}" type="sibTrans" cxnId="{4840196F-F683-4DFC-96C0-D396BE87EA9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7169240-7442-4F3F-B401-8F7BC9827A64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Дослідницькі</a:t>
          </a:r>
          <a:endParaRPr lang="ru-RU" sz="1800" b="1" dirty="0">
            <a:solidFill>
              <a:schemeClr val="bg1"/>
            </a:solidFill>
          </a:endParaRPr>
        </a:p>
      </dgm:t>
    </dgm:pt>
    <dgm:pt modelId="{7EE1AA2C-A1D8-4C6E-A9FB-587FFFA62A37}" type="parTrans" cxnId="{E593B303-6390-40DF-9941-6ACB1981F73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9392356-6C83-42D3-AF50-0EF754D9C4E0}" type="sibTrans" cxnId="{E593B303-6390-40DF-9941-6ACB1981F73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1968DFF-D1AC-4765-9E36-006F013B7D13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Ігрові</a:t>
          </a:r>
          <a:endParaRPr lang="ru-RU" sz="1800" b="1" dirty="0">
            <a:solidFill>
              <a:schemeClr val="bg1"/>
            </a:solidFill>
          </a:endParaRPr>
        </a:p>
      </dgm:t>
    </dgm:pt>
    <dgm:pt modelId="{45C18490-3943-4BA7-8114-E12266DDC490}" type="parTrans" cxnId="{98A54AEA-2C2E-4AB7-9CBE-63025D1DD4D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95DEC6D-1D48-4CE4-AF2E-559E5976A787}" type="sibTrans" cxnId="{98A54AEA-2C2E-4AB7-9CBE-63025D1DD4D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D138976-7B5E-4496-8605-337357818E1E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Інстинкт будівництва житла</a:t>
          </a:r>
          <a:endParaRPr lang="ru-RU" sz="1800" b="1" dirty="0">
            <a:solidFill>
              <a:schemeClr val="bg1"/>
            </a:solidFill>
          </a:endParaRPr>
        </a:p>
      </dgm:t>
    </dgm:pt>
    <dgm:pt modelId="{AAA75BC8-FB2F-452D-BA34-8BAFD9F802B4}" type="parTrans" cxnId="{45398E22-CAE1-472E-824C-FEA3FEC7C8F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B2FCEE7-6AF5-4CAD-9076-16C4069E8586}" type="sibTrans" cxnId="{45398E22-CAE1-472E-824C-FEA3FEC7C8F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F9D55AF-8FB0-4294-AA5B-C5B381B04688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Статеві</a:t>
          </a:r>
          <a:endParaRPr lang="ru-RU" sz="1800" b="1" dirty="0">
            <a:solidFill>
              <a:schemeClr val="bg1"/>
            </a:solidFill>
          </a:endParaRPr>
        </a:p>
      </dgm:t>
    </dgm:pt>
    <dgm:pt modelId="{CDFC28B5-B795-4FCC-B4F1-EC49DA18D39C}" type="parTrans" cxnId="{7227F984-D88A-402E-90D8-615E116BDD2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D9C01B5-D34A-4580-8B22-472B8E34DD3E}" type="sibTrans" cxnId="{7227F984-D88A-402E-90D8-615E116BDD2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4712A12-77FE-4D3F-AAAA-9910B5429A40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Батьківські</a:t>
          </a:r>
          <a:endParaRPr lang="ru-RU" sz="1800" b="1" dirty="0">
            <a:solidFill>
              <a:schemeClr val="bg1"/>
            </a:solidFill>
          </a:endParaRPr>
        </a:p>
      </dgm:t>
    </dgm:pt>
    <dgm:pt modelId="{A406ED49-92B9-446B-AB22-41AB7DC82B8F}" type="parTrans" cxnId="{5B7503E1-CE91-4E8F-8AFB-1EF30BE73D6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1E2ECE4-E41B-4D87-B40D-0CC692117644}" type="sibTrans" cxnId="{5B7503E1-CE91-4E8F-8AFB-1EF30BE73D6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1C21B61-22F0-4F8A-AB0B-6F77CD66DA7A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Материнські</a:t>
          </a:r>
          <a:endParaRPr lang="ru-RU" sz="1800" b="1" dirty="0">
            <a:solidFill>
              <a:schemeClr val="bg1"/>
            </a:solidFill>
          </a:endParaRPr>
        </a:p>
      </dgm:t>
    </dgm:pt>
    <dgm:pt modelId="{899660A1-3F5B-4835-8F36-9FDA8801D8C7}" type="parTrans" cxnId="{944B4623-88EB-40AD-948C-800207FED14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48CF423-EF9E-425F-9D1E-7E6207ABCC66}" type="sibTrans" cxnId="{944B4623-88EB-40AD-948C-800207FED14D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249AC8D-5054-4DCC-82A2-590197A8FAA8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Територіальні</a:t>
          </a:r>
          <a:endParaRPr lang="ru-RU" sz="1800" b="1" dirty="0">
            <a:solidFill>
              <a:schemeClr val="bg1"/>
            </a:solidFill>
          </a:endParaRPr>
        </a:p>
      </dgm:t>
    </dgm:pt>
    <dgm:pt modelId="{1E26B4AA-24B3-491D-84B2-4C66422815FE}" type="parTrans" cxnId="{B209D4B9-06BB-49A4-A32E-B7AD7C453E6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DE055FC-0D5B-4E65-B317-F6895EE36A81}" type="sibTrans" cxnId="{B209D4B9-06BB-49A4-A32E-B7AD7C453E6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4BEF9A2-139E-464E-9A16-DF8EACA13C1E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Інстинкти ієрархії    в групі</a:t>
          </a:r>
          <a:endParaRPr lang="ru-RU" sz="1800" b="1" dirty="0">
            <a:solidFill>
              <a:schemeClr val="bg1"/>
            </a:solidFill>
          </a:endParaRPr>
        </a:p>
      </dgm:t>
    </dgm:pt>
    <dgm:pt modelId="{4B42488D-52B3-409D-A5C3-8569E9D07AE5}" type="parTrans" cxnId="{2875591C-BBAA-4639-856F-0BE3CACD410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5194C8A-ACD5-434D-8A5D-15F11C28A0AF}" type="sibTrans" cxnId="{2875591C-BBAA-4639-856F-0BE3CACD410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9734DAA-E528-4F26-95FA-F832027D0B9F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Інстинкти міграцій та перельотів</a:t>
          </a:r>
          <a:endParaRPr lang="ru-RU" sz="1800" b="1" dirty="0">
            <a:solidFill>
              <a:schemeClr val="bg1"/>
            </a:solidFill>
          </a:endParaRPr>
        </a:p>
      </dgm:t>
    </dgm:pt>
    <dgm:pt modelId="{E83327B6-6A73-4883-85F3-9F5095B04FA7}" type="parTrans" cxnId="{04F0396D-40CF-455C-A4EC-1E6CC5CE9B2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C559057-0CB2-413F-B79F-1FE80CACA9FC}" type="sibTrans" cxnId="{04F0396D-40CF-455C-A4EC-1E6CC5CE9B2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BCB8B5F-AFD7-4AA6-8890-409CD56C9FB8}">
      <dgm:prSet phldrT="[Текст]" custT="1"/>
      <dgm:spPr/>
      <dgm:t>
        <a:bodyPr/>
        <a:lstStyle/>
        <a:p>
          <a:r>
            <a:rPr lang="uk-UA" sz="1800" b="1" dirty="0" smtClean="0">
              <a:solidFill>
                <a:schemeClr val="bg1"/>
              </a:solidFill>
            </a:rPr>
            <a:t>Інстинкти орієнтування            в групі</a:t>
          </a:r>
          <a:endParaRPr lang="ru-RU" sz="1800" b="1" dirty="0">
            <a:solidFill>
              <a:schemeClr val="bg1"/>
            </a:solidFill>
          </a:endParaRPr>
        </a:p>
      </dgm:t>
    </dgm:pt>
    <dgm:pt modelId="{8746B5AC-5B97-4887-B89A-0D3AE37172F7}" type="parTrans" cxnId="{6681A055-2DBD-44BF-BFE8-A264F56832D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D08D432-08FD-42FE-BE32-C608B3F4ED12}" type="sibTrans" cxnId="{6681A055-2DBD-44BF-BFE8-A264F56832D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E55D407-1B99-4C44-AB60-5134956E622B}" type="pres">
      <dgm:prSet presAssocID="{392DA1AD-FACB-4A1B-B1F7-98593DC9B9E7}" presName="theList" presStyleCnt="0">
        <dgm:presLayoutVars>
          <dgm:dir/>
          <dgm:animLvl val="lvl"/>
          <dgm:resizeHandles val="exact"/>
        </dgm:presLayoutVars>
      </dgm:prSet>
      <dgm:spPr/>
    </dgm:pt>
    <dgm:pt modelId="{F74996CC-27A3-4442-81C6-F92373F22FE0}" type="pres">
      <dgm:prSet presAssocID="{A686B66A-BB67-4D9F-9A32-980ECC5ADA04}" presName="compNode" presStyleCnt="0"/>
      <dgm:spPr/>
    </dgm:pt>
    <dgm:pt modelId="{7F58A5E8-FF7E-4E6B-B660-48FF16715FB8}" type="pres">
      <dgm:prSet presAssocID="{A686B66A-BB67-4D9F-9A32-980ECC5ADA04}" presName="aNode" presStyleLbl="bgShp" presStyleIdx="0" presStyleCnt="3"/>
      <dgm:spPr/>
      <dgm:t>
        <a:bodyPr/>
        <a:lstStyle/>
        <a:p>
          <a:endParaRPr lang="ru-RU"/>
        </a:p>
      </dgm:t>
    </dgm:pt>
    <dgm:pt modelId="{13DBFCED-16C6-446F-A54C-56DC1C06393B}" type="pres">
      <dgm:prSet presAssocID="{A686B66A-BB67-4D9F-9A32-980ECC5ADA04}" presName="textNode" presStyleLbl="bgShp" presStyleIdx="0" presStyleCnt="3"/>
      <dgm:spPr/>
      <dgm:t>
        <a:bodyPr/>
        <a:lstStyle/>
        <a:p>
          <a:endParaRPr lang="ru-RU"/>
        </a:p>
      </dgm:t>
    </dgm:pt>
    <dgm:pt modelId="{AB302A2D-3257-42A1-93D8-48047C8B7872}" type="pres">
      <dgm:prSet presAssocID="{A686B66A-BB67-4D9F-9A32-980ECC5ADA04}" presName="compChildNode" presStyleCnt="0"/>
      <dgm:spPr/>
    </dgm:pt>
    <dgm:pt modelId="{452113F1-13D4-4C33-A3F8-1F1E05F87150}" type="pres">
      <dgm:prSet presAssocID="{A686B66A-BB67-4D9F-9A32-980ECC5ADA04}" presName="theInnerList" presStyleCnt="0"/>
      <dgm:spPr/>
    </dgm:pt>
    <dgm:pt modelId="{44BD85E0-872F-45D0-82C3-E78A3EB890C0}" type="pres">
      <dgm:prSet presAssocID="{2C990C1A-AB3F-4378-8853-CBE1084D7711}" presName="child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EB1EE2-1C21-4322-9662-B152E048CFD4}" type="pres">
      <dgm:prSet presAssocID="{2C990C1A-AB3F-4378-8853-CBE1084D7711}" presName="aSpace2" presStyleCnt="0"/>
      <dgm:spPr/>
    </dgm:pt>
    <dgm:pt modelId="{1A7F31FD-0F3C-4845-9F79-41235B99CDF5}" type="pres">
      <dgm:prSet presAssocID="{3C7464BC-8E79-45D8-979C-2BB14CD9C1D8}" presName="child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F0E5A-571E-4399-8E8D-71D551302257}" type="pres">
      <dgm:prSet presAssocID="{3C7464BC-8E79-45D8-979C-2BB14CD9C1D8}" presName="aSpace2" presStyleCnt="0"/>
      <dgm:spPr/>
    </dgm:pt>
    <dgm:pt modelId="{69D4A165-046A-49C8-B2D8-D185D55F8F71}" type="pres">
      <dgm:prSet presAssocID="{B7169240-7442-4F3F-B401-8F7BC9827A64}" presName="child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64E02-369E-488A-BC36-A2A4BE24A7B9}" type="pres">
      <dgm:prSet presAssocID="{B7169240-7442-4F3F-B401-8F7BC9827A64}" presName="aSpace2" presStyleCnt="0"/>
      <dgm:spPr/>
    </dgm:pt>
    <dgm:pt modelId="{B63F81DB-2D35-4B33-94F1-C77DCF99DB55}" type="pres">
      <dgm:prSet presAssocID="{91968DFF-D1AC-4765-9E36-006F013B7D13}" presName="child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503F62-8F1C-40F0-A370-D8B577574BDC}" type="pres">
      <dgm:prSet presAssocID="{91968DFF-D1AC-4765-9E36-006F013B7D13}" presName="aSpace2" presStyleCnt="0"/>
      <dgm:spPr/>
    </dgm:pt>
    <dgm:pt modelId="{93514711-92A2-4FD7-BC8D-AB41A38A01D0}" type="pres">
      <dgm:prSet presAssocID="{FD138976-7B5E-4496-8605-337357818E1E}" presName="child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ACD1E9-EF83-4469-B40F-3BCAFCFE1FC8}" type="pres">
      <dgm:prSet presAssocID="{A686B66A-BB67-4D9F-9A32-980ECC5ADA04}" presName="aSpace" presStyleCnt="0"/>
      <dgm:spPr/>
    </dgm:pt>
    <dgm:pt modelId="{7C792EFA-A9A9-4A53-8B0D-13676EA1E69F}" type="pres">
      <dgm:prSet presAssocID="{3C80F407-9EDE-4F21-B1D1-E5A69F7E0A0A}" presName="compNode" presStyleCnt="0"/>
      <dgm:spPr/>
    </dgm:pt>
    <dgm:pt modelId="{16F6F614-2332-4C32-B00E-392698A75C90}" type="pres">
      <dgm:prSet presAssocID="{3C80F407-9EDE-4F21-B1D1-E5A69F7E0A0A}" presName="aNode" presStyleLbl="bgShp" presStyleIdx="1" presStyleCnt="3"/>
      <dgm:spPr/>
      <dgm:t>
        <a:bodyPr/>
        <a:lstStyle/>
        <a:p>
          <a:endParaRPr lang="ru-RU"/>
        </a:p>
      </dgm:t>
    </dgm:pt>
    <dgm:pt modelId="{930BA127-033E-4487-AB54-34B83C27241D}" type="pres">
      <dgm:prSet presAssocID="{3C80F407-9EDE-4F21-B1D1-E5A69F7E0A0A}" presName="textNode" presStyleLbl="bgShp" presStyleIdx="1" presStyleCnt="3"/>
      <dgm:spPr/>
      <dgm:t>
        <a:bodyPr/>
        <a:lstStyle/>
        <a:p>
          <a:endParaRPr lang="ru-RU"/>
        </a:p>
      </dgm:t>
    </dgm:pt>
    <dgm:pt modelId="{B0DA17B7-A388-43F2-8C26-2202136A17B4}" type="pres">
      <dgm:prSet presAssocID="{3C80F407-9EDE-4F21-B1D1-E5A69F7E0A0A}" presName="compChildNode" presStyleCnt="0"/>
      <dgm:spPr/>
    </dgm:pt>
    <dgm:pt modelId="{BAA36A94-CCC1-4575-BCA2-51413DAD2CA3}" type="pres">
      <dgm:prSet presAssocID="{3C80F407-9EDE-4F21-B1D1-E5A69F7E0A0A}" presName="theInnerList" presStyleCnt="0"/>
      <dgm:spPr/>
    </dgm:pt>
    <dgm:pt modelId="{8A82EBFA-E9A8-4B11-8265-14A20DB6B93B}" type="pres">
      <dgm:prSet presAssocID="{4F9D55AF-8FB0-4294-AA5B-C5B381B04688}" presName="child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3070D2-2430-4331-AFC8-0118278344A5}" type="pres">
      <dgm:prSet presAssocID="{4F9D55AF-8FB0-4294-AA5B-C5B381B04688}" presName="aSpace2" presStyleCnt="0"/>
      <dgm:spPr/>
    </dgm:pt>
    <dgm:pt modelId="{CFDA0004-65B1-4C04-BFA5-D157F1924B30}" type="pres">
      <dgm:prSet presAssocID="{F4712A12-77FE-4D3F-AAAA-9910B5429A40}" presName="child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CFB177-0E57-4F1F-A80C-A0959BB8CE7D}" type="pres">
      <dgm:prSet presAssocID="{F4712A12-77FE-4D3F-AAAA-9910B5429A40}" presName="aSpace2" presStyleCnt="0"/>
      <dgm:spPr/>
    </dgm:pt>
    <dgm:pt modelId="{11CBDF04-394E-4F5D-AB12-3A3506032E90}" type="pres">
      <dgm:prSet presAssocID="{B1C21B61-22F0-4F8A-AB0B-6F77CD66DA7A}" presName="child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DC1EC7-B208-4D74-B8C5-FE1E3EAF02B7}" type="pres">
      <dgm:prSet presAssocID="{B1C21B61-22F0-4F8A-AB0B-6F77CD66DA7A}" presName="aSpace2" presStyleCnt="0"/>
      <dgm:spPr/>
    </dgm:pt>
    <dgm:pt modelId="{347A91AC-B6C7-4AEF-8C9E-1AB5AD9B33F6}" type="pres">
      <dgm:prSet presAssocID="{5249AC8D-5054-4DCC-82A2-590197A8FAA8}" presName="child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0193FD-DF6B-4183-9533-B23930FAAC93}" type="pres">
      <dgm:prSet presAssocID="{3C80F407-9EDE-4F21-B1D1-E5A69F7E0A0A}" presName="aSpace" presStyleCnt="0"/>
      <dgm:spPr/>
    </dgm:pt>
    <dgm:pt modelId="{C60567BA-3A58-4641-8C28-C8914BDF3B6B}" type="pres">
      <dgm:prSet presAssocID="{0FD3E330-1582-4F3B-BDC2-CD796312A4A2}" presName="compNode" presStyleCnt="0"/>
      <dgm:spPr/>
    </dgm:pt>
    <dgm:pt modelId="{76ADB03B-8B21-4E70-83F6-859415040700}" type="pres">
      <dgm:prSet presAssocID="{0FD3E330-1582-4F3B-BDC2-CD796312A4A2}" presName="aNode" presStyleLbl="bgShp" presStyleIdx="2" presStyleCnt="3"/>
      <dgm:spPr/>
      <dgm:t>
        <a:bodyPr/>
        <a:lstStyle/>
        <a:p>
          <a:endParaRPr lang="ru-RU"/>
        </a:p>
      </dgm:t>
    </dgm:pt>
    <dgm:pt modelId="{FD558997-9C5A-48DB-AF09-E6D8087CC46C}" type="pres">
      <dgm:prSet presAssocID="{0FD3E330-1582-4F3B-BDC2-CD796312A4A2}" presName="textNode" presStyleLbl="bgShp" presStyleIdx="2" presStyleCnt="3"/>
      <dgm:spPr/>
      <dgm:t>
        <a:bodyPr/>
        <a:lstStyle/>
        <a:p>
          <a:endParaRPr lang="ru-RU"/>
        </a:p>
      </dgm:t>
    </dgm:pt>
    <dgm:pt modelId="{487C48FC-3501-4591-BB68-02308061C575}" type="pres">
      <dgm:prSet presAssocID="{0FD3E330-1582-4F3B-BDC2-CD796312A4A2}" presName="compChildNode" presStyleCnt="0"/>
      <dgm:spPr/>
    </dgm:pt>
    <dgm:pt modelId="{A5301E37-A7C8-4CB7-868B-0F35116730BA}" type="pres">
      <dgm:prSet presAssocID="{0FD3E330-1582-4F3B-BDC2-CD796312A4A2}" presName="theInnerList" presStyleCnt="0"/>
      <dgm:spPr/>
    </dgm:pt>
    <dgm:pt modelId="{5E81972F-C4EE-4BF1-B596-81861BD0E629}" type="pres">
      <dgm:prSet presAssocID="{44BEF9A2-139E-464E-9A16-DF8EACA13C1E}" presName="child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38D97-369C-46E4-AC2E-AF321A1C9734}" type="pres">
      <dgm:prSet presAssocID="{44BEF9A2-139E-464E-9A16-DF8EACA13C1E}" presName="aSpace2" presStyleCnt="0"/>
      <dgm:spPr/>
    </dgm:pt>
    <dgm:pt modelId="{B2574DA6-B50F-4721-A726-15BAA5E4407E}" type="pres">
      <dgm:prSet presAssocID="{79734DAA-E528-4F26-95FA-F832027D0B9F}" presName="child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0C099F-2613-42DD-8BB7-8D766EE20F7F}" type="pres">
      <dgm:prSet presAssocID="{79734DAA-E528-4F26-95FA-F832027D0B9F}" presName="aSpace2" presStyleCnt="0"/>
      <dgm:spPr/>
    </dgm:pt>
    <dgm:pt modelId="{5B2EB300-E558-4783-918D-05409B372D5B}" type="pres">
      <dgm:prSet presAssocID="{EBCB8B5F-AFD7-4AA6-8890-409CD56C9FB8}" presName="child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B3A64C-C817-462A-98F4-EE5B656629E5}" type="presOf" srcId="{A686B66A-BB67-4D9F-9A32-980ECC5ADA04}" destId="{7F58A5E8-FF7E-4E6B-B660-48FF16715FB8}" srcOrd="0" destOrd="0" presId="urn:microsoft.com/office/officeart/2005/8/layout/lProcess2"/>
    <dgm:cxn modelId="{746F1942-23D7-4AD2-A8E6-F3E60659A7FB}" srcId="{392DA1AD-FACB-4A1B-B1F7-98593DC9B9E7}" destId="{0FD3E330-1582-4F3B-BDC2-CD796312A4A2}" srcOrd="2" destOrd="0" parTransId="{1E9F1266-1492-4565-8298-A543351002B1}" sibTransId="{D99B9913-D8A4-4230-9C39-6F9DC6C76ADB}"/>
    <dgm:cxn modelId="{944B4623-88EB-40AD-948C-800207FED14D}" srcId="{3C80F407-9EDE-4F21-B1D1-E5A69F7E0A0A}" destId="{B1C21B61-22F0-4F8A-AB0B-6F77CD66DA7A}" srcOrd="2" destOrd="0" parTransId="{899660A1-3F5B-4835-8F36-9FDA8801D8C7}" sibTransId="{548CF423-EF9E-425F-9D1E-7E6207ABCC66}"/>
    <dgm:cxn modelId="{45398E22-CAE1-472E-824C-FEA3FEC7C8F6}" srcId="{A686B66A-BB67-4D9F-9A32-980ECC5ADA04}" destId="{FD138976-7B5E-4496-8605-337357818E1E}" srcOrd="4" destOrd="0" parTransId="{AAA75BC8-FB2F-452D-BA34-8BAFD9F802B4}" sibTransId="{AB2FCEE7-6AF5-4CAD-9076-16C4069E8586}"/>
    <dgm:cxn modelId="{FAA06CEC-8D88-4AC5-9295-4568E34F3EE4}" type="presOf" srcId="{F4712A12-77FE-4D3F-AAAA-9910B5429A40}" destId="{CFDA0004-65B1-4C04-BFA5-D157F1924B30}" srcOrd="0" destOrd="0" presId="urn:microsoft.com/office/officeart/2005/8/layout/lProcess2"/>
    <dgm:cxn modelId="{732FCA50-C1A9-4521-AD8B-1E9433356964}" type="presOf" srcId="{2C990C1A-AB3F-4378-8853-CBE1084D7711}" destId="{44BD85E0-872F-45D0-82C3-E78A3EB890C0}" srcOrd="0" destOrd="0" presId="urn:microsoft.com/office/officeart/2005/8/layout/lProcess2"/>
    <dgm:cxn modelId="{6681A055-2DBD-44BF-BFE8-A264F56832D9}" srcId="{0FD3E330-1582-4F3B-BDC2-CD796312A4A2}" destId="{EBCB8B5F-AFD7-4AA6-8890-409CD56C9FB8}" srcOrd="2" destOrd="0" parTransId="{8746B5AC-5B97-4887-B89A-0D3AE37172F7}" sibTransId="{ED08D432-08FD-42FE-BE32-C608B3F4ED12}"/>
    <dgm:cxn modelId="{2666728C-60FA-4F42-A483-E0CFB69A3C5D}" srcId="{A686B66A-BB67-4D9F-9A32-980ECC5ADA04}" destId="{2C990C1A-AB3F-4378-8853-CBE1084D7711}" srcOrd="0" destOrd="0" parTransId="{DDBD9483-9332-4349-9ABA-BFFF3583EA56}" sibTransId="{52FDFCA2-22CA-4562-9A4E-B03A89005787}"/>
    <dgm:cxn modelId="{C854983B-E4EB-47F8-9321-81D4111C93B8}" type="presOf" srcId="{A686B66A-BB67-4D9F-9A32-980ECC5ADA04}" destId="{13DBFCED-16C6-446F-A54C-56DC1C06393B}" srcOrd="1" destOrd="0" presId="urn:microsoft.com/office/officeart/2005/8/layout/lProcess2"/>
    <dgm:cxn modelId="{BC8C328F-569F-4100-97CD-9F13745B752E}" type="presOf" srcId="{0FD3E330-1582-4F3B-BDC2-CD796312A4A2}" destId="{FD558997-9C5A-48DB-AF09-E6D8087CC46C}" srcOrd="1" destOrd="0" presId="urn:microsoft.com/office/officeart/2005/8/layout/lProcess2"/>
    <dgm:cxn modelId="{F1EAD77C-E1E9-4380-9E9F-ADE6BECFA2FE}" type="presOf" srcId="{EBCB8B5F-AFD7-4AA6-8890-409CD56C9FB8}" destId="{5B2EB300-E558-4783-918D-05409B372D5B}" srcOrd="0" destOrd="0" presId="urn:microsoft.com/office/officeart/2005/8/layout/lProcess2"/>
    <dgm:cxn modelId="{3F8061EA-6E0E-4D5F-8430-B66E56A3FC78}" type="presOf" srcId="{392DA1AD-FACB-4A1B-B1F7-98593DC9B9E7}" destId="{7E55D407-1B99-4C44-AB60-5134956E622B}" srcOrd="0" destOrd="0" presId="urn:microsoft.com/office/officeart/2005/8/layout/lProcess2"/>
    <dgm:cxn modelId="{81761B94-BA37-4DFC-A137-EEDF11D50E6D}" type="presOf" srcId="{4F9D55AF-8FB0-4294-AA5B-C5B381B04688}" destId="{8A82EBFA-E9A8-4B11-8265-14A20DB6B93B}" srcOrd="0" destOrd="0" presId="urn:microsoft.com/office/officeart/2005/8/layout/lProcess2"/>
    <dgm:cxn modelId="{DD0410F6-87EA-440C-9F1A-696CD87A2543}" type="presOf" srcId="{44BEF9A2-139E-464E-9A16-DF8EACA13C1E}" destId="{5E81972F-C4EE-4BF1-B596-81861BD0E629}" srcOrd="0" destOrd="0" presId="urn:microsoft.com/office/officeart/2005/8/layout/lProcess2"/>
    <dgm:cxn modelId="{2875591C-BBAA-4639-856F-0BE3CACD410B}" srcId="{0FD3E330-1582-4F3B-BDC2-CD796312A4A2}" destId="{44BEF9A2-139E-464E-9A16-DF8EACA13C1E}" srcOrd="0" destOrd="0" parTransId="{4B42488D-52B3-409D-A5C3-8569E9D07AE5}" sibTransId="{F5194C8A-ACD5-434D-8A5D-15F11C28A0AF}"/>
    <dgm:cxn modelId="{B209D4B9-06BB-49A4-A32E-B7AD7C453E6F}" srcId="{3C80F407-9EDE-4F21-B1D1-E5A69F7E0A0A}" destId="{5249AC8D-5054-4DCC-82A2-590197A8FAA8}" srcOrd="3" destOrd="0" parTransId="{1E26B4AA-24B3-491D-84B2-4C66422815FE}" sibTransId="{CDE055FC-0D5B-4E65-B317-F6895EE36A81}"/>
    <dgm:cxn modelId="{E7D68A27-5DF1-462F-B723-64D0D73D9751}" type="presOf" srcId="{B1C21B61-22F0-4F8A-AB0B-6F77CD66DA7A}" destId="{11CBDF04-394E-4F5D-AB12-3A3506032E90}" srcOrd="0" destOrd="0" presId="urn:microsoft.com/office/officeart/2005/8/layout/lProcess2"/>
    <dgm:cxn modelId="{D48AF93B-1ADE-4061-8D34-D0DDF1B7760E}" type="presOf" srcId="{FD138976-7B5E-4496-8605-337357818E1E}" destId="{93514711-92A2-4FD7-BC8D-AB41A38A01D0}" srcOrd="0" destOrd="0" presId="urn:microsoft.com/office/officeart/2005/8/layout/lProcess2"/>
    <dgm:cxn modelId="{4451AECE-2AA1-4D4A-B2A1-54DAC7E6C514}" type="presOf" srcId="{3C80F407-9EDE-4F21-B1D1-E5A69F7E0A0A}" destId="{16F6F614-2332-4C32-B00E-392698A75C90}" srcOrd="0" destOrd="0" presId="urn:microsoft.com/office/officeart/2005/8/layout/lProcess2"/>
    <dgm:cxn modelId="{A44812DD-58EB-4035-BC66-7C3520202F63}" type="presOf" srcId="{3C7464BC-8E79-45D8-979C-2BB14CD9C1D8}" destId="{1A7F31FD-0F3C-4845-9F79-41235B99CDF5}" srcOrd="0" destOrd="0" presId="urn:microsoft.com/office/officeart/2005/8/layout/lProcess2"/>
    <dgm:cxn modelId="{5B7503E1-CE91-4E8F-8AFB-1EF30BE73D64}" srcId="{3C80F407-9EDE-4F21-B1D1-E5A69F7E0A0A}" destId="{F4712A12-77FE-4D3F-AAAA-9910B5429A40}" srcOrd="1" destOrd="0" parTransId="{A406ED49-92B9-446B-AB22-41AB7DC82B8F}" sibTransId="{11E2ECE4-E41B-4D87-B40D-0CC692117644}"/>
    <dgm:cxn modelId="{4840196F-F683-4DFC-96C0-D396BE87EA9B}" srcId="{A686B66A-BB67-4D9F-9A32-980ECC5ADA04}" destId="{3C7464BC-8E79-45D8-979C-2BB14CD9C1D8}" srcOrd="1" destOrd="0" parTransId="{42932674-99C6-42C9-934D-E34B4C4F9651}" sibTransId="{4461B881-496C-4B15-8849-4FE782287870}"/>
    <dgm:cxn modelId="{5965154A-5236-4060-9976-D9F5148AFA16}" srcId="{392DA1AD-FACB-4A1B-B1F7-98593DC9B9E7}" destId="{3C80F407-9EDE-4F21-B1D1-E5A69F7E0A0A}" srcOrd="1" destOrd="0" parTransId="{7D93EC76-1A3C-410F-AB06-87C721572BC3}" sibTransId="{1ACEAFFE-9A17-45CF-B016-A14C9CB75342}"/>
    <dgm:cxn modelId="{71DF6223-03E5-418A-90C8-ECB571839D13}" type="presOf" srcId="{0FD3E330-1582-4F3B-BDC2-CD796312A4A2}" destId="{76ADB03B-8B21-4E70-83F6-859415040700}" srcOrd="0" destOrd="0" presId="urn:microsoft.com/office/officeart/2005/8/layout/lProcess2"/>
    <dgm:cxn modelId="{A0A6A8EF-F88A-4944-B517-F6E292730994}" type="presOf" srcId="{B7169240-7442-4F3F-B401-8F7BC9827A64}" destId="{69D4A165-046A-49C8-B2D8-D185D55F8F71}" srcOrd="0" destOrd="0" presId="urn:microsoft.com/office/officeart/2005/8/layout/lProcess2"/>
    <dgm:cxn modelId="{04F0396D-40CF-455C-A4EC-1E6CC5CE9B25}" srcId="{0FD3E330-1582-4F3B-BDC2-CD796312A4A2}" destId="{79734DAA-E528-4F26-95FA-F832027D0B9F}" srcOrd="1" destOrd="0" parTransId="{E83327B6-6A73-4883-85F3-9F5095B04FA7}" sibTransId="{1C559057-0CB2-413F-B79F-1FE80CACA9FC}"/>
    <dgm:cxn modelId="{E36BE4C5-EE39-4169-B794-C30E506BBF6A}" srcId="{392DA1AD-FACB-4A1B-B1F7-98593DC9B9E7}" destId="{A686B66A-BB67-4D9F-9A32-980ECC5ADA04}" srcOrd="0" destOrd="0" parTransId="{6B4BED77-7B98-4D40-9FFF-7A1BF9372EB6}" sibTransId="{7E652420-45DD-4D39-9026-A5C2542C9EDD}"/>
    <dgm:cxn modelId="{0894A83B-1B8C-4BAC-9DB6-CF4BD3688346}" type="presOf" srcId="{3C80F407-9EDE-4F21-B1D1-E5A69F7E0A0A}" destId="{930BA127-033E-4487-AB54-34B83C27241D}" srcOrd="1" destOrd="0" presId="urn:microsoft.com/office/officeart/2005/8/layout/lProcess2"/>
    <dgm:cxn modelId="{ABE4EE7E-01AB-4926-9E4A-DF9D80B0CA50}" type="presOf" srcId="{5249AC8D-5054-4DCC-82A2-590197A8FAA8}" destId="{347A91AC-B6C7-4AEF-8C9E-1AB5AD9B33F6}" srcOrd="0" destOrd="0" presId="urn:microsoft.com/office/officeart/2005/8/layout/lProcess2"/>
    <dgm:cxn modelId="{76789103-FAEE-452A-A1A8-FB3B6957600A}" type="presOf" srcId="{79734DAA-E528-4F26-95FA-F832027D0B9F}" destId="{B2574DA6-B50F-4721-A726-15BAA5E4407E}" srcOrd="0" destOrd="0" presId="urn:microsoft.com/office/officeart/2005/8/layout/lProcess2"/>
    <dgm:cxn modelId="{7227F984-D88A-402E-90D8-615E116BDD23}" srcId="{3C80F407-9EDE-4F21-B1D1-E5A69F7E0A0A}" destId="{4F9D55AF-8FB0-4294-AA5B-C5B381B04688}" srcOrd="0" destOrd="0" parTransId="{CDFC28B5-B795-4FCC-B4F1-EC49DA18D39C}" sibTransId="{9D9C01B5-D34A-4580-8B22-472B8E34DD3E}"/>
    <dgm:cxn modelId="{033220C1-CFFF-4BCC-B860-AC22792E911A}" type="presOf" srcId="{91968DFF-D1AC-4765-9E36-006F013B7D13}" destId="{B63F81DB-2D35-4B33-94F1-C77DCF99DB55}" srcOrd="0" destOrd="0" presId="urn:microsoft.com/office/officeart/2005/8/layout/lProcess2"/>
    <dgm:cxn modelId="{E593B303-6390-40DF-9941-6ACB1981F733}" srcId="{A686B66A-BB67-4D9F-9A32-980ECC5ADA04}" destId="{B7169240-7442-4F3F-B401-8F7BC9827A64}" srcOrd="2" destOrd="0" parTransId="{7EE1AA2C-A1D8-4C6E-A9FB-587FFFA62A37}" sibTransId="{79392356-6C83-42D3-AF50-0EF754D9C4E0}"/>
    <dgm:cxn modelId="{98A54AEA-2C2E-4AB7-9CBE-63025D1DD4D4}" srcId="{A686B66A-BB67-4D9F-9A32-980ECC5ADA04}" destId="{91968DFF-D1AC-4765-9E36-006F013B7D13}" srcOrd="3" destOrd="0" parTransId="{45C18490-3943-4BA7-8114-E12266DDC490}" sibTransId="{095DEC6D-1D48-4CE4-AF2E-559E5976A787}"/>
    <dgm:cxn modelId="{3E447645-C9EA-422C-A860-39502CE57CEA}" type="presParOf" srcId="{7E55D407-1B99-4C44-AB60-5134956E622B}" destId="{F74996CC-27A3-4442-81C6-F92373F22FE0}" srcOrd="0" destOrd="0" presId="urn:microsoft.com/office/officeart/2005/8/layout/lProcess2"/>
    <dgm:cxn modelId="{217B847C-2A2C-45D9-879A-0CF75F067A2D}" type="presParOf" srcId="{F74996CC-27A3-4442-81C6-F92373F22FE0}" destId="{7F58A5E8-FF7E-4E6B-B660-48FF16715FB8}" srcOrd="0" destOrd="0" presId="urn:microsoft.com/office/officeart/2005/8/layout/lProcess2"/>
    <dgm:cxn modelId="{10D4B048-2B02-4A0D-B650-18A62DE88BE4}" type="presParOf" srcId="{F74996CC-27A3-4442-81C6-F92373F22FE0}" destId="{13DBFCED-16C6-446F-A54C-56DC1C06393B}" srcOrd="1" destOrd="0" presId="urn:microsoft.com/office/officeart/2005/8/layout/lProcess2"/>
    <dgm:cxn modelId="{9B222AB5-6940-4D0B-B7AC-370DB2EF3939}" type="presParOf" srcId="{F74996CC-27A3-4442-81C6-F92373F22FE0}" destId="{AB302A2D-3257-42A1-93D8-48047C8B7872}" srcOrd="2" destOrd="0" presId="urn:microsoft.com/office/officeart/2005/8/layout/lProcess2"/>
    <dgm:cxn modelId="{935E440D-963E-48EB-A60A-C5276E5D3FA3}" type="presParOf" srcId="{AB302A2D-3257-42A1-93D8-48047C8B7872}" destId="{452113F1-13D4-4C33-A3F8-1F1E05F87150}" srcOrd="0" destOrd="0" presId="urn:microsoft.com/office/officeart/2005/8/layout/lProcess2"/>
    <dgm:cxn modelId="{F5E1663D-A374-4F62-8B8E-6D1446684CFD}" type="presParOf" srcId="{452113F1-13D4-4C33-A3F8-1F1E05F87150}" destId="{44BD85E0-872F-45D0-82C3-E78A3EB890C0}" srcOrd="0" destOrd="0" presId="urn:microsoft.com/office/officeart/2005/8/layout/lProcess2"/>
    <dgm:cxn modelId="{7772BA7C-B4FE-4299-B64D-474BC9638B2A}" type="presParOf" srcId="{452113F1-13D4-4C33-A3F8-1F1E05F87150}" destId="{AEEB1EE2-1C21-4322-9662-B152E048CFD4}" srcOrd="1" destOrd="0" presId="urn:microsoft.com/office/officeart/2005/8/layout/lProcess2"/>
    <dgm:cxn modelId="{A16D03AD-5468-4F0D-BE07-723BA6F5DBCF}" type="presParOf" srcId="{452113F1-13D4-4C33-A3F8-1F1E05F87150}" destId="{1A7F31FD-0F3C-4845-9F79-41235B99CDF5}" srcOrd="2" destOrd="0" presId="urn:microsoft.com/office/officeart/2005/8/layout/lProcess2"/>
    <dgm:cxn modelId="{F84EFFB0-10BB-4EE8-A819-ABB832AAB309}" type="presParOf" srcId="{452113F1-13D4-4C33-A3F8-1F1E05F87150}" destId="{7EDF0E5A-571E-4399-8E8D-71D551302257}" srcOrd="3" destOrd="0" presId="urn:microsoft.com/office/officeart/2005/8/layout/lProcess2"/>
    <dgm:cxn modelId="{D1BDB4E1-D482-4732-96FA-60905EA87AB0}" type="presParOf" srcId="{452113F1-13D4-4C33-A3F8-1F1E05F87150}" destId="{69D4A165-046A-49C8-B2D8-D185D55F8F71}" srcOrd="4" destOrd="0" presId="urn:microsoft.com/office/officeart/2005/8/layout/lProcess2"/>
    <dgm:cxn modelId="{12A1F358-0475-449A-9BA5-1C680E6887DA}" type="presParOf" srcId="{452113F1-13D4-4C33-A3F8-1F1E05F87150}" destId="{67464E02-369E-488A-BC36-A2A4BE24A7B9}" srcOrd="5" destOrd="0" presId="urn:microsoft.com/office/officeart/2005/8/layout/lProcess2"/>
    <dgm:cxn modelId="{4D989F96-C919-47B3-87F3-EB68515C93FF}" type="presParOf" srcId="{452113F1-13D4-4C33-A3F8-1F1E05F87150}" destId="{B63F81DB-2D35-4B33-94F1-C77DCF99DB55}" srcOrd="6" destOrd="0" presId="urn:microsoft.com/office/officeart/2005/8/layout/lProcess2"/>
    <dgm:cxn modelId="{EDF831EA-5AA5-4209-8A27-DCFA15C19684}" type="presParOf" srcId="{452113F1-13D4-4C33-A3F8-1F1E05F87150}" destId="{2D503F62-8F1C-40F0-A370-D8B577574BDC}" srcOrd="7" destOrd="0" presId="urn:microsoft.com/office/officeart/2005/8/layout/lProcess2"/>
    <dgm:cxn modelId="{B4C1730B-4FD0-44F8-A3FA-5E8C8ACF28AF}" type="presParOf" srcId="{452113F1-13D4-4C33-A3F8-1F1E05F87150}" destId="{93514711-92A2-4FD7-BC8D-AB41A38A01D0}" srcOrd="8" destOrd="0" presId="urn:microsoft.com/office/officeart/2005/8/layout/lProcess2"/>
    <dgm:cxn modelId="{A61BA139-1FDE-40C3-B598-90CA7E3F1FA9}" type="presParOf" srcId="{7E55D407-1B99-4C44-AB60-5134956E622B}" destId="{16ACD1E9-EF83-4469-B40F-3BCAFCFE1FC8}" srcOrd="1" destOrd="0" presId="urn:microsoft.com/office/officeart/2005/8/layout/lProcess2"/>
    <dgm:cxn modelId="{270AF6A3-4130-4B8C-9D61-585E40A2FBDC}" type="presParOf" srcId="{7E55D407-1B99-4C44-AB60-5134956E622B}" destId="{7C792EFA-A9A9-4A53-8B0D-13676EA1E69F}" srcOrd="2" destOrd="0" presId="urn:microsoft.com/office/officeart/2005/8/layout/lProcess2"/>
    <dgm:cxn modelId="{9921B6E1-3222-4730-9F86-B0FB5B406ED7}" type="presParOf" srcId="{7C792EFA-A9A9-4A53-8B0D-13676EA1E69F}" destId="{16F6F614-2332-4C32-B00E-392698A75C90}" srcOrd="0" destOrd="0" presId="urn:microsoft.com/office/officeart/2005/8/layout/lProcess2"/>
    <dgm:cxn modelId="{D9406DCA-E26B-4DAB-AA41-82876D7B827D}" type="presParOf" srcId="{7C792EFA-A9A9-4A53-8B0D-13676EA1E69F}" destId="{930BA127-033E-4487-AB54-34B83C27241D}" srcOrd="1" destOrd="0" presId="urn:microsoft.com/office/officeart/2005/8/layout/lProcess2"/>
    <dgm:cxn modelId="{8BA1BE6F-BA8C-4662-ABF3-FA198586DAB2}" type="presParOf" srcId="{7C792EFA-A9A9-4A53-8B0D-13676EA1E69F}" destId="{B0DA17B7-A388-43F2-8C26-2202136A17B4}" srcOrd="2" destOrd="0" presId="urn:microsoft.com/office/officeart/2005/8/layout/lProcess2"/>
    <dgm:cxn modelId="{C28A7650-0C4E-4870-9817-44EED78171E7}" type="presParOf" srcId="{B0DA17B7-A388-43F2-8C26-2202136A17B4}" destId="{BAA36A94-CCC1-4575-BCA2-51413DAD2CA3}" srcOrd="0" destOrd="0" presId="urn:microsoft.com/office/officeart/2005/8/layout/lProcess2"/>
    <dgm:cxn modelId="{789784A3-66D7-40D5-A2A2-C6518B5CDE2F}" type="presParOf" srcId="{BAA36A94-CCC1-4575-BCA2-51413DAD2CA3}" destId="{8A82EBFA-E9A8-4B11-8265-14A20DB6B93B}" srcOrd="0" destOrd="0" presId="urn:microsoft.com/office/officeart/2005/8/layout/lProcess2"/>
    <dgm:cxn modelId="{D372D3A2-091D-47D1-9EE4-DCD7B26A8038}" type="presParOf" srcId="{BAA36A94-CCC1-4575-BCA2-51413DAD2CA3}" destId="{C33070D2-2430-4331-AFC8-0118278344A5}" srcOrd="1" destOrd="0" presId="urn:microsoft.com/office/officeart/2005/8/layout/lProcess2"/>
    <dgm:cxn modelId="{0C6F8ECD-6106-4EF1-82EE-F62C60A80D5A}" type="presParOf" srcId="{BAA36A94-CCC1-4575-BCA2-51413DAD2CA3}" destId="{CFDA0004-65B1-4C04-BFA5-D157F1924B30}" srcOrd="2" destOrd="0" presId="urn:microsoft.com/office/officeart/2005/8/layout/lProcess2"/>
    <dgm:cxn modelId="{EADF710B-3644-4A7B-A87D-4A4E39ED4599}" type="presParOf" srcId="{BAA36A94-CCC1-4575-BCA2-51413DAD2CA3}" destId="{5BCFB177-0E57-4F1F-A80C-A0959BB8CE7D}" srcOrd="3" destOrd="0" presId="urn:microsoft.com/office/officeart/2005/8/layout/lProcess2"/>
    <dgm:cxn modelId="{6F88058B-220D-4EBA-9435-427E12B365D2}" type="presParOf" srcId="{BAA36A94-CCC1-4575-BCA2-51413DAD2CA3}" destId="{11CBDF04-394E-4F5D-AB12-3A3506032E90}" srcOrd="4" destOrd="0" presId="urn:microsoft.com/office/officeart/2005/8/layout/lProcess2"/>
    <dgm:cxn modelId="{D139770D-9B2C-4812-B9F7-A45E29A042E2}" type="presParOf" srcId="{BAA36A94-CCC1-4575-BCA2-51413DAD2CA3}" destId="{E7DC1EC7-B208-4D74-B8C5-FE1E3EAF02B7}" srcOrd="5" destOrd="0" presId="urn:microsoft.com/office/officeart/2005/8/layout/lProcess2"/>
    <dgm:cxn modelId="{9C11CE76-F6ED-4FD0-B50B-6C51A81FAE0F}" type="presParOf" srcId="{BAA36A94-CCC1-4575-BCA2-51413DAD2CA3}" destId="{347A91AC-B6C7-4AEF-8C9E-1AB5AD9B33F6}" srcOrd="6" destOrd="0" presId="urn:microsoft.com/office/officeart/2005/8/layout/lProcess2"/>
    <dgm:cxn modelId="{ABF1F4B8-F434-4C27-A2E0-B44049789AE4}" type="presParOf" srcId="{7E55D407-1B99-4C44-AB60-5134956E622B}" destId="{A30193FD-DF6B-4183-9533-B23930FAAC93}" srcOrd="3" destOrd="0" presId="urn:microsoft.com/office/officeart/2005/8/layout/lProcess2"/>
    <dgm:cxn modelId="{3DD5F8BA-689B-40FE-BF77-82524DEB394B}" type="presParOf" srcId="{7E55D407-1B99-4C44-AB60-5134956E622B}" destId="{C60567BA-3A58-4641-8C28-C8914BDF3B6B}" srcOrd="4" destOrd="0" presId="urn:microsoft.com/office/officeart/2005/8/layout/lProcess2"/>
    <dgm:cxn modelId="{3BF25CEC-793B-4D03-805A-7BED70A26716}" type="presParOf" srcId="{C60567BA-3A58-4641-8C28-C8914BDF3B6B}" destId="{76ADB03B-8B21-4E70-83F6-859415040700}" srcOrd="0" destOrd="0" presId="urn:microsoft.com/office/officeart/2005/8/layout/lProcess2"/>
    <dgm:cxn modelId="{841FCCA9-14F2-487A-BF32-4E3856F5C6C3}" type="presParOf" srcId="{C60567BA-3A58-4641-8C28-C8914BDF3B6B}" destId="{FD558997-9C5A-48DB-AF09-E6D8087CC46C}" srcOrd="1" destOrd="0" presId="urn:microsoft.com/office/officeart/2005/8/layout/lProcess2"/>
    <dgm:cxn modelId="{DE415C94-3C34-4A3C-9182-A756F0F281C9}" type="presParOf" srcId="{C60567BA-3A58-4641-8C28-C8914BDF3B6B}" destId="{487C48FC-3501-4591-BB68-02308061C575}" srcOrd="2" destOrd="0" presId="urn:microsoft.com/office/officeart/2005/8/layout/lProcess2"/>
    <dgm:cxn modelId="{DE80F4DE-D4B3-4DDF-9F4F-47E4251D31CB}" type="presParOf" srcId="{487C48FC-3501-4591-BB68-02308061C575}" destId="{A5301E37-A7C8-4CB7-868B-0F35116730BA}" srcOrd="0" destOrd="0" presId="urn:microsoft.com/office/officeart/2005/8/layout/lProcess2"/>
    <dgm:cxn modelId="{8ACC9186-1EF4-496E-AC25-4A7FCD4E945A}" type="presParOf" srcId="{A5301E37-A7C8-4CB7-868B-0F35116730BA}" destId="{5E81972F-C4EE-4BF1-B596-81861BD0E629}" srcOrd="0" destOrd="0" presId="urn:microsoft.com/office/officeart/2005/8/layout/lProcess2"/>
    <dgm:cxn modelId="{9BA21711-FF9C-45A0-97F8-268CEFBF5A13}" type="presParOf" srcId="{A5301E37-A7C8-4CB7-868B-0F35116730BA}" destId="{ACF38D97-369C-46E4-AC2E-AF321A1C9734}" srcOrd="1" destOrd="0" presId="urn:microsoft.com/office/officeart/2005/8/layout/lProcess2"/>
    <dgm:cxn modelId="{E6668D39-5FA7-4F14-A271-31CB5E6E2F1B}" type="presParOf" srcId="{A5301E37-A7C8-4CB7-868B-0F35116730BA}" destId="{B2574DA6-B50F-4721-A726-15BAA5E4407E}" srcOrd="2" destOrd="0" presId="urn:microsoft.com/office/officeart/2005/8/layout/lProcess2"/>
    <dgm:cxn modelId="{25803DE5-3CCC-4395-93D3-D2F44D518596}" type="presParOf" srcId="{A5301E37-A7C8-4CB7-868B-0F35116730BA}" destId="{220C099F-2613-42DD-8BB7-8D766EE20F7F}" srcOrd="3" destOrd="0" presId="urn:microsoft.com/office/officeart/2005/8/layout/lProcess2"/>
    <dgm:cxn modelId="{7F2CD931-DDE6-4DCF-92DB-DE17FCD39DCF}" type="presParOf" srcId="{A5301E37-A7C8-4CB7-868B-0F35116730BA}" destId="{5B2EB300-E558-4783-918D-05409B372D5B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B27D5FA-BBF4-4470-8611-A0DCCC4C9B73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</dgm:pt>
    <dgm:pt modelId="{D60507EA-ECB3-4F73-9EA6-31BA5F6E2408}">
      <dgm:prSet phldrT="[Текст]" custT="1"/>
      <dgm:spPr/>
      <dgm:t>
        <a:bodyPr/>
        <a:lstStyle/>
        <a:p>
          <a:pPr algn="ctr"/>
          <a:r>
            <a:rPr lang="uk-UA" sz="2200" b="1" dirty="0" smtClean="0">
              <a:solidFill>
                <a:schemeClr val="bg1"/>
              </a:solidFill>
              <a:effectLst/>
            </a:rPr>
            <a:t>Звикання</a:t>
          </a:r>
          <a:r>
            <a:rPr lang="uk-UA" sz="1800" b="1" dirty="0" smtClean="0">
              <a:solidFill>
                <a:schemeClr val="bg1"/>
              </a:solidFill>
              <a:effectLst/>
            </a:rPr>
            <a:t> – це вид </a:t>
          </a:r>
          <a:r>
            <a:rPr lang="uk-UA" sz="1800" b="1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1800" b="1" dirty="0" smtClean="0">
              <a:solidFill>
                <a:schemeClr val="bg1"/>
              </a:solidFill>
              <a:effectLst/>
            </a:rPr>
            <a:t>, коли послаблюються захисні                                реакції при багаторазовому повторенні стимулу. </a:t>
          </a:r>
          <a:endParaRPr lang="ru-RU" sz="1800" b="1" dirty="0">
            <a:solidFill>
              <a:schemeClr val="bg1"/>
            </a:solidFill>
            <a:effectLst/>
          </a:endParaRPr>
        </a:p>
      </dgm:t>
    </dgm:pt>
    <dgm:pt modelId="{6990C958-B72B-46AC-837D-31D236FC0E9F}" type="parTrans" cxnId="{F36C72EF-2006-4B26-9969-C99FB92684D0}">
      <dgm:prSet/>
      <dgm:spPr/>
      <dgm:t>
        <a:bodyPr/>
        <a:lstStyle/>
        <a:p>
          <a:endParaRPr lang="ru-RU"/>
        </a:p>
      </dgm:t>
    </dgm:pt>
    <dgm:pt modelId="{878820DA-084D-4A79-8F33-E597F538E212}" type="sibTrans" cxnId="{F36C72EF-2006-4B26-9969-C99FB92684D0}">
      <dgm:prSet/>
      <dgm:spPr/>
      <dgm:t>
        <a:bodyPr/>
        <a:lstStyle/>
        <a:p>
          <a:endParaRPr lang="ru-RU"/>
        </a:p>
      </dgm:t>
    </dgm:pt>
    <dgm:pt modelId="{0C91BA0F-54A1-49FF-AA11-BAF9791E1C15}">
      <dgm:prSet phldrT="[Текст]" custT="1"/>
      <dgm:spPr/>
      <dgm:t>
        <a:bodyPr/>
        <a:lstStyle/>
        <a:p>
          <a:pPr algn="ctr"/>
          <a:r>
            <a:rPr lang="uk-UA" sz="2200" b="1" dirty="0" smtClean="0">
              <a:solidFill>
                <a:schemeClr val="bg1"/>
              </a:solidFill>
              <a:effectLst/>
            </a:rPr>
            <a:t>Наслідування</a:t>
          </a:r>
          <a:r>
            <a:rPr lang="uk-UA" sz="1800" b="1" dirty="0" smtClean="0">
              <a:solidFill>
                <a:schemeClr val="bg1"/>
              </a:solidFill>
              <a:effectLst/>
            </a:rPr>
            <a:t> –  це вид </a:t>
          </a:r>
          <a:r>
            <a:rPr lang="uk-UA" sz="1800" b="1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1800" b="1" dirty="0" smtClean="0">
              <a:solidFill>
                <a:schemeClr val="bg1"/>
              </a:solidFill>
              <a:effectLst/>
            </a:rPr>
            <a:t>,  коли молода особа копіює поведінку дорослих.</a:t>
          </a:r>
          <a:endParaRPr lang="ru-RU" sz="1800" b="1" dirty="0">
            <a:solidFill>
              <a:schemeClr val="bg1"/>
            </a:solidFill>
            <a:effectLst/>
          </a:endParaRPr>
        </a:p>
      </dgm:t>
    </dgm:pt>
    <dgm:pt modelId="{1F2F09DA-F5B5-44FB-98CA-20B00FF06F25}" type="parTrans" cxnId="{E57910E5-A5F5-4F9B-AA14-12CFE19C3771}">
      <dgm:prSet/>
      <dgm:spPr/>
      <dgm:t>
        <a:bodyPr/>
        <a:lstStyle/>
        <a:p>
          <a:endParaRPr lang="ru-RU"/>
        </a:p>
      </dgm:t>
    </dgm:pt>
    <dgm:pt modelId="{987F119A-7014-4090-A918-F0DB2583EF15}" type="sibTrans" cxnId="{E57910E5-A5F5-4F9B-AA14-12CFE19C3771}">
      <dgm:prSet/>
      <dgm:spPr/>
      <dgm:t>
        <a:bodyPr/>
        <a:lstStyle/>
        <a:p>
          <a:endParaRPr lang="ru-RU"/>
        </a:p>
      </dgm:t>
    </dgm:pt>
    <dgm:pt modelId="{D4E67154-5AC3-4ADC-B9FC-26D89447B4F2}">
      <dgm:prSet phldrT="[Текст]" custT="1"/>
      <dgm:spPr/>
      <dgm:t>
        <a:bodyPr/>
        <a:lstStyle/>
        <a:p>
          <a:pPr algn="ctr"/>
          <a:r>
            <a:rPr lang="uk-UA" sz="2200" b="1" dirty="0" err="1" smtClean="0">
              <a:solidFill>
                <a:schemeClr val="bg1"/>
              </a:solidFill>
              <a:effectLst/>
            </a:rPr>
            <a:t>Закарбування</a:t>
          </a:r>
          <a:r>
            <a:rPr lang="uk-UA" sz="2200" b="1" dirty="0" smtClean="0">
              <a:solidFill>
                <a:schemeClr val="bg1"/>
              </a:solidFill>
              <a:effectLst/>
            </a:rPr>
            <a:t> (імпринтинг) </a:t>
          </a:r>
          <a:r>
            <a:rPr lang="uk-UA" sz="1800" b="1" dirty="0" smtClean="0">
              <a:solidFill>
                <a:schemeClr val="bg1"/>
              </a:solidFill>
              <a:effectLst/>
            </a:rPr>
            <a:t>–  це вид </a:t>
          </a:r>
          <a:r>
            <a:rPr lang="uk-UA" sz="1800" b="1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1800" b="1" dirty="0" smtClean="0">
              <a:solidFill>
                <a:schemeClr val="bg1"/>
              </a:solidFill>
              <a:effectLst/>
            </a:rPr>
            <a:t>, коли після народження в пам’яті фіксуються окремі ознаки вперше побачених рухомих об’єктів.</a:t>
          </a:r>
          <a:endParaRPr lang="ru-RU" sz="1800" b="1" dirty="0">
            <a:solidFill>
              <a:schemeClr val="bg1"/>
            </a:solidFill>
            <a:effectLst/>
          </a:endParaRPr>
        </a:p>
      </dgm:t>
    </dgm:pt>
    <dgm:pt modelId="{80AE309B-1A41-4B95-A89C-3EF30F89F27F}" type="parTrans" cxnId="{008EBB44-872B-40D8-A07B-1AE72A743DE2}">
      <dgm:prSet/>
      <dgm:spPr/>
      <dgm:t>
        <a:bodyPr/>
        <a:lstStyle/>
        <a:p>
          <a:endParaRPr lang="ru-RU"/>
        </a:p>
      </dgm:t>
    </dgm:pt>
    <dgm:pt modelId="{B617412D-CC05-4340-A965-F234CDBA1B3B}" type="sibTrans" cxnId="{008EBB44-872B-40D8-A07B-1AE72A743DE2}">
      <dgm:prSet/>
      <dgm:spPr/>
      <dgm:t>
        <a:bodyPr/>
        <a:lstStyle/>
        <a:p>
          <a:endParaRPr lang="ru-RU"/>
        </a:p>
      </dgm:t>
    </dgm:pt>
    <dgm:pt modelId="{D2EEEF34-4157-43F8-AED6-82800B0CC2D3}">
      <dgm:prSet phldrT="[Текст]" custT="1"/>
      <dgm:spPr/>
      <dgm:t>
        <a:bodyPr/>
        <a:lstStyle/>
        <a:p>
          <a:pPr algn="l"/>
          <a:r>
            <a:rPr lang="uk-UA" sz="2200" b="1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2200" b="1" dirty="0" smtClean="0">
              <a:solidFill>
                <a:schemeClr val="bg1"/>
              </a:solidFill>
              <a:effectLst/>
            </a:rPr>
            <a:t> шляхом спроб  та помилок </a:t>
          </a:r>
          <a:r>
            <a:rPr lang="uk-UA" sz="1800" b="1" dirty="0" smtClean="0">
              <a:solidFill>
                <a:schemeClr val="bg1"/>
              </a:solidFill>
              <a:effectLst/>
            </a:rPr>
            <a:t>–  це вид </a:t>
          </a:r>
          <a:r>
            <a:rPr lang="uk-UA" sz="1800" b="1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1800" b="1" dirty="0" smtClean="0">
              <a:solidFill>
                <a:schemeClr val="bg1"/>
              </a:solidFill>
              <a:effectLst/>
            </a:rPr>
            <a:t>,                                      коли особа випадково виходить на реакцію,  яка відповідає                                   стимулу.</a:t>
          </a:r>
          <a:endParaRPr lang="ru-RU" sz="1800" b="1" dirty="0">
            <a:solidFill>
              <a:schemeClr val="bg1"/>
            </a:solidFill>
            <a:effectLst/>
          </a:endParaRPr>
        </a:p>
      </dgm:t>
    </dgm:pt>
    <dgm:pt modelId="{A5452B96-EC21-4C87-B5E3-D2E19A361C58}" type="parTrans" cxnId="{3A93FBEC-74FA-4119-87F2-95945118F7A7}">
      <dgm:prSet/>
      <dgm:spPr/>
      <dgm:t>
        <a:bodyPr/>
        <a:lstStyle/>
        <a:p>
          <a:endParaRPr lang="ru-RU"/>
        </a:p>
      </dgm:t>
    </dgm:pt>
    <dgm:pt modelId="{E9248ED1-3B62-470D-99EB-1D91F8CEB0B8}" type="sibTrans" cxnId="{3A93FBEC-74FA-4119-87F2-95945118F7A7}">
      <dgm:prSet/>
      <dgm:spPr/>
      <dgm:t>
        <a:bodyPr/>
        <a:lstStyle/>
        <a:p>
          <a:endParaRPr lang="ru-RU"/>
        </a:p>
      </dgm:t>
    </dgm:pt>
    <dgm:pt modelId="{526035AA-7659-442A-A555-EFD7CA5B6E2B}">
      <dgm:prSet phldrT="[Текст]" custT="1"/>
      <dgm:spPr/>
      <dgm:t>
        <a:bodyPr/>
        <a:lstStyle/>
        <a:p>
          <a:pPr algn="ctr"/>
          <a:r>
            <a:rPr lang="uk-UA" sz="2200" b="1" dirty="0" smtClean="0">
              <a:solidFill>
                <a:schemeClr val="bg1"/>
              </a:solidFill>
              <a:effectLst/>
            </a:rPr>
            <a:t>Осяяння (інсайт) </a:t>
          </a:r>
          <a:r>
            <a:rPr lang="uk-UA" sz="1800" b="1" dirty="0" smtClean="0">
              <a:solidFill>
                <a:schemeClr val="bg1"/>
              </a:solidFill>
              <a:effectLst/>
            </a:rPr>
            <a:t>– це вид </a:t>
          </a:r>
          <a:r>
            <a:rPr lang="uk-UA" sz="1800" b="1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1800" b="1" dirty="0" smtClean="0">
              <a:solidFill>
                <a:schemeClr val="bg1"/>
              </a:solidFill>
              <a:effectLst/>
            </a:rPr>
            <a:t>, який полягає в раптовому знаходження розв’язку певної ситуації. </a:t>
          </a:r>
          <a:endParaRPr lang="ru-RU" sz="1800" b="1" dirty="0">
            <a:solidFill>
              <a:schemeClr val="bg1"/>
            </a:solidFill>
            <a:effectLst/>
          </a:endParaRPr>
        </a:p>
      </dgm:t>
    </dgm:pt>
    <dgm:pt modelId="{9EBDEA63-FFE8-46A3-9A54-BEC3AAB2EFBD}" type="parTrans" cxnId="{66F3C0EE-3227-489C-B48F-A09003D4CF47}">
      <dgm:prSet/>
      <dgm:spPr/>
      <dgm:t>
        <a:bodyPr/>
        <a:lstStyle/>
        <a:p>
          <a:endParaRPr lang="ru-RU"/>
        </a:p>
      </dgm:t>
    </dgm:pt>
    <dgm:pt modelId="{9C57D254-024D-4BE9-B801-AD1926EC2D36}" type="sibTrans" cxnId="{66F3C0EE-3227-489C-B48F-A09003D4CF47}">
      <dgm:prSet/>
      <dgm:spPr/>
      <dgm:t>
        <a:bodyPr/>
        <a:lstStyle/>
        <a:p>
          <a:endParaRPr lang="ru-RU"/>
        </a:p>
      </dgm:t>
    </dgm:pt>
    <dgm:pt modelId="{5A463347-B925-4FD9-8CCB-51DF158D64A6}">
      <dgm:prSet phldrT="[Текст]" custT="1"/>
      <dgm:spPr/>
      <dgm:t>
        <a:bodyPr/>
        <a:lstStyle/>
        <a:p>
          <a:pPr algn="ctr"/>
          <a:r>
            <a:rPr lang="uk-UA" sz="2200" b="1" dirty="0" smtClean="0">
              <a:solidFill>
                <a:schemeClr val="bg1"/>
              </a:solidFill>
              <a:effectLst/>
            </a:rPr>
            <a:t>    	</a:t>
          </a:r>
        </a:p>
        <a:p>
          <a:pPr algn="ctr"/>
          <a:r>
            <a:rPr lang="uk-UA" sz="2200" b="1" dirty="0" smtClean="0">
              <a:solidFill>
                <a:schemeClr val="bg1"/>
              </a:solidFill>
              <a:effectLst/>
            </a:rPr>
            <a:t>                                                     Вироблення </a:t>
          </a:r>
          <a:r>
            <a:rPr lang="uk-UA" sz="2200" b="1" dirty="0" smtClean="0">
              <a:solidFill>
                <a:schemeClr val="bg1"/>
              </a:solidFill>
              <a:effectLst/>
            </a:rPr>
            <a:t>умовного рефлексу </a:t>
          </a:r>
          <a:endParaRPr lang="ru-RU" sz="2200" b="1" dirty="0">
            <a:solidFill>
              <a:schemeClr val="bg1"/>
            </a:solidFill>
            <a:effectLst/>
          </a:endParaRPr>
        </a:p>
      </dgm:t>
    </dgm:pt>
    <dgm:pt modelId="{C351AA62-9F59-4699-B6C1-61B251D53BDD}" type="parTrans" cxnId="{652716DC-5E47-4B5B-9103-F453721FED91}">
      <dgm:prSet/>
      <dgm:spPr/>
      <dgm:t>
        <a:bodyPr/>
        <a:lstStyle/>
        <a:p>
          <a:endParaRPr lang="ru-RU"/>
        </a:p>
      </dgm:t>
    </dgm:pt>
    <dgm:pt modelId="{D0C9D3E1-71D9-40E5-905F-E8D68E0FDB03}" type="sibTrans" cxnId="{652716DC-5E47-4B5B-9103-F453721FED91}">
      <dgm:prSet/>
      <dgm:spPr/>
      <dgm:t>
        <a:bodyPr/>
        <a:lstStyle/>
        <a:p>
          <a:endParaRPr lang="ru-RU"/>
        </a:p>
      </dgm:t>
    </dgm:pt>
    <dgm:pt modelId="{D06B8074-50A0-4C82-BA05-7931B65DE24E}" type="pres">
      <dgm:prSet presAssocID="{EB27D5FA-BBF4-4470-8611-A0DCCC4C9B73}" presName="linear" presStyleCnt="0">
        <dgm:presLayoutVars>
          <dgm:animLvl val="lvl"/>
          <dgm:resizeHandles val="exact"/>
        </dgm:presLayoutVars>
      </dgm:prSet>
      <dgm:spPr/>
    </dgm:pt>
    <dgm:pt modelId="{E6C64645-CA54-4899-A146-F5391110F411}" type="pres">
      <dgm:prSet presAssocID="{D60507EA-ECB3-4F73-9EA6-31BA5F6E2408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16AF3F-9D94-4E5B-900F-64423C2EE7C1}" type="pres">
      <dgm:prSet presAssocID="{878820DA-084D-4A79-8F33-E597F538E212}" presName="spacer" presStyleCnt="0"/>
      <dgm:spPr/>
    </dgm:pt>
    <dgm:pt modelId="{0B8D8FBB-5A50-469E-B7F9-AB006E264C2A}" type="pres">
      <dgm:prSet presAssocID="{0C91BA0F-54A1-49FF-AA11-BAF9791E1C15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D3FF85-B051-4E75-8EF9-40CBBC72254F}" type="pres">
      <dgm:prSet presAssocID="{987F119A-7014-4090-A918-F0DB2583EF15}" presName="spacer" presStyleCnt="0"/>
      <dgm:spPr/>
    </dgm:pt>
    <dgm:pt modelId="{22342492-515B-4702-AF88-E5A3EF16E651}" type="pres">
      <dgm:prSet presAssocID="{D4E67154-5AC3-4ADC-B9FC-26D89447B4F2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1FA8A-DCD6-4379-A81A-F6DD61A76BA6}" type="pres">
      <dgm:prSet presAssocID="{B617412D-CC05-4340-A965-F234CDBA1B3B}" presName="spacer" presStyleCnt="0"/>
      <dgm:spPr/>
    </dgm:pt>
    <dgm:pt modelId="{D3E92C09-8D10-40E0-B638-AF3877DD8557}" type="pres">
      <dgm:prSet presAssocID="{D2EEEF34-4157-43F8-AED6-82800B0CC2D3}" presName="parentText" presStyleLbl="node1" presStyleIdx="3" presStyleCnt="6" custScaleX="101244" custLinFactNeighborX="-16784" custLinFactNeighborY="531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2C7E70-BCB4-4812-8E66-CCB20F006E92}" type="pres">
      <dgm:prSet presAssocID="{E9248ED1-3B62-470D-99EB-1D91F8CEB0B8}" presName="spacer" presStyleCnt="0"/>
      <dgm:spPr/>
    </dgm:pt>
    <dgm:pt modelId="{F9204B69-9082-4675-A366-612DC427A015}" type="pres">
      <dgm:prSet presAssocID="{526035AA-7659-442A-A555-EFD7CA5B6E2B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C696CC-62B0-459D-99AF-0595DB953B62}" type="pres">
      <dgm:prSet presAssocID="{9C57D254-024D-4BE9-B801-AD1926EC2D36}" presName="spacer" presStyleCnt="0"/>
      <dgm:spPr/>
    </dgm:pt>
    <dgm:pt modelId="{9BFAB370-613E-49FE-9E49-E07D7B4B09F0}" type="pres">
      <dgm:prSet presAssocID="{5A463347-B925-4FD9-8CCB-51DF158D64A6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6C72EF-2006-4B26-9969-C99FB92684D0}" srcId="{EB27D5FA-BBF4-4470-8611-A0DCCC4C9B73}" destId="{D60507EA-ECB3-4F73-9EA6-31BA5F6E2408}" srcOrd="0" destOrd="0" parTransId="{6990C958-B72B-46AC-837D-31D236FC0E9F}" sibTransId="{878820DA-084D-4A79-8F33-E597F538E212}"/>
    <dgm:cxn modelId="{008EBB44-872B-40D8-A07B-1AE72A743DE2}" srcId="{EB27D5FA-BBF4-4470-8611-A0DCCC4C9B73}" destId="{D4E67154-5AC3-4ADC-B9FC-26D89447B4F2}" srcOrd="2" destOrd="0" parTransId="{80AE309B-1A41-4B95-A89C-3EF30F89F27F}" sibTransId="{B617412D-CC05-4340-A965-F234CDBA1B3B}"/>
    <dgm:cxn modelId="{78C2B92C-17B5-415F-BCC7-5D4B084130A2}" type="presOf" srcId="{D60507EA-ECB3-4F73-9EA6-31BA5F6E2408}" destId="{E6C64645-CA54-4899-A146-F5391110F411}" srcOrd="0" destOrd="0" presId="urn:microsoft.com/office/officeart/2005/8/layout/vList2"/>
    <dgm:cxn modelId="{2E6211E8-6052-40DE-8173-BD6F4906216A}" type="presOf" srcId="{EB27D5FA-BBF4-4470-8611-A0DCCC4C9B73}" destId="{D06B8074-50A0-4C82-BA05-7931B65DE24E}" srcOrd="0" destOrd="0" presId="urn:microsoft.com/office/officeart/2005/8/layout/vList2"/>
    <dgm:cxn modelId="{41B27E70-6257-4020-AC11-D2B04A6F4209}" type="presOf" srcId="{D4E67154-5AC3-4ADC-B9FC-26D89447B4F2}" destId="{22342492-515B-4702-AF88-E5A3EF16E651}" srcOrd="0" destOrd="0" presId="urn:microsoft.com/office/officeart/2005/8/layout/vList2"/>
    <dgm:cxn modelId="{E57910E5-A5F5-4F9B-AA14-12CFE19C3771}" srcId="{EB27D5FA-BBF4-4470-8611-A0DCCC4C9B73}" destId="{0C91BA0F-54A1-49FF-AA11-BAF9791E1C15}" srcOrd="1" destOrd="0" parTransId="{1F2F09DA-F5B5-44FB-98CA-20B00FF06F25}" sibTransId="{987F119A-7014-4090-A918-F0DB2583EF15}"/>
    <dgm:cxn modelId="{66F3C0EE-3227-489C-B48F-A09003D4CF47}" srcId="{EB27D5FA-BBF4-4470-8611-A0DCCC4C9B73}" destId="{526035AA-7659-442A-A555-EFD7CA5B6E2B}" srcOrd="4" destOrd="0" parTransId="{9EBDEA63-FFE8-46A3-9A54-BEC3AAB2EFBD}" sibTransId="{9C57D254-024D-4BE9-B801-AD1926EC2D36}"/>
    <dgm:cxn modelId="{C86C406F-F4D5-4001-867E-F3C380DC1FCE}" type="presOf" srcId="{D2EEEF34-4157-43F8-AED6-82800B0CC2D3}" destId="{D3E92C09-8D10-40E0-B638-AF3877DD8557}" srcOrd="0" destOrd="0" presId="urn:microsoft.com/office/officeart/2005/8/layout/vList2"/>
    <dgm:cxn modelId="{5AAF65A0-DDF9-45C0-85F7-B341F074B2CF}" type="presOf" srcId="{526035AA-7659-442A-A555-EFD7CA5B6E2B}" destId="{F9204B69-9082-4675-A366-612DC427A015}" srcOrd="0" destOrd="0" presId="urn:microsoft.com/office/officeart/2005/8/layout/vList2"/>
    <dgm:cxn modelId="{3A93FBEC-74FA-4119-87F2-95945118F7A7}" srcId="{EB27D5FA-BBF4-4470-8611-A0DCCC4C9B73}" destId="{D2EEEF34-4157-43F8-AED6-82800B0CC2D3}" srcOrd="3" destOrd="0" parTransId="{A5452B96-EC21-4C87-B5E3-D2E19A361C58}" sibTransId="{E9248ED1-3B62-470D-99EB-1D91F8CEB0B8}"/>
    <dgm:cxn modelId="{F6B05052-9806-4A9B-A2EC-E994A0FAD14C}" type="presOf" srcId="{0C91BA0F-54A1-49FF-AA11-BAF9791E1C15}" destId="{0B8D8FBB-5A50-469E-B7F9-AB006E264C2A}" srcOrd="0" destOrd="0" presId="urn:microsoft.com/office/officeart/2005/8/layout/vList2"/>
    <dgm:cxn modelId="{652716DC-5E47-4B5B-9103-F453721FED91}" srcId="{EB27D5FA-BBF4-4470-8611-A0DCCC4C9B73}" destId="{5A463347-B925-4FD9-8CCB-51DF158D64A6}" srcOrd="5" destOrd="0" parTransId="{C351AA62-9F59-4699-B6C1-61B251D53BDD}" sibTransId="{D0C9D3E1-71D9-40E5-905F-E8D68E0FDB03}"/>
    <dgm:cxn modelId="{C4F3AF54-DA56-4BD1-9067-FE5C00F578E4}" type="presOf" srcId="{5A463347-B925-4FD9-8CCB-51DF158D64A6}" destId="{9BFAB370-613E-49FE-9E49-E07D7B4B09F0}" srcOrd="0" destOrd="0" presId="urn:microsoft.com/office/officeart/2005/8/layout/vList2"/>
    <dgm:cxn modelId="{9A6B52B4-C9A2-4D7A-8947-B7ABB4E0FF78}" type="presParOf" srcId="{D06B8074-50A0-4C82-BA05-7931B65DE24E}" destId="{E6C64645-CA54-4899-A146-F5391110F411}" srcOrd="0" destOrd="0" presId="urn:microsoft.com/office/officeart/2005/8/layout/vList2"/>
    <dgm:cxn modelId="{760A64BA-53C3-47BB-87BA-14C3207A5C37}" type="presParOf" srcId="{D06B8074-50A0-4C82-BA05-7931B65DE24E}" destId="{B216AF3F-9D94-4E5B-900F-64423C2EE7C1}" srcOrd="1" destOrd="0" presId="urn:microsoft.com/office/officeart/2005/8/layout/vList2"/>
    <dgm:cxn modelId="{014AB5E8-628B-47D0-B8FB-6DB9797D0D0E}" type="presParOf" srcId="{D06B8074-50A0-4C82-BA05-7931B65DE24E}" destId="{0B8D8FBB-5A50-469E-B7F9-AB006E264C2A}" srcOrd="2" destOrd="0" presId="urn:microsoft.com/office/officeart/2005/8/layout/vList2"/>
    <dgm:cxn modelId="{334752D8-43D7-4CF1-95AD-5E09475D9E1C}" type="presParOf" srcId="{D06B8074-50A0-4C82-BA05-7931B65DE24E}" destId="{BFD3FF85-B051-4E75-8EF9-40CBBC72254F}" srcOrd="3" destOrd="0" presId="urn:microsoft.com/office/officeart/2005/8/layout/vList2"/>
    <dgm:cxn modelId="{D93FD9B8-2A8B-4090-84F7-6D65789C90F3}" type="presParOf" srcId="{D06B8074-50A0-4C82-BA05-7931B65DE24E}" destId="{22342492-515B-4702-AF88-E5A3EF16E651}" srcOrd="4" destOrd="0" presId="urn:microsoft.com/office/officeart/2005/8/layout/vList2"/>
    <dgm:cxn modelId="{619152A0-5962-417C-B9A5-AFE1A9F1ABC7}" type="presParOf" srcId="{D06B8074-50A0-4C82-BA05-7931B65DE24E}" destId="{4EF1FA8A-DCD6-4379-A81A-F6DD61A76BA6}" srcOrd="5" destOrd="0" presId="urn:microsoft.com/office/officeart/2005/8/layout/vList2"/>
    <dgm:cxn modelId="{05209F98-0CD9-4E2B-B768-69320E288083}" type="presParOf" srcId="{D06B8074-50A0-4C82-BA05-7931B65DE24E}" destId="{D3E92C09-8D10-40E0-B638-AF3877DD8557}" srcOrd="6" destOrd="0" presId="urn:microsoft.com/office/officeart/2005/8/layout/vList2"/>
    <dgm:cxn modelId="{0283B669-064F-4558-9ACB-0CC00C976819}" type="presParOf" srcId="{D06B8074-50A0-4C82-BA05-7931B65DE24E}" destId="{A72C7E70-BCB4-4812-8E66-CCB20F006E92}" srcOrd="7" destOrd="0" presId="urn:microsoft.com/office/officeart/2005/8/layout/vList2"/>
    <dgm:cxn modelId="{68720408-8772-486C-B26C-B2AB54814D88}" type="presParOf" srcId="{D06B8074-50A0-4C82-BA05-7931B65DE24E}" destId="{F9204B69-9082-4675-A366-612DC427A015}" srcOrd="8" destOrd="0" presId="urn:microsoft.com/office/officeart/2005/8/layout/vList2"/>
    <dgm:cxn modelId="{4F890A8A-1FB1-4D9E-AAD0-E89F25817C41}" type="presParOf" srcId="{D06B8074-50A0-4C82-BA05-7931B65DE24E}" destId="{72C696CC-62B0-459D-99AF-0595DB953B62}" srcOrd="9" destOrd="0" presId="urn:microsoft.com/office/officeart/2005/8/layout/vList2"/>
    <dgm:cxn modelId="{4412C39D-4CD3-4989-9969-62164D193DF1}" type="presParOf" srcId="{D06B8074-50A0-4C82-BA05-7931B65DE24E}" destId="{9BFAB370-613E-49FE-9E49-E07D7B4B09F0}" srcOrd="10" destOrd="0" presId="urn:microsoft.com/office/officeart/2005/8/layout/vList2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8A5E8-FF7E-4E6B-B660-48FF16715FB8}">
      <dsp:nvSpPr>
        <dsp:cNvPr id="0" name=""/>
        <dsp:cNvSpPr/>
      </dsp:nvSpPr>
      <dsp:spPr>
        <a:xfrm>
          <a:off x="1028" y="0"/>
          <a:ext cx="2673929" cy="54731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Індивідуальні (</a:t>
          </a:r>
          <a:r>
            <a:rPr lang="uk-UA" sz="1800" b="1" kern="1200" dirty="0" smtClean="0">
              <a:solidFill>
                <a:schemeClr val="tx1"/>
              </a:solidFill>
            </a:rPr>
            <a:t>спрямовані на виживання особин, і їх здійснення не вимагає участі інших особин) 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028" y="0"/>
        <a:ext cx="2673929" cy="1641956"/>
      </dsp:txXfrm>
    </dsp:sp>
    <dsp:sp modelId="{44BD85E0-872F-45D0-82C3-E78A3EB890C0}">
      <dsp:nvSpPr>
        <dsp:cNvPr id="0" name=""/>
        <dsp:cNvSpPr/>
      </dsp:nvSpPr>
      <dsp:spPr>
        <a:xfrm>
          <a:off x="268421" y="1642992"/>
          <a:ext cx="2139143" cy="6331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Харчові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286966" y="1661537"/>
        <a:ext cx="2102053" cy="596081"/>
      </dsp:txXfrm>
    </dsp:sp>
    <dsp:sp modelId="{1A7F31FD-0F3C-4845-9F79-41235B99CDF5}">
      <dsp:nvSpPr>
        <dsp:cNvPr id="0" name=""/>
        <dsp:cNvSpPr/>
      </dsp:nvSpPr>
      <dsp:spPr>
        <a:xfrm>
          <a:off x="268421" y="2373574"/>
          <a:ext cx="2139143" cy="6331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Захисні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286966" y="2392119"/>
        <a:ext cx="2102053" cy="596081"/>
      </dsp:txXfrm>
    </dsp:sp>
    <dsp:sp modelId="{69D4A165-046A-49C8-B2D8-D185D55F8F71}">
      <dsp:nvSpPr>
        <dsp:cNvPr id="0" name=""/>
        <dsp:cNvSpPr/>
      </dsp:nvSpPr>
      <dsp:spPr>
        <a:xfrm>
          <a:off x="268421" y="3104157"/>
          <a:ext cx="2139143" cy="6331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Дослідницькі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286966" y="3122702"/>
        <a:ext cx="2102053" cy="596081"/>
      </dsp:txXfrm>
    </dsp:sp>
    <dsp:sp modelId="{B63F81DB-2D35-4B33-94F1-C77DCF99DB55}">
      <dsp:nvSpPr>
        <dsp:cNvPr id="0" name=""/>
        <dsp:cNvSpPr/>
      </dsp:nvSpPr>
      <dsp:spPr>
        <a:xfrm>
          <a:off x="268421" y="3834739"/>
          <a:ext cx="2139143" cy="6331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Ігрові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286966" y="3853284"/>
        <a:ext cx="2102053" cy="596081"/>
      </dsp:txXfrm>
    </dsp:sp>
    <dsp:sp modelId="{93514711-92A2-4FD7-BC8D-AB41A38A01D0}">
      <dsp:nvSpPr>
        <dsp:cNvPr id="0" name=""/>
        <dsp:cNvSpPr/>
      </dsp:nvSpPr>
      <dsp:spPr>
        <a:xfrm>
          <a:off x="268421" y="4565322"/>
          <a:ext cx="2139143" cy="6331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Інстинкт будівництва житла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286966" y="4583867"/>
        <a:ext cx="2102053" cy="596081"/>
      </dsp:txXfrm>
    </dsp:sp>
    <dsp:sp modelId="{16F6F614-2332-4C32-B00E-392698A75C90}">
      <dsp:nvSpPr>
        <dsp:cNvPr id="0" name=""/>
        <dsp:cNvSpPr/>
      </dsp:nvSpPr>
      <dsp:spPr>
        <a:xfrm>
          <a:off x="2875503" y="0"/>
          <a:ext cx="2673929" cy="54731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Репродуктивні (</a:t>
          </a:r>
          <a:r>
            <a:rPr lang="uk-UA" sz="1800" b="1" kern="1200" dirty="0" smtClean="0">
              <a:solidFill>
                <a:schemeClr val="tx1"/>
              </a:solidFill>
            </a:rPr>
            <a:t>спрямовані на розмноження, пов’язані з особинами чоловічої та жіночої статі)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2875503" y="0"/>
        <a:ext cx="2673929" cy="1641956"/>
      </dsp:txXfrm>
    </dsp:sp>
    <dsp:sp modelId="{8A82EBFA-E9A8-4B11-8265-14A20DB6B93B}">
      <dsp:nvSpPr>
        <dsp:cNvPr id="0" name=""/>
        <dsp:cNvSpPr/>
      </dsp:nvSpPr>
      <dsp:spPr>
        <a:xfrm>
          <a:off x="3142896" y="1642090"/>
          <a:ext cx="2139143" cy="797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Статеві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3166249" y="1665443"/>
        <a:ext cx="2092437" cy="750621"/>
      </dsp:txXfrm>
    </dsp:sp>
    <dsp:sp modelId="{CFDA0004-65B1-4C04-BFA5-D157F1924B30}">
      <dsp:nvSpPr>
        <dsp:cNvPr id="0" name=""/>
        <dsp:cNvSpPr/>
      </dsp:nvSpPr>
      <dsp:spPr>
        <a:xfrm>
          <a:off x="3142896" y="2562083"/>
          <a:ext cx="2139143" cy="797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Батьківські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3166249" y="2585436"/>
        <a:ext cx="2092437" cy="750621"/>
      </dsp:txXfrm>
    </dsp:sp>
    <dsp:sp modelId="{11CBDF04-394E-4F5D-AB12-3A3506032E90}">
      <dsp:nvSpPr>
        <dsp:cNvPr id="0" name=""/>
        <dsp:cNvSpPr/>
      </dsp:nvSpPr>
      <dsp:spPr>
        <a:xfrm>
          <a:off x="3142896" y="3482075"/>
          <a:ext cx="2139143" cy="797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Материнські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3166249" y="3505428"/>
        <a:ext cx="2092437" cy="750621"/>
      </dsp:txXfrm>
    </dsp:sp>
    <dsp:sp modelId="{347A91AC-B6C7-4AEF-8C9E-1AB5AD9B33F6}">
      <dsp:nvSpPr>
        <dsp:cNvPr id="0" name=""/>
        <dsp:cNvSpPr/>
      </dsp:nvSpPr>
      <dsp:spPr>
        <a:xfrm>
          <a:off x="3142896" y="4402068"/>
          <a:ext cx="2139143" cy="7973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Територіальні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3166249" y="4425421"/>
        <a:ext cx="2092437" cy="750621"/>
      </dsp:txXfrm>
    </dsp:sp>
    <dsp:sp modelId="{76ADB03B-8B21-4E70-83F6-859415040700}">
      <dsp:nvSpPr>
        <dsp:cNvPr id="0" name=""/>
        <dsp:cNvSpPr/>
      </dsp:nvSpPr>
      <dsp:spPr>
        <a:xfrm>
          <a:off x="5749977" y="0"/>
          <a:ext cx="2673929" cy="5473189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Соціальні      (</a:t>
          </a:r>
          <a:r>
            <a:rPr lang="uk-UA" sz="1800" b="1" kern="1200" dirty="0" smtClean="0">
              <a:solidFill>
                <a:schemeClr val="tx1"/>
              </a:solidFill>
            </a:rPr>
            <a:t>спрямовані на виживання групи досягнуті  спільними зусиллями багатьох особин)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5749977" y="0"/>
        <a:ext cx="2673929" cy="1641956"/>
      </dsp:txXfrm>
    </dsp:sp>
    <dsp:sp modelId="{5E81972F-C4EE-4BF1-B596-81861BD0E629}">
      <dsp:nvSpPr>
        <dsp:cNvPr id="0" name=""/>
        <dsp:cNvSpPr/>
      </dsp:nvSpPr>
      <dsp:spPr>
        <a:xfrm>
          <a:off x="6017370" y="1642424"/>
          <a:ext cx="2139143" cy="10752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Інстинкти ієрархії    в групі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6048863" y="1673917"/>
        <a:ext cx="2076157" cy="1012276"/>
      </dsp:txXfrm>
    </dsp:sp>
    <dsp:sp modelId="{B2574DA6-B50F-4721-A726-15BAA5E4407E}">
      <dsp:nvSpPr>
        <dsp:cNvPr id="0" name=""/>
        <dsp:cNvSpPr/>
      </dsp:nvSpPr>
      <dsp:spPr>
        <a:xfrm>
          <a:off x="6017370" y="2883111"/>
          <a:ext cx="2139143" cy="10752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Інстинкти міграцій та перельотів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6048863" y="2914604"/>
        <a:ext cx="2076157" cy="1012276"/>
      </dsp:txXfrm>
    </dsp:sp>
    <dsp:sp modelId="{5B2EB300-E558-4783-918D-05409B372D5B}">
      <dsp:nvSpPr>
        <dsp:cNvPr id="0" name=""/>
        <dsp:cNvSpPr/>
      </dsp:nvSpPr>
      <dsp:spPr>
        <a:xfrm>
          <a:off x="6017370" y="4123799"/>
          <a:ext cx="2139143" cy="10752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bg1"/>
              </a:solidFill>
            </a:rPr>
            <a:t>Інстинкти орієнтування            в групі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6048863" y="4155292"/>
        <a:ext cx="2076157" cy="10122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C64645-CA54-4899-A146-F5391110F411}">
      <dsp:nvSpPr>
        <dsp:cNvPr id="0" name=""/>
        <dsp:cNvSpPr/>
      </dsp:nvSpPr>
      <dsp:spPr>
        <a:xfrm>
          <a:off x="0" y="3619"/>
          <a:ext cx="8424936" cy="928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bg1"/>
              </a:solidFill>
              <a:effectLst/>
            </a:rPr>
            <a:t>Звикання</a:t>
          </a:r>
          <a:r>
            <a:rPr lang="uk-UA" sz="1800" b="1" kern="1200" dirty="0" smtClean="0">
              <a:solidFill>
                <a:schemeClr val="bg1"/>
              </a:solidFill>
              <a:effectLst/>
            </a:rPr>
            <a:t> – це вид </a:t>
          </a:r>
          <a:r>
            <a:rPr lang="uk-UA" sz="1800" b="1" kern="1200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1800" b="1" kern="1200" dirty="0" smtClean="0">
              <a:solidFill>
                <a:schemeClr val="bg1"/>
              </a:solidFill>
              <a:effectLst/>
            </a:rPr>
            <a:t>, коли послаблюються захисні                                реакції при багаторазовому повторенні стимулу. </a:t>
          </a:r>
          <a:endParaRPr lang="ru-RU" sz="1800" b="1" kern="1200" dirty="0">
            <a:solidFill>
              <a:schemeClr val="bg1"/>
            </a:solidFill>
            <a:effectLst/>
          </a:endParaRPr>
        </a:p>
      </dsp:txBody>
      <dsp:txXfrm>
        <a:off x="45343" y="48962"/>
        <a:ext cx="8334250" cy="838178"/>
      </dsp:txXfrm>
    </dsp:sp>
    <dsp:sp modelId="{0B8D8FBB-5A50-469E-B7F9-AB006E264C2A}">
      <dsp:nvSpPr>
        <dsp:cNvPr id="0" name=""/>
        <dsp:cNvSpPr/>
      </dsp:nvSpPr>
      <dsp:spPr>
        <a:xfrm>
          <a:off x="0" y="945549"/>
          <a:ext cx="8424936" cy="928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bg1"/>
              </a:solidFill>
              <a:effectLst/>
            </a:rPr>
            <a:t>Наслідування</a:t>
          </a:r>
          <a:r>
            <a:rPr lang="uk-UA" sz="1800" b="1" kern="1200" dirty="0" smtClean="0">
              <a:solidFill>
                <a:schemeClr val="bg1"/>
              </a:solidFill>
              <a:effectLst/>
            </a:rPr>
            <a:t> –  це вид </a:t>
          </a:r>
          <a:r>
            <a:rPr lang="uk-UA" sz="1800" b="1" kern="1200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1800" b="1" kern="1200" dirty="0" smtClean="0">
              <a:solidFill>
                <a:schemeClr val="bg1"/>
              </a:solidFill>
              <a:effectLst/>
            </a:rPr>
            <a:t>,  коли молода особа копіює поведінку дорослих.</a:t>
          </a:r>
          <a:endParaRPr lang="ru-RU" sz="1800" b="1" kern="1200" dirty="0">
            <a:solidFill>
              <a:schemeClr val="bg1"/>
            </a:solidFill>
            <a:effectLst/>
          </a:endParaRPr>
        </a:p>
      </dsp:txBody>
      <dsp:txXfrm>
        <a:off x="45343" y="990892"/>
        <a:ext cx="8334250" cy="838178"/>
      </dsp:txXfrm>
    </dsp:sp>
    <dsp:sp modelId="{22342492-515B-4702-AF88-E5A3EF16E651}">
      <dsp:nvSpPr>
        <dsp:cNvPr id="0" name=""/>
        <dsp:cNvSpPr/>
      </dsp:nvSpPr>
      <dsp:spPr>
        <a:xfrm>
          <a:off x="0" y="1887479"/>
          <a:ext cx="8424936" cy="928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err="1" smtClean="0">
              <a:solidFill>
                <a:schemeClr val="bg1"/>
              </a:solidFill>
              <a:effectLst/>
            </a:rPr>
            <a:t>Закарбування</a:t>
          </a:r>
          <a:r>
            <a:rPr lang="uk-UA" sz="2200" b="1" kern="1200" dirty="0" smtClean="0">
              <a:solidFill>
                <a:schemeClr val="bg1"/>
              </a:solidFill>
              <a:effectLst/>
            </a:rPr>
            <a:t> (імпринтинг) </a:t>
          </a:r>
          <a:r>
            <a:rPr lang="uk-UA" sz="1800" b="1" kern="1200" dirty="0" smtClean="0">
              <a:solidFill>
                <a:schemeClr val="bg1"/>
              </a:solidFill>
              <a:effectLst/>
            </a:rPr>
            <a:t>–  це вид </a:t>
          </a:r>
          <a:r>
            <a:rPr lang="uk-UA" sz="1800" b="1" kern="1200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1800" b="1" kern="1200" dirty="0" smtClean="0">
              <a:solidFill>
                <a:schemeClr val="bg1"/>
              </a:solidFill>
              <a:effectLst/>
            </a:rPr>
            <a:t>, коли після народження в пам’яті фіксуються окремі ознаки вперше побачених рухомих об’єктів.</a:t>
          </a:r>
          <a:endParaRPr lang="ru-RU" sz="1800" b="1" kern="1200" dirty="0">
            <a:solidFill>
              <a:schemeClr val="bg1"/>
            </a:solidFill>
            <a:effectLst/>
          </a:endParaRPr>
        </a:p>
      </dsp:txBody>
      <dsp:txXfrm>
        <a:off x="45343" y="1932822"/>
        <a:ext cx="8334250" cy="838178"/>
      </dsp:txXfrm>
    </dsp:sp>
    <dsp:sp modelId="{D3E92C09-8D10-40E0-B638-AF3877DD8557}">
      <dsp:nvSpPr>
        <dsp:cNvPr id="0" name=""/>
        <dsp:cNvSpPr/>
      </dsp:nvSpPr>
      <dsp:spPr>
        <a:xfrm>
          <a:off x="0" y="2836357"/>
          <a:ext cx="8424936" cy="928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2200" b="1" kern="1200" dirty="0" smtClean="0">
              <a:solidFill>
                <a:schemeClr val="bg1"/>
              </a:solidFill>
              <a:effectLst/>
            </a:rPr>
            <a:t> шляхом спроб  та помилок </a:t>
          </a:r>
          <a:r>
            <a:rPr lang="uk-UA" sz="1800" b="1" kern="1200" dirty="0" smtClean="0">
              <a:solidFill>
                <a:schemeClr val="bg1"/>
              </a:solidFill>
              <a:effectLst/>
            </a:rPr>
            <a:t>–  це вид </a:t>
          </a:r>
          <a:r>
            <a:rPr lang="uk-UA" sz="1800" b="1" kern="1200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1800" b="1" kern="1200" dirty="0" smtClean="0">
              <a:solidFill>
                <a:schemeClr val="bg1"/>
              </a:solidFill>
              <a:effectLst/>
            </a:rPr>
            <a:t>,                                      коли особа випадково виходить на реакцію,  яка відповідає                                   стимулу.</a:t>
          </a:r>
          <a:endParaRPr lang="ru-RU" sz="1800" b="1" kern="1200" dirty="0">
            <a:solidFill>
              <a:schemeClr val="bg1"/>
            </a:solidFill>
            <a:effectLst/>
          </a:endParaRPr>
        </a:p>
      </dsp:txBody>
      <dsp:txXfrm>
        <a:off x="45343" y="2881700"/>
        <a:ext cx="8334250" cy="838178"/>
      </dsp:txXfrm>
    </dsp:sp>
    <dsp:sp modelId="{F9204B69-9082-4675-A366-612DC427A015}">
      <dsp:nvSpPr>
        <dsp:cNvPr id="0" name=""/>
        <dsp:cNvSpPr/>
      </dsp:nvSpPr>
      <dsp:spPr>
        <a:xfrm>
          <a:off x="0" y="3771340"/>
          <a:ext cx="8424936" cy="928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bg1"/>
              </a:solidFill>
              <a:effectLst/>
            </a:rPr>
            <a:t>Осяяння (інсайт) </a:t>
          </a:r>
          <a:r>
            <a:rPr lang="uk-UA" sz="1800" b="1" kern="1200" dirty="0" smtClean="0">
              <a:solidFill>
                <a:schemeClr val="bg1"/>
              </a:solidFill>
              <a:effectLst/>
            </a:rPr>
            <a:t>– це вид </a:t>
          </a:r>
          <a:r>
            <a:rPr lang="uk-UA" sz="1800" b="1" kern="1200" dirty="0" err="1" smtClean="0">
              <a:solidFill>
                <a:schemeClr val="bg1"/>
              </a:solidFill>
              <a:effectLst/>
            </a:rPr>
            <a:t>научіння</a:t>
          </a:r>
          <a:r>
            <a:rPr lang="uk-UA" sz="1800" b="1" kern="1200" dirty="0" smtClean="0">
              <a:solidFill>
                <a:schemeClr val="bg1"/>
              </a:solidFill>
              <a:effectLst/>
            </a:rPr>
            <a:t>, який полягає в раптовому знаходження розв’язку певної ситуації. </a:t>
          </a:r>
          <a:endParaRPr lang="ru-RU" sz="1800" b="1" kern="1200" dirty="0">
            <a:solidFill>
              <a:schemeClr val="bg1"/>
            </a:solidFill>
            <a:effectLst/>
          </a:endParaRPr>
        </a:p>
      </dsp:txBody>
      <dsp:txXfrm>
        <a:off x="45343" y="3816683"/>
        <a:ext cx="8334250" cy="838178"/>
      </dsp:txXfrm>
    </dsp:sp>
    <dsp:sp modelId="{9BFAB370-613E-49FE-9E49-E07D7B4B09F0}">
      <dsp:nvSpPr>
        <dsp:cNvPr id="0" name=""/>
        <dsp:cNvSpPr/>
      </dsp:nvSpPr>
      <dsp:spPr>
        <a:xfrm>
          <a:off x="0" y="4713270"/>
          <a:ext cx="8424936" cy="92886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bg1"/>
              </a:solidFill>
              <a:effectLst/>
            </a:rPr>
            <a:t>    	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bg1"/>
              </a:solidFill>
              <a:effectLst/>
            </a:rPr>
            <a:t>                                                     Вироблення </a:t>
          </a:r>
          <a:r>
            <a:rPr lang="uk-UA" sz="2200" b="1" kern="1200" dirty="0" smtClean="0">
              <a:solidFill>
                <a:schemeClr val="bg1"/>
              </a:solidFill>
              <a:effectLst/>
            </a:rPr>
            <a:t>умовного рефлексу </a:t>
          </a:r>
          <a:endParaRPr lang="ru-RU" sz="2200" b="1" kern="1200" dirty="0">
            <a:solidFill>
              <a:schemeClr val="bg1"/>
            </a:solidFill>
            <a:effectLst/>
          </a:endParaRPr>
        </a:p>
      </dsp:txBody>
      <dsp:txXfrm>
        <a:off x="45343" y="4758613"/>
        <a:ext cx="8334250" cy="8381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56b0a10c63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1625"/>
            <a:ext cx="9144000" cy="528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noFill/>
          <a:ln>
            <a:noFill/>
          </a:ln>
        </p:spPr>
        <p:txBody>
          <a:bodyPr/>
          <a:lstStyle>
            <a:lvl1pPr>
              <a:defRPr sz="5400" b="1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noFill/>
          <a:ln>
            <a:noFill/>
          </a:ln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536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2C72-3C95-4D66-A560-D64E190D9053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8F553-3F85-4E59-B9F0-A99606221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571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31C1E-80D9-4AE9-B1FA-A264C7F3653F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37E23-3E0A-4478-B921-5170CEEB70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92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6D511-21DB-42F0-A163-2F9A9C497821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A44A2-4D52-4373-B21A-2381B937D4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083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56b0a10c63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1625"/>
            <a:ext cx="9144000" cy="528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noFill/>
          <a:ln>
            <a:noFill/>
          </a:ln>
        </p:spPr>
        <p:txBody>
          <a:bodyPr anchor="t"/>
          <a:lstStyle>
            <a:lvl1pPr algn="l">
              <a:defRPr sz="5400" b="1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35390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849B0-28B7-4AAA-B7D7-31D6B54D60AB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84398-71F0-469D-8731-27B24B58E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567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080C4-8DE4-41D3-B2E4-2AA7249B69E1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76F8E-738B-471C-857B-1747AA5B6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339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7D0D4-1F92-4555-B036-5661140F00DB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2113C-D060-45AB-97F6-2E9127817E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792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0BBD7-5C26-4935-B760-51CCD5EE58AA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73992-BC87-45DB-B855-F0667B0BE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121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CDC87-C26E-458E-9EA2-F1901CF58E19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630C5-4A04-4920-A30E-E43E24B87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264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22960-F535-4E69-B483-DB22DB88739F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9FECF-F6A1-4594-9615-0B94EB27A1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195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42875" y="142875"/>
            <a:ext cx="1428750" cy="121443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38" y="214313"/>
            <a:ext cx="6858000" cy="1143000"/>
          </a:xfrm>
          <a:prstGeom prst="rect">
            <a:avLst/>
          </a:prstGeom>
          <a:solidFill>
            <a:schemeClr val="lt1">
              <a:alpha val="46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chemeClr val="lt1">
              <a:alpha val="68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A26F8D-F3BF-4163-96D3-287594C495B0}" type="datetimeFigureOut">
              <a:rPr lang="ru-RU"/>
              <a:pPr>
                <a:defRPr/>
              </a:pPr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11E9A5-1298-4DC7-838B-A02942D8C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7" name="Рисунок 6" descr="bf55d717cbe0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5750" y="214313"/>
            <a:ext cx="1093788" cy="10715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/>
          <a:solidFill>
            <a:srgbClr val="00602B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00602B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4F622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4F6228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4F6228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4F6228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4F622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&#1042;&#1110;&#1076;&#1077;&#1086;/&#1050;&#1072;&#1095;&#1077;&#1085;&#1103;.mp4" TargetMode="External"/><Relationship Id="rId13" Type="http://schemas.openxmlformats.org/officeDocument/2006/relationships/image" Target="../media/image16.w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1" Type="http://schemas.openxmlformats.org/officeDocument/2006/relationships/vmlDrawing" Target="../drawings/vmlDrawing2.vml"/><Relationship Id="rId6" Type="http://schemas.openxmlformats.org/officeDocument/2006/relationships/diagramColors" Target="../diagrams/colors2.xml"/><Relationship Id="rId11" Type="http://schemas.openxmlformats.org/officeDocument/2006/relationships/hyperlink" Target="&#1042;&#1110;&#1076;&#1077;&#1086;/&#1053;&#1072;&#1091;&#1095;&#1110;&#1085;&#1085;&#1103;%20&#1096;&#1083;&#1103;&#1093;&#1086;&#1084;%20&#1089;&#1087;&#1088;&#1086;&#1073;%20&#1090;&#1072;%20&#1087;&#1086;&#1084;&#1080;&#1083;&#1086;&#1082;.mp4" TargetMode="External"/><Relationship Id="rId5" Type="http://schemas.openxmlformats.org/officeDocument/2006/relationships/diagramQuickStyle" Target="../diagrams/quickStyle2.xml"/><Relationship Id="rId15" Type="http://schemas.openxmlformats.org/officeDocument/2006/relationships/oleObject" Target="../embeddings/oleObject4.bin"/><Relationship Id="rId10" Type="http://schemas.openxmlformats.org/officeDocument/2006/relationships/image" Target="../media/image15.wmf"/><Relationship Id="rId4" Type="http://schemas.openxmlformats.org/officeDocument/2006/relationships/diagramLayout" Target="../diagrams/layout2.xml"/><Relationship Id="rId9" Type="http://schemas.openxmlformats.org/officeDocument/2006/relationships/oleObject" Target="../embeddings/oleObject2.bin"/><Relationship Id="rId14" Type="http://schemas.openxmlformats.org/officeDocument/2006/relationships/hyperlink" Target="&#1042;&#1110;&#1076;&#1077;&#1086;/&#1059;&#1084;&#1086;&#1074;&#1085;&#1110;%20&#1088;&#1077;&#1092;&#1083;&#1077;&#1082;&#1089;&#1080;.%20&#1044;&#1086;&#1089;&#1083;&#1110;&#1076;&#1080;%20&#1085;&#1072;&#1076;%20&#1082;&#1088;&#1080;&#1089;&#1072;&#1084;&#1080;.mp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1042;&#1110;&#1076;&#1077;&#1086;/&#1047;&#1086;&#1079;&#1091;&#1083;&#1103;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5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.bin"/><Relationship Id="rId4" Type="http://schemas.openxmlformats.org/officeDocument/2006/relationships/hyperlink" Target="&#1042;&#1110;&#1076;&#1077;&#1086;/&#1046;&#1080;&#1074;&#1072;%20&#1082;&#1086;&#1085;&#1089;&#1077;&#1088;&#1074;&#1072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50912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Дорошенко </a:t>
            </a:r>
            <a:r>
              <a:rPr lang="ru-RU" i="1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Ірина</a:t>
            </a:r>
            <a:r>
              <a:rPr lang="ru-RU" i="1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Василівна</a:t>
            </a:r>
            <a:r>
              <a:rPr lang="ru-RU" i="1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i="1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</a:t>
            </a:r>
            <a:r>
              <a:rPr lang="ru-RU" i="1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біології</a:t>
            </a:r>
            <a:r>
              <a:rPr lang="ru-RU" i="1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i="1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хімії</a:t>
            </a:r>
            <a:r>
              <a:rPr lang="ru-RU" i="1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i="1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Маньківської</a:t>
            </a:r>
            <a:r>
              <a:rPr lang="ru-RU" i="1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загальноосвітньої</a:t>
            </a:r>
            <a:r>
              <a:rPr lang="ru-RU" i="1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школи</a:t>
            </a:r>
            <a:r>
              <a:rPr lang="ru-RU" i="1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І-ІІІ </a:t>
            </a:r>
            <a:r>
              <a:rPr lang="ru-RU" i="1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ступенів</a:t>
            </a:r>
            <a:r>
              <a:rPr lang="ru-RU" i="1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№ 1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4" name="Заголовок 3"/>
          <p:cNvSpPr txBox="1">
            <a:spLocks noGrp="1"/>
          </p:cNvSpPr>
          <p:nvPr>
            <p:ph type="ctrTitle"/>
          </p:nvPr>
        </p:nvSpPr>
        <p:spPr>
          <a:xfrm>
            <a:off x="539750" y="715358"/>
            <a:ext cx="81367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/>
              <a:t>Інстинкт. Біологічне значення інстинкту. </a:t>
            </a:r>
            <a:r>
              <a:rPr lang="uk-UA" sz="4800" b="1" dirty="0" err="1" smtClean="0"/>
              <a:t>Научіння</a:t>
            </a:r>
            <a:r>
              <a:rPr lang="uk-UA" sz="4800" b="1" dirty="0" smtClean="0"/>
              <a:t> тварин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0404" y="634315"/>
            <a:ext cx="4901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Робота з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підручником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3097">
            <a:off x="7022036" y="281238"/>
            <a:ext cx="1943100" cy="1466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1274219"/>
            <a:ext cx="600228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dirty="0" smtClean="0">
                <a:latin typeface="+mn-lt"/>
              </a:rPr>
              <a:t>Порівняйте інстинктивну поведінку та </a:t>
            </a:r>
            <a:r>
              <a:rPr lang="uk-UA" sz="2200" b="1" dirty="0" err="1" smtClean="0">
                <a:latin typeface="+mn-lt"/>
              </a:rPr>
              <a:t>научіння</a:t>
            </a:r>
            <a:endParaRPr lang="ru-RU" sz="2200" b="1" dirty="0"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495762"/>
              </p:ext>
            </p:extLst>
          </p:nvPr>
        </p:nvGraphicFramePr>
        <p:xfrm>
          <a:off x="395535" y="1937720"/>
          <a:ext cx="8352931" cy="45156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8393"/>
                <a:gridCol w="2412269"/>
                <a:gridCol w="2412269"/>
              </a:tblGrid>
              <a:tr h="830149">
                <a:tc>
                  <a:txBody>
                    <a:bodyPr/>
                    <a:lstStyle/>
                    <a:p>
                      <a:pPr algn="ctr"/>
                      <a:r>
                        <a:rPr lang="uk-UA" sz="2200" b="1" dirty="0" smtClean="0"/>
                        <a:t>Ознаки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b="1" dirty="0" smtClean="0"/>
                        <a:t>Інстинктивна поведінка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b="1" dirty="0" err="1" smtClean="0"/>
                        <a:t>Научіння</a:t>
                      </a:r>
                      <a:r>
                        <a:rPr lang="uk-UA" sz="2200" b="1" dirty="0" smtClean="0"/>
                        <a:t> </a:t>
                      </a:r>
                      <a:endParaRPr lang="ru-RU" sz="2200" b="1" dirty="0"/>
                    </a:p>
                  </a:txBody>
                  <a:tcPr/>
                </a:tc>
              </a:tr>
              <a:tr h="830149">
                <a:tc>
                  <a:txBody>
                    <a:bodyPr/>
                    <a:lstStyle/>
                    <a:p>
                      <a:r>
                        <a:rPr lang="uk-UA" sz="2200" b="1" dirty="0" smtClean="0"/>
                        <a:t>Вроджений чи набутий характер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</a:tr>
              <a:tr h="830149">
                <a:tc>
                  <a:txBody>
                    <a:bodyPr/>
                    <a:lstStyle/>
                    <a:p>
                      <a:r>
                        <a:rPr lang="uk-UA" sz="2200" b="1" dirty="0" smtClean="0"/>
                        <a:t>Видова чи індивідуальна специфічність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</a:tr>
              <a:tr h="624716">
                <a:tc>
                  <a:txBody>
                    <a:bodyPr/>
                    <a:lstStyle/>
                    <a:p>
                      <a:r>
                        <a:rPr lang="uk-UA" sz="2200" b="1" dirty="0" smtClean="0"/>
                        <a:t>Спрямованість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</a:tr>
              <a:tr h="470688">
                <a:tc>
                  <a:txBody>
                    <a:bodyPr/>
                    <a:lstStyle/>
                    <a:p>
                      <a:r>
                        <a:rPr lang="uk-UA" sz="2200" b="1" dirty="0" smtClean="0"/>
                        <a:t>Стійкість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</a:tr>
              <a:tr h="464883">
                <a:tc>
                  <a:txBody>
                    <a:bodyPr/>
                    <a:lstStyle/>
                    <a:p>
                      <a:r>
                        <a:rPr lang="uk-UA" sz="2200" b="1" dirty="0" smtClean="0"/>
                        <a:t>Складність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</a:tr>
              <a:tr h="464883">
                <a:tc>
                  <a:txBody>
                    <a:bodyPr/>
                    <a:lstStyle/>
                    <a:p>
                      <a:r>
                        <a:rPr lang="uk-UA" sz="2200" b="1" dirty="0" smtClean="0"/>
                        <a:t>Значення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17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86332579"/>
              </p:ext>
            </p:extLst>
          </p:nvPr>
        </p:nvGraphicFramePr>
        <p:xfrm>
          <a:off x="467544" y="807581"/>
          <a:ext cx="8424936" cy="5645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19672" y="222806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Різні види </a:t>
            </a:r>
            <a:r>
              <a:rPr lang="uk-UA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научіння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у тварин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7" name="Объект 6">
            <a:hlinkClick r:id="rId8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885801"/>
              </p:ext>
            </p:extLst>
          </p:nvPr>
        </p:nvGraphicFramePr>
        <p:xfrm>
          <a:off x="576120" y="980728"/>
          <a:ext cx="1054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Объект упаковщика для оболочки" showAsIcon="1" r:id="rId9" imgW="1054440" imgH="685800" progId="Package">
                  <p:embed/>
                </p:oleObj>
              </mc:Choice>
              <mc:Fallback>
                <p:oleObj name="Объект упаковщика для оболочки" showAsIcon="1" r:id="rId9" imgW="105444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6120" y="980728"/>
                        <a:ext cx="10541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>
            <a:hlinkClick r:id="rId11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314940"/>
              </p:ext>
            </p:extLst>
          </p:nvPr>
        </p:nvGraphicFramePr>
        <p:xfrm>
          <a:off x="5652120" y="3861048"/>
          <a:ext cx="3153544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Объект упаковщика для оболочки" showAsIcon="1" r:id="rId12" imgW="3658320" imgH="685800" progId="Package">
                  <p:embed/>
                </p:oleObj>
              </mc:Choice>
              <mc:Fallback>
                <p:oleObj name="Объект упаковщика для оболочки" showAsIcon="1" r:id="rId12" imgW="36583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52120" y="3861048"/>
                        <a:ext cx="3153544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>
            <a:hlinkClick r:id="rId14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9879566"/>
              </p:ext>
            </p:extLst>
          </p:nvPr>
        </p:nvGraphicFramePr>
        <p:xfrm>
          <a:off x="467544" y="5733256"/>
          <a:ext cx="3456384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Объект упаковщика для оболочки" showAsIcon="1" r:id="rId15" imgW="3912480" imgH="685800" progId="Package">
                  <p:embed/>
                </p:oleObj>
              </mc:Choice>
              <mc:Fallback>
                <p:oleObj name="Объект упаковщика для оболочки" showAsIcon="1" r:id="rId15" imgW="391248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7544" y="5733256"/>
                        <a:ext cx="3456384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846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347772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Як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здійснюється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научіння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6160" y="676850"/>
            <a:ext cx="8815064" cy="5678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	        Існування і виникнення поведінкових реакцій залежить від </a:t>
            </a:r>
            <a:r>
              <a:rPr lang="uk-UA" sz="2200" b="1" i="1" u="sng" dirty="0" smtClean="0">
                <a:latin typeface="+mn-lt"/>
              </a:rPr>
              <a:t>пам’яті,</a:t>
            </a:r>
            <a:r>
              <a:rPr lang="uk-UA" sz="2200" b="1" dirty="0" smtClean="0">
                <a:latin typeface="+mn-lt"/>
              </a:rPr>
              <a:t> яка зберігає та відтворює досвід.  Розрізняють такі її різновиди: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 smtClean="0">
                <a:latin typeface="+mn-lt"/>
              </a:rPr>
              <a:t>генетична (проявляється через генетичну спадкову інформацію, що передається з покоління а покоління);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 smtClean="0">
                <a:latin typeface="+mn-lt"/>
              </a:rPr>
              <a:t>Механічна (виявляється у формі здібностей до </a:t>
            </a:r>
            <a:r>
              <a:rPr lang="uk-UA" sz="2200" b="1" dirty="0" err="1" smtClean="0">
                <a:latin typeface="+mn-lt"/>
              </a:rPr>
              <a:t>научіння</a:t>
            </a:r>
            <a:r>
              <a:rPr lang="uk-UA" sz="2200" b="1" dirty="0" smtClean="0">
                <a:latin typeface="+mn-lt"/>
              </a:rPr>
              <a:t> та придбання  життєвого досвіду).</a:t>
            </a:r>
          </a:p>
          <a:p>
            <a:pPr algn="just">
              <a:lnSpc>
                <a:spcPct val="150000"/>
              </a:lnSpc>
            </a:pPr>
            <a:r>
              <a:rPr lang="uk-UA" sz="2200" b="1" dirty="0">
                <a:latin typeface="+mn-lt"/>
              </a:rPr>
              <a:t>	</a:t>
            </a:r>
            <a:r>
              <a:rPr lang="uk-UA" sz="2200" b="1" dirty="0" err="1">
                <a:latin typeface="+mn-lt"/>
              </a:rPr>
              <a:t>Н</a:t>
            </a:r>
            <a:r>
              <a:rPr lang="uk-UA" sz="2200" b="1" dirty="0" err="1" smtClean="0">
                <a:latin typeface="+mn-lt"/>
              </a:rPr>
              <a:t>аучіння</a:t>
            </a:r>
            <a:r>
              <a:rPr lang="uk-UA" sz="2200" b="1" dirty="0" smtClean="0">
                <a:latin typeface="+mn-lt"/>
              </a:rPr>
              <a:t> тварин здійснюється переважно на </a:t>
            </a:r>
            <a:r>
              <a:rPr lang="uk-UA" sz="2200" b="1" i="1" u="sng" dirty="0" smtClean="0">
                <a:latin typeface="+mn-lt"/>
              </a:rPr>
              <a:t>вроджених інстинктивних реакціях</a:t>
            </a:r>
            <a:r>
              <a:rPr lang="uk-UA" sz="2200" b="1" dirty="0" smtClean="0">
                <a:latin typeface="+mn-lt"/>
              </a:rPr>
              <a:t> і полягає в їх зміні для більшої відповідності умов існування. У кожному випадку </a:t>
            </a:r>
            <a:r>
              <a:rPr lang="uk-UA" sz="2200" b="1" dirty="0" err="1" smtClean="0">
                <a:latin typeface="+mn-lt"/>
              </a:rPr>
              <a:t>научіння</a:t>
            </a:r>
            <a:r>
              <a:rPr lang="uk-UA" sz="2200" b="1" dirty="0" smtClean="0">
                <a:latin typeface="+mn-lt"/>
              </a:rPr>
              <a:t> формується поведінковий акт, що містить вроджені і набуті поведінкові реакції. </a:t>
            </a:r>
            <a:endParaRPr lang="ru-RU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446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303165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Продовжіть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речення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196752"/>
            <a:ext cx="8784975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Сукупність вроджених складних специфічних для виду поведінкових реакцій…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Поведінкові реакції, спрямовані на виживання окремих особин…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Поведінкові реакції, спрямовані на розмноження…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Поведінкові реакції, спрямовані на виживання групи…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Поведінкові реакції, спрямовані на добування їжі…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Поведінкові реакції, притаманні молодим особам…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Відносно стійка зміна поведінки, що виникає впродовж життя і забезпечує пристосованість організму до змінних умов…</a:t>
            </a:r>
            <a:endParaRPr lang="ru-RU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3430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185172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Гніздовий паразитизм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3284984"/>
            <a:ext cx="8208912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b="1" dirty="0" smtClean="0">
                <a:latin typeface="+mn-lt"/>
              </a:rPr>
              <a:t>Питання для обговорення: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Чому поведінку зозулі називають гніздовим паразитизмом?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Чому очеретянка не помітила яйця зозулі?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Як можна пояснити поведінку зозуленяти?</a:t>
            </a:r>
            <a:endParaRPr lang="ru-RU" sz="2200" b="1" dirty="0">
              <a:latin typeface="+mn-lt"/>
            </a:endParaRPr>
          </a:p>
        </p:txBody>
      </p:sp>
      <p:graphicFrame>
        <p:nvGraphicFramePr>
          <p:cNvPr id="5" name="Объект 4">
            <a:hlinkClick r:id="rId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563462"/>
              </p:ext>
            </p:extLst>
          </p:nvPr>
        </p:nvGraphicFramePr>
        <p:xfrm>
          <a:off x="3275856" y="980728"/>
          <a:ext cx="2736304" cy="1801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Объект упаковщика для оболочки" showAsIcon="1" r:id="rId4" imgW="1041480" imgH="685800" progId="Package">
                  <p:embed/>
                </p:oleObj>
              </mc:Choice>
              <mc:Fallback>
                <p:oleObj name="Объект упаковщика для оболочки" showAsIcon="1" r:id="rId4" imgW="104148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75856" y="980728"/>
                        <a:ext cx="2736304" cy="1801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01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56292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Навчаємося пізнавати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841067"/>
            <a:ext cx="842493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	Охарактеризуйте названі прояви поведінки тварин: турбота робочих бджіл про матку, будівництво гнізда у синиці, напад крокодила на антилопу, сон леопарда, боротьба за самку у вовків,</a:t>
            </a:r>
          </a:p>
          <a:p>
            <a:pPr>
              <a:lnSpc>
                <a:spcPct val="150000"/>
              </a:lnSpc>
            </a:pPr>
            <a:r>
              <a:rPr lang="uk-UA" sz="2200" b="1" dirty="0">
                <a:latin typeface="+mn-lt"/>
              </a:rPr>
              <a:t>б</a:t>
            </a:r>
            <a:r>
              <a:rPr lang="uk-UA" sz="2200" b="1" dirty="0" smtClean="0">
                <a:latin typeface="+mn-lt"/>
              </a:rPr>
              <a:t>ій орланів, мічення території  у лисиці, міграція птахів. </a:t>
            </a:r>
          </a:p>
          <a:p>
            <a:pPr>
              <a:lnSpc>
                <a:spcPct val="150000"/>
              </a:lnSpc>
            </a:pPr>
            <a:r>
              <a:rPr lang="uk-UA" sz="2200" b="1" dirty="0">
                <a:latin typeface="+mn-lt"/>
              </a:rPr>
              <a:t>	</a:t>
            </a:r>
            <a:r>
              <a:rPr lang="uk-UA" sz="2200" b="1" dirty="0" smtClean="0">
                <a:latin typeface="+mn-lt"/>
              </a:rPr>
              <a:t>Заповніть таблицю. </a:t>
            </a:r>
          </a:p>
          <a:p>
            <a:pPr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 </a:t>
            </a:r>
            <a:endParaRPr lang="ru-RU" sz="2200" b="1" dirty="0"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215053"/>
              </p:ext>
            </p:extLst>
          </p:nvPr>
        </p:nvGraphicFramePr>
        <p:xfrm>
          <a:off x="455847" y="3501008"/>
          <a:ext cx="8208912" cy="2880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6304"/>
                <a:gridCol w="2736304"/>
                <a:gridCol w="2736304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uk-UA" sz="2200" b="1" dirty="0" smtClean="0"/>
                        <a:t>Прояв</a:t>
                      </a:r>
                      <a:r>
                        <a:rPr lang="uk-UA" sz="2200" b="1" baseline="0" dirty="0" smtClean="0"/>
                        <a:t> </a:t>
                      </a:r>
                      <a:r>
                        <a:rPr lang="uk-UA" sz="2200" b="1" dirty="0" smtClean="0"/>
                        <a:t>поведінки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uk-UA" sz="2200" b="1" dirty="0" smtClean="0"/>
                        <a:t>Група інстинктів (соціальні, репродуктивні,  індивідуальні)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uk-UA" sz="2200" b="1" dirty="0" smtClean="0"/>
                        <a:t>Біологічне значення інстинкту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22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22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2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20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691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400308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Домашнє завдання</a:t>
            </a:r>
            <a:endParaRPr lang="ru-RU" sz="3200" b="1" dirty="0"/>
          </a:p>
        </p:txBody>
      </p:sp>
      <p:pic>
        <p:nvPicPr>
          <p:cNvPr id="4102" name="Picture 6" descr="http://svit-dz.ucoz.ua/_pu/0/9851927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6425">
            <a:off x="7226523" y="248948"/>
            <a:ext cx="1642681" cy="1642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627682"/>
            <a:ext cx="84249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Опрацювати §§ 49 – 50.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Виконати завдання із рубрики «Результат» на с. 216, 220.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Опрацювати рубрику «Діяльність» на с. 216.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Підготувати міні-проект «Як вчаться пташенята»  </a:t>
            </a:r>
            <a:endParaRPr lang="ru-RU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056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image.blingee.com/images19/content/output/000/000/000/7dc/796842063_95679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086" y="1"/>
            <a:ext cx="9201086" cy="7021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45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0376" y="188640"/>
            <a:ext cx="851210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+mj-lt"/>
              </a:rPr>
              <a:t>Список </a:t>
            </a:r>
            <a:r>
              <a:rPr lang="ru-RU" sz="3200" b="1" dirty="0" err="1" smtClean="0">
                <a:latin typeface="+mj-lt"/>
              </a:rPr>
              <a:t>використаних</a:t>
            </a:r>
            <a:r>
              <a:rPr lang="ru-RU" sz="3200" b="1" dirty="0" smtClean="0">
                <a:latin typeface="+mj-lt"/>
              </a:rPr>
              <a:t> </a:t>
            </a:r>
            <a:r>
              <a:rPr lang="ru-RU" sz="3200" b="1" dirty="0" err="1" smtClean="0">
                <a:latin typeface="+mj-lt"/>
              </a:rPr>
              <a:t>джерел</a:t>
            </a:r>
            <a:endParaRPr lang="ru-RU" sz="3200" b="1" dirty="0" smtClean="0">
              <a:latin typeface="+mj-lt"/>
            </a:endParaRPr>
          </a:p>
          <a:p>
            <a:pPr algn="ctr"/>
            <a:r>
              <a:rPr lang="ru-RU" sz="3200" b="1" dirty="0" err="1" smtClean="0">
                <a:latin typeface="+mj-lt"/>
              </a:rPr>
              <a:t>Література</a:t>
            </a:r>
            <a:r>
              <a:rPr lang="ru-RU" sz="3200" b="1" dirty="0" smtClean="0">
                <a:latin typeface="+mj-lt"/>
              </a:rPr>
              <a:t> </a:t>
            </a:r>
          </a:p>
          <a:p>
            <a:r>
              <a:rPr lang="ru-RU" b="1" dirty="0" smtClean="0">
                <a:latin typeface="+mn-lt"/>
              </a:rPr>
              <a:t>	Соболь В.І. </a:t>
            </a:r>
            <a:r>
              <a:rPr lang="ru-RU" b="1" dirty="0" err="1" smtClean="0">
                <a:latin typeface="+mn-lt"/>
              </a:rPr>
              <a:t>Біологія</a:t>
            </a:r>
            <a:r>
              <a:rPr lang="ru-RU" b="1" dirty="0" smtClean="0">
                <a:latin typeface="+mn-lt"/>
              </a:rPr>
              <a:t>: </a:t>
            </a:r>
            <a:r>
              <a:rPr lang="ru-RU" b="1" dirty="0" err="1" smtClean="0">
                <a:latin typeface="+mn-lt"/>
              </a:rPr>
              <a:t>підручник</a:t>
            </a:r>
            <a:r>
              <a:rPr lang="ru-RU" b="1" dirty="0" smtClean="0">
                <a:latin typeface="+mn-lt"/>
              </a:rPr>
              <a:t> для 7 </a:t>
            </a:r>
            <a:r>
              <a:rPr lang="ru-RU" b="1" dirty="0" err="1" smtClean="0">
                <a:latin typeface="+mn-lt"/>
              </a:rPr>
              <a:t>класу</a:t>
            </a:r>
            <a:r>
              <a:rPr lang="ru-RU" b="1" dirty="0" smtClean="0">
                <a:latin typeface="+mn-lt"/>
              </a:rPr>
              <a:t> </a:t>
            </a:r>
            <a:r>
              <a:rPr lang="ru-RU" b="1" dirty="0" err="1" smtClean="0">
                <a:latin typeface="+mn-lt"/>
              </a:rPr>
              <a:t>загальноосвітніх</a:t>
            </a:r>
            <a:r>
              <a:rPr lang="ru-RU" b="1" dirty="0" smtClean="0">
                <a:latin typeface="+mn-lt"/>
              </a:rPr>
              <a:t> </a:t>
            </a:r>
            <a:r>
              <a:rPr lang="ru-RU" b="1" dirty="0" err="1" smtClean="0">
                <a:latin typeface="+mn-lt"/>
              </a:rPr>
              <a:t>навчальних</a:t>
            </a:r>
            <a:r>
              <a:rPr lang="ru-RU" b="1" dirty="0" smtClean="0">
                <a:latin typeface="+mn-lt"/>
              </a:rPr>
              <a:t> </a:t>
            </a:r>
            <a:r>
              <a:rPr lang="ru-RU" b="1" dirty="0" err="1" smtClean="0">
                <a:latin typeface="+mn-lt"/>
              </a:rPr>
              <a:t>закладів</a:t>
            </a:r>
            <a:r>
              <a:rPr lang="ru-RU" b="1" dirty="0" smtClean="0">
                <a:latin typeface="+mn-lt"/>
              </a:rPr>
              <a:t>/ </a:t>
            </a:r>
            <a:r>
              <a:rPr lang="ru-RU" b="1" dirty="0" err="1" smtClean="0">
                <a:latin typeface="+mn-lt"/>
              </a:rPr>
              <a:t>Валерій</a:t>
            </a:r>
            <a:r>
              <a:rPr lang="ru-RU" b="1" dirty="0" smtClean="0">
                <a:latin typeface="+mn-lt"/>
              </a:rPr>
              <a:t> Соболь. – </a:t>
            </a:r>
            <a:r>
              <a:rPr lang="ru-RU" b="1" dirty="0" err="1" smtClean="0">
                <a:latin typeface="+mn-lt"/>
              </a:rPr>
              <a:t>Кам’янець-Подільський</a:t>
            </a:r>
            <a:r>
              <a:rPr lang="ru-RU" b="1" dirty="0" smtClean="0">
                <a:latin typeface="+mn-lt"/>
              </a:rPr>
              <a:t>: </a:t>
            </a:r>
            <a:r>
              <a:rPr lang="ru-RU" b="1" dirty="0" err="1" smtClean="0">
                <a:latin typeface="+mn-lt"/>
              </a:rPr>
              <a:t>Абетка</a:t>
            </a:r>
            <a:r>
              <a:rPr lang="ru-RU" b="1" dirty="0" smtClean="0">
                <a:latin typeface="+mn-lt"/>
              </a:rPr>
              <a:t>, 2015.</a:t>
            </a:r>
          </a:p>
          <a:p>
            <a:pPr algn="ctr"/>
            <a:r>
              <a:rPr lang="ru-RU" sz="3200" b="1" dirty="0" err="1" smtClean="0">
                <a:latin typeface="+mj-lt"/>
              </a:rPr>
              <a:t>Інтернет-ресурси</a:t>
            </a:r>
            <a:r>
              <a:rPr lang="ru-RU" sz="3200" b="1" dirty="0" smtClean="0">
                <a:latin typeface="+mj-lt"/>
              </a:rPr>
              <a:t> </a:t>
            </a:r>
            <a:endParaRPr lang="ru-RU" sz="3200" b="1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353" y="2288550"/>
            <a:ext cx="87849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latin typeface="+mn-lt"/>
              </a:rPr>
              <a:t>http://soldmaral.ucoz.ru/load/shablony_prezentacij/biologija/ehkologija/71-1-0-502</a:t>
            </a:r>
            <a:r>
              <a:rPr lang="uk-UA" b="1" dirty="0" smtClean="0">
                <a:latin typeface="+mn-lt"/>
              </a:rPr>
              <a:t> </a:t>
            </a:r>
            <a:r>
              <a:rPr lang="en-US" b="1" dirty="0" smtClean="0">
                <a:latin typeface="+mn-lt"/>
              </a:rPr>
              <a:t>http</a:t>
            </a:r>
            <a:r>
              <a:rPr lang="en-US" b="1" dirty="0">
                <a:latin typeface="+mn-lt"/>
              </a:rPr>
              <a:t>://skole.org.ua/zvit-pro-vykonannya-prohram-npp-skolivski-beskydy-za-2014-rik.html</a:t>
            </a:r>
            <a:endParaRPr lang="uk-UA" b="1" dirty="0">
              <a:latin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latin typeface="+mn-lt"/>
              </a:rPr>
              <a:t>http://poltava.to/news/12217/</a:t>
            </a:r>
            <a:endParaRPr lang="uk-UA" b="1" dirty="0" smtClean="0">
              <a:latin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latin typeface="+mn-lt"/>
              </a:rPr>
              <a:t>https://</a:t>
            </a:r>
            <a:r>
              <a:rPr lang="en-US" b="1" dirty="0" smtClean="0">
                <a:latin typeface="+mn-lt"/>
              </a:rPr>
              <a:t>uk.wikipedia.org/wiki/</a:t>
            </a:r>
            <a:r>
              <a:rPr lang="ru-RU" b="1" dirty="0" smtClean="0">
                <a:latin typeface="+mn-lt"/>
              </a:rPr>
              <a:t>Олень </a:t>
            </a:r>
            <a:r>
              <a:rPr lang="ru-RU" b="1" dirty="0" err="1" smtClean="0">
                <a:latin typeface="+mn-lt"/>
              </a:rPr>
              <a:t>північний</a:t>
            </a:r>
            <a:endParaRPr lang="uk-UA" b="1" dirty="0" smtClean="0">
              <a:latin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latin typeface="+mn-lt"/>
              </a:rPr>
              <a:t>http://politolog.net/russia/v-rossii-s-nashestviem-saranchi-boryutsya-aviaciej/</a:t>
            </a:r>
            <a:endParaRPr lang="uk-UA" b="1" dirty="0">
              <a:latin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latin typeface="+mn-lt"/>
              </a:rPr>
              <a:t>https://</a:t>
            </a:r>
            <a:r>
              <a:rPr lang="en-US" b="1" dirty="0" smtClean="0">
                <a:latin typeface="+mn-lt"/>
              </a:rPr>
              <a:t>www.youtube.com/watch?v=uu42OkCBl-c</a:t>
            </a:r>
            <a:endParaRPr lang="uk-UA" b="1" dirty="0" smtClean="0">
              <a:latin typeface="+mn-lt"/>
            </a:endParaRPr>
          </a:p>
          <a:p>
            <a:pPr marL="342900" indent="-342900">
              <a:buAutoNum type="arabicPeriod" startAt="6"/>
            </a:pPr>
            <a:r>
              <a:rPr lang="en-US" b="1" dirty="0" smtClean="0">
                <a:latin typeface="+mn-lt"/>
              </a:rPr>
              <a:t>http</a:t>
            </a:r>
            <a:r>
              <a:rPr lang="en-US" b="1" dirty="0">
                <a:latin typeface="+mn-lt"/>
              </a:rPr>
              <a:t>://</a:t>
            </a:r>
            <a:r>
              <a:rPr lang="en-US" b="1" dirty="0" smtClean="0">
                <a:latin typeface="+mn-lt"/>
              </a:rPr>
              <a:t>gdzua.org/publ/9_klas/dodatkovi_materiali/37</a:t>
            </a:r>
            <a:endParaRPr lang="uk-UA" b="1" dirty="0" smtClean="0">
              <a:latin typeface="+mn-lt"/>
            </a:endParaRPr>
          </a:p>
          <a:p>
            <a:pPr marL="342900" indent="-342900">
              <a:buAutoNum type="arabicPeriod" startAt="6"/>
            </a:pPr>
            <a:r>
              <a:rPr lang="en-US" b="1" dirty="0">
                <a:latin typeface="+mn-lt"/>
              </a:rPr>
              <a:t>https://</a:t>
            </a:r>
            <a:r>
              <a:rPr lang="en-US" b="1" dirty="0" smtClean="0">
                <a:latin typeface="+mn-lt"/>
              </a:rPr>
              <a:t>www.youtube.com/watch?v=Gsv62ez33Ik</a:t>
            </a:r>
            <a:endParaRPr lang="ru-RU" b="1" dirty="0" smtClean="0">
              <a:latin typeface="+mn-lt"/>
            </a:endParaRPr>
          </a:p>
          <a:p>
            <a:pPr marL="342900" indent="-342900">
              <a:buAutoNum type="arabicPeriod" startAt="6"/>
            </a:pPr>
            <a:r>
              <a:rPr lang="en-US" b="1" dirty="0" smtClean="0">
                <a:latin typeface="+mn-lt"/>
              </a:rPr>
              <a:t>https</a:t>
            </a:r>
            <a:r>
              <a:rPr lang="en-US" b="1" dirty="0" smtClean="0">
                <a:latin typeface="+mn-lt"/>
              </a:rPr>
              <a:t>://www.youtube.com/results?search_query</a:t>
            </a:r>
            <a:endParaRPr lang="uk-UA" b="1" dirty="0" smtClean="0">
              <a:latin typeface="+mn-lt"/>
            </a:endParaRPr>
          </a:p>
          <a:p>
            <a:pPr marL="342900" indent="-342900">
              <a:buAutoNum type="arabicPeriod" startAt="6"/>
            </a:pPr>
            <a:r>
              <a:rPr lang="en-US" b="1" dirty="0" smtClean="0">
                <a:latin typeface="+mn-lt"/>
              </a:rPr>
              <a:t>https</a:t>
            </a:r>
            <a:r>
              <a:rPr lang="en-US" b="1" dirty="0">
                <a:latin typeface="+mn-lt"/>
              </a:rPr>
              <a:t>://www.youtube.com/watch?v=uK40a0T1NW4</a:t>
            </a:r>
            <a:endParaRPr lang="uk-UA" b="1" dirty="0">
              <a:latin typeface="+mn-lt"/>
            </a:endParaRPr>
          </a:p>
          <a:p>
            <a:r>
              <a:rPr lang="uk-UA" b="1" dirty="0" smtClean="0">
                <a:latin typeface="+mn-lt"/>
              </a:rPr>
              <a:t>11. </a:t>
            </a:r>
            <a:r>
              <a:rPr lang="en-US" b="1" dirty="0" smtClean="0">
                <a:latin typeface="+mn-lt"/>
              </a:rPr>
              <a:t>https</a:t>
            </a:r>
            <a:r>
              <a:rPr lang="en-US" b="1" dirty="0">
                <a:latin typeface="+mn-lt"/>
              </a:rPr>
              <a:t>://www.youtube.com/watch?v=bjCWxY8ltH8</a:t>
            </a:r>
            <a:endParaRPr lang="uk-UA" b="1" dirty="0" smtClean="0">
              <a:latin typeface="+mn-lt"/>
            </a:endParaRPr>
          </a:p>
          <a:p>
            <a:r>
              <a:rPr lang="uk-UA" b="1" dirty="0" smtClean="0">
                <a:latin typeface="+mn-lt"/>
              </a:rPr>
              <a:t>12. </a:t>
            </a:r>
            <a:r>
              <a:rPr lang="en-US" b="1" dirty="0" smtClean="0">
                <a:latin typeface="+mn-lt"/>
              </a:rPr>
              <a:t>http</a:t>
            </a:r>
            <a:r>
              <a:rPr lang="en-US" b="1" dirty="0">
                <a:latin typeface="+mn-lt"/>
              </a:rPr>
              <a:t>://</a:t>
            </a:r>
            <a:r>
              <a:rPr lang="en-US" b="1" dirty="0" smtClean="0">
                <a:latin typeface="+mn-lt"/>
              </a:rPr>
              <a:t>fr.blingee.com/blingee/view/131881868</a:t>
            </a:r>
            <a:endParaRPr lang="uk-UA" b="1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824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287386"/>
            <a:ext cx="7056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Завдання уроку: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0702" y="1196752"/>
            <a:ext cx="8496944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>
                <a:latin typeface="+mn-lt"/>
              </a:rPr>
              <a:t>с</a:t>
            </a:r>
            <a:r>
              <a:rPr lang="uk-UA" sz="2200" b="1" dirty="0" smtClean="0">
                <a:latin typeface="+mn-lt"/>
              </a:rPr>
              <a:t>формувати уявлення про поняття «інстинкт» та «</a:t>
            </a:r>
            <a:r>
              <a:rPr lang="uk-UA" sz="2200" b="1" dirty="0" err="1" smtClean="0">
                <a:latin typeface="+mn-lt"/>
              </a:rPr>
              <a:t>научіння</a:t>
            </a:r>
            <a:r>
              <a:rPr lang="uk-UA" sz="2200" b="1" dirty="0" smtClean="0">
                <a:latin typeface="+mn-lt"/>
              </a:rPr>
              <a:t>»;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>
                <a:latin typeface="+mn-lt"/>
              </a:rPr>
              <a:t>о</a:t>
            </a:r>
            <a:r>
              <a:rPr lang="uk-UA" sz="2200" b="1" dirty="0" smtClean="0">
                <a:latin typeface="+mn-lt"/>
              </a:rPr>
              <a:t>знайомитися із стадіями здійснення інстинктів;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>
                <a:latin typeface="+mn-lt"/>
              </a:rPr>
              <a:t>о</a:t>
            </a:r>
            <a:r>
              <a:rPr lang="uk-UA" sz="2200" b="1" dirty="0" smtClean="0">
                <a:latin typeface="+mn-lt"/>
              </a:rPr>
              <a:t>характеризувати різні групи інстинктів;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>
                <a:latin typeface="+mn-lt"/>
              </a:rPr>
              <a:t>п</a:t>
            </a:r>
            <a:r>
              <a:rPr lang="uk-UA" sz="2200" b="1" dirty="0" smtClean="0">
                <a:latin typeface="+mn-lt"/>
              </a:rPr>
              <a:t>ояснити особливості різних видів учіння у тварин;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 smtClean="0">
                <a:latin typeface="+mn-lt"/>
              </a:rPr>
              <a:t>з’ясувати відмінності між інстинктами та </a:t>
            </a:r>
            <a:r>
              <a:rPr lang="uk-UA" sz="2200" b="1" dirty="0" err="1" smtClean="0">
                <a:latin typeface="+mn-lt"/>
              </a:rPr>
              <a:t>научінням</a:t>
            </a:r>
            <a:r>
              <a:rPr lang="uk-UA" sz="2200" b="1" dirty="0" smtClean="0">
                <a:latin typeface="+mn-lt"/>
              </a:rPr>
              <a:t>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 smtClean="0">
                <a:latin typeface="+mn-lt"/>
              </a:rPr>
              <a:t>розкрити </a:t>
            </a:r>
            <a:r>
              <a:rPr lang="uk-UA" sz="2200" b="1" dirty="0">
                <a:latin typeface="+mn-lt"/>
              </a:rPr>
              <a:t>біологічне значення інстинкту та </a:t>
            </a:r>
            <a:r>
              <a:rPr lang="uk-UA" sz="2200" b="1" dirty="0" err="1" smtClean="0">
                <a:latin typeface="+mn-lt"/>
              </a:rPr>
              <a:t>научіння</a:t>
            </a:r>
            <a:r>
              <a:rPr lang="uk-UA" sz="2200" b="1" dirty="0" smtClean="0">
                <a:latin typeface="+mn-lt"/>
              </a:rPr>
              <a:t>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>
                <a:latin typeface="+mn-lt"/>
              </a:rPr>
              <a:t>розвивати пізнавальні здібності учнів;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>
                <a:latin typeface="+mn-lt"/>
              </a:rPr>
              <a:t>виховувати </a:t>
            </a:r>
            <a:r>
              <a:rPr lang="uk-UA" sz="2200" b="1" dirty="0" smtClean="0">
                <a:latin typeface="+mn-lt"/>
              </a:rPr>
              <a:t>загальнолюдські цінності уставленні до </a:t>
            </a:r>
            <a:r>
              <a:rPr lang="uk-UA" sz="2200" b="1" dirty="0" err="1" smtClean="0">
                <a:latin typeface="+mn-lt"/>
              </a:rPr>
              <a:t>навколиш</a:t>
            </a:r>
            <a:r>
              <a:rPr lang="uk-UA" sz="2200" b="1" dirty="0" smtClean="0">
                <a:latin typeface="+mn-lt"/>
              </a:rPr>
              <a:t>-нього світу. </a:t>
            </a:r>
            <a:endParaRPr lang="ru-RU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515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84284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З’ясуйте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значення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термінів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 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25860" y="769058"/>
            <a:ext cx="7866620" cy="3139321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>
                <a:latin typeface="+mn-lt"/>
              </a:rPr>
              <a:t>в</a:t>
            </a:r>
            <a:r>
              <a:rPr lang="uk-UA" sz="2200" b="1" dirty="0" smtClean="0">
                <a:latin typeface="+mn-lt"/>
              </a:rPr>
              <a:t>роджена поведінка;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>
                <a:latin typeface="+mn-lt"/>
              </a:rPr>
              <a:t>н</a:t>
            </a:r>
            <a:r>
              <a:rPr lang="uk-UA" sz="2200" b="1" dirty="0" smtClean="0">
                <a:latin typeface="+mn-lt"/>
              </a:rPr>
              <a:t>абута поведінка;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>
                <a:latin typeface="+mn-lt"/>
              </a:rPr>
              <a:t>о</a:t>
            </a:r>
            <a:r>
              <a:rPr lang="uk-UA" sz="2200" b="1" dirty="0" smtClean="0">
                <a:latin typeface="+mn-lt"/>
              </a:rPr>
              <a:t>рієнтація;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 smtClean="0">
                <a:latin typeface="+mn-lt"/>
              </a:rPr>
              <a:t>безумовні рефлекси;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>
                <a:latin typeface="+mn-lt"/>
              </a:rPr>
              <a:t>і</a:t>
            </a:r>
            <a:r>
              <a:rPr lang="uk-UA" sz="2200" b="1" dirty="0" smtClean="0">
                <a:latin typeface="+mn-lt"/>
              </a:rPr>
              <a:t>нстинкти;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uk-UA" sz="2200" b="1" dirty="0" smtClean="0">
              <a:latin typeface="+mn-lt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>
                <a:latin typeface="+mn-lt"/>
              </a:rPr>
              <a:t>р</a:t>
            </a:r>
            <a:r>
              <a:rPr lang="uk-UA" sz="2200" b="1" dirty="0" smtClean="0">
                <a:latin typeface="+mn-lt"/>
              </a:rPr>
              <a:t>епродуктивна поведінка;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>
                <a:latin typeface="+mn-lt"/>
              </a:rPr>
              <a:t>с</a:t>
            </a:r>
            <a:r>
              <a:rPr lang="uk-UA" sz="2200" b="1" dirty="0" smtClean="0">
                <a:latin typeface="+mn-lt"/>
              </a:rPr>
              <a:t>оціальна поведінка;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 err="1">
                <a:latin typeface="+mn-lt"/>
              </a:rPr>
              <a:t>х</a:t>
            </a:r>
            <a:r>
              <a:rPr lang="uk-UA" sz="2200" b="1" dirty="0" err="1" smtClean="0">
                <a:latin typeface="+mn-lt"/>
              </a:rPr>
              <a:t>омінг</a:t>
            </a:r>
            <a:r>
              <a:rPr lang="uk-UA" sz="2200" b="1" dirty="0" smtClean="0">
                <a:latin typeface="+mn-lt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>
                <a:latin typeface="+mn-lt"/>
              </a:rPr>
              <a:t>п</a:t>
            </a:r>
            <a:r>
              <a:rPr lang="uk-UA" sz="2200" b="1" dirty="0" smtClean="0">
                <a:latin typeface="+mn-lt"/>
              </a:rPr>
              <a:t>оведінковий акт;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uk-UA" sz="2200" b="1" dirty="0">
                <a:latin typeface="+mn-lt"/>
              </a:rPr>
              <a:t>с</a:t>
            </a:r>
            <a:r>
              <a:rPr lang="uk-UA" sz="2200" b="1" dirty="0" smtClean="0">
                <a:latin typeface="+mn-lt"/>
              </a:rPr>
              <a:t>тимули.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ru-RU" sz="22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371" y="3284984"/>
            <a:ext cx="867310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Поясніть:</a:t>
            </a:r>
          </a:p>
          <a:p>
            <a:pPr algn="just"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1. Чому в окремих випадках папужки </a:t>
            </a:r>
            <a:r>
              <a:rPr lang="uk-UA" sz="2200" b="1" dirty="0">
                <a:latin typeface="+mn-lt"/>
              </a:rPr>
              <a:t>в </a:t>
            </a:r>
            <a:r>
              <a:rPr lang="uk-UA" sz="2200" b="1" dirty="0" smtClean="0">
                <a:latin typeface="+mn-lt"/>
              </a:rPr>
              <a:t>неволі не розмножуються, хоча шлюбні пари утворюють?</a:t>
            </a:r>
          </a:p>
          <a:p>
            <a:pPr algn="just"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2. Чому єнот, навчившись самостійно відкривати водопровідний кран, біжить до вмивальника з кожним шматочком їжі, </a:t>
            </a:r>
            <a:r>
              <a:rPr lang="uk-UA" sz="2200" b="1" dirty="0">
                <a:latin typeface="+mn-lt"/>
              </a:rPr>
              <a:t>ретельно </a:t>
            </a:r>
            <a:r>
              <a:rPr lang="uk-UA" sz="2200" b="1" dirty="0" smtClean="0">
                <a:latin typeface="+mn-lt"/>
              </a:rPr>
              <a:t>полоще його й лише після цього починає їсти.     </a:t>
            </a:r>
            <a:endParaRPr lang="ru-RU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87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60648"/>
            <a:ext cx="44265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Захист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міні-проектів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«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Чому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мігрують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2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тварини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»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4769" y="1556792"/>
            <a:ext cx="8312254" cy="547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	</a:t>
            </a:r>
            <a:endParaRPr lang="ru-RU" sz="2200" b="1" dirty="0">
              <a:latin typeface="+mn-lt"/>
            </a:endParaRPr>
          </a:p>
        </p:txBody>
      </p:sp>
      <p:pic>
        <p:nvPicPr>
          <p:cNvPr id="1026" name="Picture 2" descr="http://i1.poltava.to/news/123/12217/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040" y="4326842"/>
            <a:ext cx="3082520" cy="2003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3334040" y="6330479"/>
            <a:ext cx="3112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+mn-lt"/>
              </a:rPr>
              <a:t>Міграція гусей</a:t>
            </a:r>
            <a:endParaRPr lang="ru-RU" b="1" dirty="0">
              <a:latin typeface="+mn-lt"/>
            </a:endParaRPr>
          </a:p>
        </p:txBody>
      </p:sp>
      <p:pic>
        <p:nvPicPr>
          <p:cNvPr id="1028" name="Picture 4" descr="http://molomo.com.ua/img/cn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778" y="291466"/>
            <a:ext cx="3060225" cy="2040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5811484" y="2367798"/>
            <a:ext cx="3044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+mn-lt"/>
              </a:rPr>
              <a:t>Міграція крабів</a:t>
            </a:r>
            <a:endParaRPr lang="ru-RU" b="1" dirty="0">
              <a:latin typeface="+mn-lt"/>
            </a:endParaRPr>
          </a:p>
        </p:txBody>
      </p:sp>
      <p:pic>
        <p:nvPicPr>
          <p:cNvPr id="1032" name="Picture 8" descr="https://upload.wikimedia.org/wikipedia/commons/1/1a/Caribou_Thelon_River_19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96268"/>
            <a:ext cx="3082520" cy="2060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251521" y="5911089"/>
            <a:ext cx="3058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atin typeface="+mn-lt"/>
              </a:rPr>
              <a:t>Міграція</a:t>
            </a:r>
            <a:r>
              <a:rPr lang="ru-RU" b="1" dirty="0" smtClean="0">
                <a:latin typeface="+mn-lt"/>
              </a:rPr>
              <a:t> </a:t>
            </a:r>
            <a:r>
              <a:rPr lang="ru-RU" b="1" dirty="0" err="1" smtClean="0">
                <a:latin typeface="+mn-lt"/>
              </a:rPr>
              <a:t>північного</a:t>
            </a:r>
            <a:r>
              <a:rPr lang="ru-RU" b="1" dirty="0" smtClean="0">
                <a:latin typeface="+mn-lt"/>
              </a:rPr>
              <a:t> оленя</a:t>
            </a:r>
            <a:endParaRPr lang="ru-RU" b="1" dirty="0">
              <a:latin typeface="+mn-lt"/>
            </a:endParaRPr>
          </a:p>
        </p:txBody>
      </p:sp>
      <p:pic>
        <p:nvPicPr>
          <p:cNvPr id="1034" name="Picture 10" descr="http://politolog.net/wp-content/uploads/2015/07/sarancha-eto-interesno-poznavatelno-kartinki_22397207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484" y="2974268"/>
            <a:ext cx="3082519" cy="1936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TextBox 7"/>
          <p:cNvSpPr txBox="1"/>
          <p:nvPr/>
        </p:nvSpPr>
        <p:spPr>
          <a:xfrm>
            <a:off x="6446527" y="4959328"/>
            <a:ext cx="2447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+mn-lt"/>
              </a:rPr>
              <a:t>Міграція сарани</a:t>
            </a:r>
            <a:endParaRPr lang="ru-RU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4786" y="3811627"/>
            <a:ext cx="2775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b="1" dirty="0" smtClean="0">
                <a:latin typeface="+mn-lt"/>
              </a:rPr>
              <a:t>Міграція антилоп гну</a:t>
            </a:r>
            <a:endParaRPr lang="ru-RU" b="1" dirty="0">
              <a:latin typeface="+mn-lt"/>
            </a:endParaRPr>
          </a:p>
        </p:txBody>
      </p:sp>
      <p:pic>
        <p:nvPicPr>
          <p:cNvPr id="1036" name="Picture 12" descr="http://www.cultafrica.net/documents/10181/12688/Heritage-Migration4_3.jpg/43954ef1-dfac-4119-bb47-0f4c4f6e1039?t=14295170381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258" y="1830308"/>
            <a:ext cx="3082520" cy="19289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5071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kole.org.ua/pics/zvit2014-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916831"/>
            <a:ext cx="3480321" cy="261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254" y="4551155"/>
            <a:ext cx="3480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+mn-lt"/>
              </a:rPr>
              <a:t>Барліг ведмедя </a:t>
            </a:r>
            <a:endParaRPr lang="ru-RU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30414" y="325947"/>
            <a:ext cx="6818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Поміркуйте</a:t>
            </a:r>
            <a:r>
              <a:rPr lang="uk-UA" sz="3200" b="1" dirty="0" smtClean="0">
                <a:latin typeface="+mj-lt"/>
              </a:rPr>
              <a:t> </a:t>
            </a:r>
            <a:endParaRPr lang="ru-RU" sz="3200" b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97545" y="910722"/>
            <a:ext cx="5184576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	У </a:t>
            </a:r>
            <a:r>
              <a:rPr lang="uk-UA" sz="2200" b="1" dirty="0" err="1" smtClean="0">
                <a:latin typeface="+mn-lt"/>
              </a:rPr>
              <a:t>найглухіших</a:t>
            </a:r>
            <a:r>
              <a:rPr lang="uk-UA" sz="2200" b="1" dirty="0" smtClean="0">
                <a:latin typeface="+mn-lt"/>
              </a:rPr>
              <a:t> куточках Карпат, у хащах, під вивернутим деревом, </a:t>
            </a:r>
            <a:r>
              <a:rPr lang="uk-UA" sz="2200" b="1" dirty="0" err="1" smtClean="0">
                <a:latin typeface="+mn-lt"/>
              </a:rPr>
              <a:t>пова-леним</a:t>
            </a:r>
            <a:r>
              <a:rPr lang="uk-UA" sz="2200" b="1" dirty="0" smtClean="0">
                <a:latin typeface="+mn-lt"/>
              </a:rPr>
              <a:t> стовбуром, старим пнем, під скелею влаштовує барліг ведмідь, </a:t>
            </a:r>
            <a:r>
              <a:rPr lang="uk-UA" sz="2200" b="1" dirty="0" err="1" smtClean="0">
                <a:latin typeface="+mn-lt"/>
              </a:rPr>
              <a:t>висте-ляє</a:t>
            </a:r>
            <a:r>
              <a:rPr lang="uk-UA" sz="2200" b="1" dirty="0" smtClean="0">
                <a:latin typeface="+mn-lt"/>
              </a:rPr>
              <a:t> його гілками смереки та ялиці, </a:t>
            </a:r>
            <a:r>
              <a:rPr lang="uk-UA" sz="2200" b="1" dirty="0" err="1" smtClean="0">
                <a:latin typeface="+mn-lt"/>
              </a:rPr>
              <a:t>мо-хом</a:t>
            </a:r>
            <a:r>
              <a:rPr lang="uk-UA" sz="2200" b="1" dirty="0" smtClean="0">
                <a:latin typeface="+mn-lt"/>
              </a:rPr>
              <a:t>, листям.</a:t>
            </a:r>
          </a:p>
          <a:p>
            <a:pPr algn="just"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	Барліг уміють будувати всі вед-меді і навіть ті ведмежата, яких вигоду-</a:t>
            </a:r>
            <a:r>
              <a:rPr lang="uk-UA" sz="2200" b="1" dirty="0" err="1" smtClean="0">
                <a:latin typeface="+mn-lt"/>
              </a:rPr>
              <a:t>вала</a:t>
            </a:r>
            <a:r>
              <a:rPr lang="uk-UA" sz="2200" b="1" dirty="0" smtClean="0">
                <a:latin typeface="+mn-lt"/>
              </a:rPr>
              <a:t> людина. </a:t>
            </a:r>
            <a:endParaRPr lang="ru-RU" sz="2200" b="1" dirty="0"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4226" y="5449813"/>
            <a:ext cx="7697895" cy="1055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    Звідки </a:t>
            </a:r>
            <a:r>
              <a:rPr lang="uk-UA" sz="2200" b="1" dirty="0">
                <a:latin typeface="+mn-lt"/>
              </a:rPr>
              <a:t>ж вони знають, як будується таке </a:t>
            </a:r>
            <a:r>
              <a:rPr lang="uk-UA" sz="2200" b="1" dirty="0" smtClean="0">
                <a:latin typeface="+mn-lt"/>
              </a:rPr>
              <a:t>житло </a:t>
            </a:r>
            <a:r>
              <a:rPr lang="uk-UA" sz="2200" b="1" dirty="0">
                <a:latin typeface="+mn-lt"/>
              </a:rPr>
              <a:t>і </a:t>
            </a:r>
            <a:r>
              <a:rPr lang="uk-UA" sz="2200" b="1" dirty="0" smtClean="0">
                <a:latin typeface="+mn-lt"/>
              </a:rPr>
              <a:t>чому відрізняються </a:t>
            </a:r>
            <a:r>
              <a:rPr lang="uk-UA" sz="2200" b="1" dirty="0">
                <a:latin typeface="+mn-lt"/>
              </a:rPr>
              <a:t>барлоги </a:t>
            </a:r>
            <a:r>
              <a:rPr lang="uk-UA" sz="2200" b="1" dirty="0" smtClean="0">
                <a:latin typeface="+mn-lt"/>
              </a:rPr>
              <a:t>ведмедів різних видів?  </a:t>
            </a:r>
            <a:endParaRPr lang="ru-RU" sz="2200" b="1" dirty="0">
              <a:latin typeface="+mn-lt"/>
            </a:endParaRPr>
          </a:p>
        </p:txBody>
      </p:sp>
      <p:pic>
        <p:nvPicPr>
          <p:cNvPr id="8" name="Picture 2" descr="http://noc.rv.ua/wp-content/uploads/2012/12/%D0%B7%D0%BD%D0%B0%D0%BA-%D0%BF%D0%B8%D1%82%D0%B0%D0%BD%D0%BD%D1%8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47" y="5469445"/>
            <a:ext cx="914667" cy="914667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72393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9194" y="500890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Інстинктивна поведінка риючої оси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51362" y="1268760"/>
            <a:ext cx="576064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smtClean="0">
                <a:latin typeface="+mn-lt"/>
              </a:rPr>
              <a:t>	Жан </a:t>
            </a:r>
            <a:r>
              <a:rPr lang="ru-RU" sz="2200" b="1" dirty="0" err="1">
                <a:latin typeface="+mn-lt"/>
              </a:rPr>
              <a:t>Анрі</a:t>
            </a:r>
            <a:r>
              <a:rPr lang="ru-RU" sz="2200" b="1" dirty="0">
                <a:latin typeface="+mn-lt"/>
              </a:rPr>
              <a:t> Казимир </a:t>
            </a:r>
            <a:r>
              <a:rPr lang="ru-RU" sz="2200" b="1" dirty="0" smtClean="0">
                <a:latin typeface="+mn-lt"/>
              </a:rPr>
              <a:t>Фабр</a:t>
            </a:r>
            <a:r>
              <a:rPr lang="ru-RU" sz="2200" b="1" dirty="0">
                <a:latin typeface="+mn-lt"/>
              </a:rPr>
              <a:t> </a:t>
            </a:r>
            <a:r>
              <a:rPr lang="ru-RU" sz="2200" b="1" dirty="0" smtClean="0">
                <a:latin typeface="+mn-lt"/>
              </a:rPr>
              <a:t>– </a:t>
            </a:r>
            <a:r>
              <a:rPr lang="ru-RU" sz="2200" b="1" dirty="0" err="1" smtClean="0">
                <a:latin typeface="+mn-lt"/>
              </a:rPr>
              <a:t>французький</a:t>
            </a:r>
            <a:r>
              <a:rPr lang="ru-RU" sz="2200" b="1" dirty="0" smtClean="0">
                <a:latin typeface="+mn-lt"/>
              </a:rPr>
              <a:t> </a:t>
            </a:r>
            <a:r>
              <a:rPr lang="ru-RU" sz="2200" b="1" dirty="0" err="1" smtClean="0">
                <a:latin typeface="+mn-lt"/>
              </a:rPr>
              <a:t>ентомолог</a:t>
            </a:r>
            <a:r>
              <a:rPr lang="ru-RU" sz="2200" b="1" dirty="0" smtClean="0">
                <a:latin typeface="+mn-lt"/>
              </a:rPr>
              <a:t>, один </a:t>
            </a:r>
            <a:r>
              <a:rPr lang="ru-RU" sz="2200" b="1" dirty="0" err="1" smtClean="0">
                <a:latin typeface="+mn-lt"/>
              </a:rPr>
              <a:t>із</a:t>
            </a:r>
            <a:r>
              <a:rPr lang="ru-RU" sz="2200" b="1" dirty="0" smtClean="0">
                <a:latin typeface="+mn-lt"/>
              </a:rPr>
              <a:t> </a:t>
            </a:r>
            <a:r>
              <a:rPr lang="ru-RU" sz="2200" b="1" dirty="0" err="1" smtClean="0">
                <a:latin typeface="+mn-lt"/>
              </a:rPr>
              <a:t>заснов-ників</a:t>
            </a:r>
            <a:r>
              <a:rPr lang="ru-RU" sz="2200" b="1" dirty="0" smtClean="0">
                <a:latin typeface="+mn-lt"/>
              </a:rPr>
              <a:t> </a:t>
            </a:r>
            <a:r>
              <a:rPr lang="ru-RU" sz="2200" b="1" dirty="0" err="1" smtClean="0">
                <a:latin typeface="+mn-lt"/>
              </a:rPr>
              <a:t>етології</a:t>
            </a:r>
            <a:r>
              <a:rPr lang="ru-RU" sz="2200" b="1" dirty="0" smtClean="0">
                <a:latin typeface="+mn-lt"/>
              </a:rPr>
              <a:t> комах, </a:t>
            </a:r>
            <a:r>
              <a:rPr lang="ru-RU" sz="2200" b="1" dirty="0" err="1" smtClean="0">
                <a:latin typeface="+mn-lt"/>
              </a:rPr>
              <a:t>що</a:t>
            </a:r>
            <a:r>
              <a:rPr lang="ru-RU" sz="2200" b="1" dirty="0">
                <a:latin typeface="+mn-lt"/>
              </a:rPr>
              <a:t> </a:t>
            </a:r>
            <a:r>
              <a:rPr lang="ru-RU" sz="2200" b="1" dirty="0" err="1" smtClean="0">
                <a:latin typeface="+mn-lt"/>
              </a:rPr>
              <a:t>досліджував</a:t>
            </a:r>
            <a:r>
              <a:rPr lang="ru-RU" sz="2200" b="1" dirty="0" smtClean="0">
                <a:latin typeface="+mn-lt"/>
              </a:rPr>
              <a:t> </a:t>
            </a:r>
            <a:r>
              <a:rPr lang="ru-RU" sz="2200" b="1" dirty="0" err="1" smtClean="0">
                <a:latin typeface="+mn-lt"/>
              </a:rPr>
              <a:t>життя</a:t>
            </a:r>
            <a:r>
              <a:rPr lang="ru-RU" sz="2200" b="1" dirty="0" smtClean="0">
                <a:latin typeface="+mn-lt"/>
              </a:rPr>
              <a:t> </a:t>
            </a:r>
            <a:r>
              <a:rPr lang="ru-RU" sz="2200" b="1" dirty="0">
                <a:latin typeface="+mn-lt"/>
              </a:rPr>
              <a:t>ос-</a:t>
            </a:r>
            <a:r>
              <a:rPr lang="ru-RU" sz="2200" b="1" dirty="0" err="1">
                <a:latin typeface="+mn-lt"/>
              </a:rPr>
              <a:t>мисливців</a:t>
            </a:r>
            <a:r>
              <a:rPr lang="ru-RU" sz="2200" b="1" dirty="0">
                <a:latin typeface="+mn-lt"/>
              </a:rPr>
              <a:t> і диких </a:t>
            </a:r>
            <a:r>
              <a:rPr lang="ru-RU" sz="2200" b="1" dirty="0" err="1" smtClean="0">
                <a:latin typeface="+mn-lt"/>
              </a:rPr>
              <a:t>бджіл</a:t>
            </a:r>
            <a:r>
              <a:rPr lang="ru-RU" sz="2200" b="1" dirty="0">
                <a:latin typeface="+mn-lt"/>
              </a:rPr>
              <a:t> </a:t>
            </a:r>
            <a:r>
              <a:rPr lang="ru-RU" sz="2200" b="1" dirty="0" smtClean="0">
                <a:latin typeface="+mn-lt"/>
              </a:rPr>
              <a:t> та </a:t>
            </a:r>
            <a:r>
              <a:rPr lang="ru-RU" sz="2200" b="1" dirty="0" err="1" smtClean="0">
                <a:latin typeface="+mn-lt"/>
              </a:rPr>
              <a:t>спостерігав</a:t>
            </a:r>
            <a:r>
              <a:rPr lang="ru-RU" sz="2200" b="1" dirty="0" smtClean="0">
                <a:latin typeface="+mn-lt"/>
              </a:rPr>
              <a:t> за ними.</a:t>
            </a:r>
            <a:endParaRPr lang="ru-RU" sz="2200" b="1" dirty="0">
              <a:latin typeface="+mn-lt"/>
            </a:endParaRPr>
          </a:p>
        </p:txBody>
      </p:sp>
      <p:pic>
        <p:nvPicPr>
          <p:cNvPr id="2058" name="Picture 10" descr="https://upload.wikimedia.org/wikipedia/commons/thumb/f/ff/Jean-henri_fabre.jpg/267px-Jean-henri_fab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82" y="1256184"/>
            <a:ext cx="2543175" cy="3143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329768" y="4399434"/>
            <a:ext cx="855826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	Питання для обговорення: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Що ви можете сказати про поведінку оси?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Які етапи поведінкових реакцій цієї комахи можна виділити?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>
                <a:latin typeface="+mn-lt"/>
              </a:rPr>
              <a:t>Навіщо осі потрібний павук?</a:t>
            </a:r>
          </a:p>
        </p:txBody>
      </p:sp>
      <p:graphicFrame>
        <p:nvGraphicFramePr>
          <p:cNvPr id="3" name="Объект 2">
            <a:hlinkClick r:id="rId4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93914"/>
              </p:ext>
            </p:extLst>
          </p:nvPr>
        </p:nvGraphicFramePr>
        <p:xfrm>
          <a:off x="5580112" y="3900250"/>
          <a:ext cx="1778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Объект упаковщика для оболочки" showAsIcon="1" r:id="rId5" imgW="1778400" imgH="685800" progId="Package">
                  <p:embed/>
                </p:oleObj>
              </mc:Choice>
              <mc:Fallback>
                <p:oleObj name="Объект упаковщика для оболочки" showAsIcon="1" r:id="rId5" imgW="177840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80112" y="3900250"/>
                        <a:ext cx="17780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904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345219"/>
            <a:ext cx="691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Особливості інстинктивної поведінки: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352732"/>
            <a:ext cx="44668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 smtClean="0">
                <a:latin typeface="+mn-lt"/>
              </a:rPr>
              <a:t>вроджений характер;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 smtClean="0">
                <a:latin typeface="+mn-lt"/>
              </a:rPr>
              <a:t>складність; 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 smtClean="0">
                <a:latin typeface="+mn-lt"/>
              </a:rPr>
              <a:t>видова специфічність;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 smtClean="0">
                <a:latin typeface="+mn-lt"/>
              </a:rPr>
              <a:t>спрямованість виникнення.</a:t>
            </a:r>
            <a:endParaRPr lang="ru-RU" sz="2200" b="1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1746" y="3284984"/>
            <a:ext cx="55446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dirty="0" smtClean="0">
                <a:latin typeface="+mn-lt"/>
              </a:rPr>
              <a:t>	Інстинкт – це сукупність вроджених складних специфічних для виду </a:t>
            </a:r>
            <a:r>
              <a:rPr lang="uk-UA" sz="2200" b="1" dirty="0" err="1" smtClean="0">
                <a:latin typeface="+mn-lt"/>
              </a:rPr>
              <a:t>поведін-кових</a:t>
            </a:r>
            <a:r>
              <a:rPr lang="uk-UA" sz="2200" b="1" dirty="0" smtClean="0">
                <a:latin typeface="+mn-lt"/>
              </a:rPr>
              <a:t> реакцій, що виникають як відповідь на певну біологічну потребу. </a:t>
            </a:r>
            <a:r>
              <a:rPr lang="uk-UA" sz="2200" b="1" dirty="0">
                <a:latin typeface="+mn-lt"/>
              </a:rPr>
              <a:t>В</a:t>
            </a:r>
            <a:r>
              <a:rPr lang="uk-UA" sz="2200" b="1" dirty="0" smtClean="0">
                <a:latin typeface="+mn-lt"/>
              </a:rPr>
              <a:t>ін має важливе значення для виживання окремих особин та виду в цілому.</a:t>
            </a:r>
            <a:endParaRPr lang="ru-RU" sz="2200" b="1" dirty="0">
              <a:latin typeface="+mn-lt"/>
            </a:endParaRPr>
          </a:p>
        </p:txBody>
      </p:sp>
      <p:pic>
        <p:nvPicPr>
          <p:cNvPr id="3082" name="Picture 10" descr="Самець клопа з родини Belostomidae з кладкою на спин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987831"/>
            <a:ext cx="3067367" cy="2042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5710838" y="3071606"/>
            <a:ext cx="30939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atin typeface="+mn-lt"/>
              </a:rPr>
              <a:t>Самець</a:t>
            </a:r>
            <a:r>
              <a:rPr lang="ru-RU" b="1" dirty="0">
                <a:latin typeface="+mn-lt"/>
              </a:rPr>
              <a:t> клопа </a:t>
            </a:r>
            <a:r>
              <a:rPr lang="ru-RU" b="1" dirty="0" smtClean="0">
                <a:latin typeface="+mn-lt"/>
              </a:rPr>
              <a:t>з </a:t>
            </a:r>
            <a:r>
              <a:rPr lang="ru-RU" b="1" dirty="0" err="1">
                <a:latin typeface="+mn-lt"/>
              </a:rPr>
              <a:t>кладкою</a:t>
            </a:r>
            <a:r>
              <a:rPr lang="ru-RU" b="1" dirty="0">
                <a:latin typeface="+mn-lt"/>
              </a:rPr>
              <a:t> на </a:t>
            </a:r>
            <a:r>
              <a:rPr lang="ru-RU" b="1" dirty="0" err="1">
                <a:latin typeface="+mn-lt"/>
              </a:rPr>
              <a:t>спині</a:t>
            </a:r>
            <a:endParaRPr lang="ru-RU" b="1" dirty="0">
              <a:latin typeface="+mn-lt"/>
            </a:endParaRPr>
          </a:p>
        </p:txBody>
      </p:sp>
      <p:pic>
        <p:nvPicPr>
          <p:cNvPr id="3084" name="Picture 12" descr="http://upload.wikimedia.org/wikipedia/commons/thumb/d/dd/Spider_vdg.jpg/440px-Spider_vd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711" y="4016908"/>
            <a:ext cx="2686784" cy="2008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TextBox 6"/>
          <p:cNvSpPr txBox="1"/>
          <p:nvPr/>
        </p:nvSpPr>
        <p:spPr>
          <a:xfrm>
            <a:off x="6118000" y="6054973"/>
            <a:ext cx="268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latin typeface="+mn-lt"/>
              </a:rPr>
              <a:t>Плетіння павутини</a:t>
            </a:r>
            <a:endParaRPr lang="ru-RU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601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0404" y="341927"/>
            <a:ext cx="4901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Робота з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підручником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3097">
            <a:off x="7022036" y="281238"/>
            <a:ext cx="1943100" cy="1466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1508822"/>
            <a:ext cx="57715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b="1" dirty="0" smtClean="0">
                <a:latin typeface="+mn-lt"/>
              </a:rPr>
              <a:t>Охарактеризуйте етапи здійснення інстинкту.</a:t>
            </a:r>
            <a:endParaRPr lang="ru-RU" sz="2200" b="1" dirty="0"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316604"/>
              </p:ext>
            </p:extLst>
          </p:nvPr>
        </p:nvGraphicFramePr>
        <p:xfrm>
          <a:off x="251520" y="2092699"/>
          <a:ext cx="8640961" cy="41175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8148"/>
                <a:gridCol w="1928148"/>
                <a:gridCol w="1713909"/>
                <a:gridCol w="1713909"/>
                <a:gridCol w="1356847"/>
              </a:tblGrid>
              <a:tr h="1228744">
                <a:tc>
                  <a:txBody>
                    <a:bodyPr/>
                    <a:lstStyle/>
                    <a:p>
                      <a:pPr algn="ctr"/>
                      <a:r>
                        <a:rPr lang="uk-UA" sz="2200" b="1" dirty="0" smtClean="0"/>
                        <a:t>Етапи здійснення інстинкту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b="1" dirty="0" smtClean="0"/>
                        <a:t>Які процеси  відбуваються у тварин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b="1" dirty="0" smtClean="0"/>
                        <a:t>Що ініціює початок</a:t>
                      </a:r>
                    </a:p>
                    <a:p>
                      <a:pPr algn="ctr"/>
                      <a:r>
                        <a:rPr lang="uk-UA" sz="2200" b="1" dirty="0" smtClean="0"/>
                        <a:t>етапу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b="1" dirty="0" smtClean="0"/>
                        <a:t>Коли</a:t>
                      </a:r>
                      <a:r>
                        <a:rPr lang="uk-UA" sz="2200" b="1" baseline="0" dirty="0" smtClean="0"/>
                        <a:t> закінчується етап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b="1" dirty="0" smtClean="0"/>
                        <a:t>Приклад </a:t>
                      </a:r>
                      <a:endParaRPr lang="ru-RU" sz="2200" b="1" dirty="0"/>
                    </a:p>
                  </a:txBody>
                  <a:tcPr/>
                </a:tc>
              </a:tr>
              <a:tr h="810247">
                <a:tc>
                  <a:txBody>
                    <a:bodyPr/>
                    <a:lstStyle/>
                    <a:p>
                      <a:pPr algn="ctr"/>
                      <a:r>
                        <a:rPr lang="uk-UA" sz="2200" b="1" dirty="0" smtClean="0"/>
                        <a:t>Мотивація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</a:tr>
              <a:tr h="1039292">
                <a:tc>
                  <a:txBody>
                    <a:bodyPr/>
                    <a:lstStyle/>
                    <a:p>
                      <a:pPr algn="ctr"/>
                      <a:r>
                        <a:rPr lang="uk-UA" sz="2200" b="1" dirty="0" smtClean="0"/>
                        <a:t>Пошукова стадія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</a:tr>
              <a:tr h="1039292">
                <a:tc>
                  <a:txBody>
                    <a:bodyPr/>
                    <a:lstStyle/>
                    <a:p>
                      <a:pPr marL="0" indent="0" algn="ctr"/>
                      <a:r>
                        <a:rPr lang="uk-UA" sz="2200" b="1" dirty="0" smtClean="0"/>
                        <a:t>Завершальна стадія 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883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323363"/>
            <a:ext cx="68589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Класифікація інстинктів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84121242"/>
              </p:ext>
            </p:extLst>
          </p:nvPr>
        </p:nvGraphicFramePr>
        <p:xfrm>
          <a:off x="395536" y="1052736"/>
          <a:ext cx="8424936" cy="5473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748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1958</TotalTime>
  <Words>643</Words>
  <Application>Microsoft Office PowerPoint</Application>
  <PresentationFormat>Экран (4:3)</PresentationFormat>
  <Paragraphs>147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шаблон 2</vt:lpstr>
      <vt:lpstr>Пакет</vt:lpstr>
      <vt:lpstr>Інстинкт. Біологічне значення інстинкту. Научіння тварин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90</cp:revision>
  <dcterms:created xsi:type="dcterms:W3CDTF">2016-01-13T13:37:06Z</dcterms:created>
  <dcterms:modified xsi:type="dcterms:W3CDTF">2016-02-23T20:17:50Z</dcterms:modified>
</cp:coreProperties>
</file>