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24"/>
  </p:notesMasterIdLst>
  <p:sldIdLst>
    <p:sldId id="257" r:id="rId2"/>
    <p:sldId id="263" r:id="rId3"/>
    <p:sldId id="261" r:id="rId4"/>
    <p:sldId id="264" r:id="rId5"/>
    <p:sldId id="265" r:id="rId6"/>
    <p:sldId id="267" r:id="rId7"/>
    <p:sldId id="282" r:id="rId8"/>
    <p:sldId id="268" r:id="rId9"/>
    <p:sldId id="269" r:id="rId10"/>
    <p:sldId id="270" r:id="rId11"/>
    <p:sldId id="281" r:id="rId12"/>
    <p:sldId id="271" r:id="rId13"/>
    <p:sldId id="272" r:id="rId14"/>
    <p:sldId id="273" r:id="rId15"/>
    <p:sldId id="275" r:id="rId16"/>
    <p:sldId id="276" r:id="rId17"/>
    <p:sldId id="274" r:id="rId18"/>
    <p:sldId id="277" r:id="rId19"/>
    <p:sldId id="278" r:id="rId20"/>
    <p:sldId id="280" r:id="rId21"/>
    <p:sldId id="279" r:id="rId22"/>
    <p:sldId id="26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062" y="4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2357CE-5730-4404-84F0-F7EA29E86723}" type="doc">
      <dgm:prSet loTypeId="urn:microsoft.com/office/officeart/2008/layout/AlternatingPictureBlocks" loCatId="list" qsTypeId="urn:microsoft.com/office/officeart/2005/8/quickstyle/3d3" qsCatId="3D" csTypeId="urn:microsoft.com/office/officeart/2005/8/colors/accent1_2" csCatId="accent1" phldr="1"/>
      <dgm:spPr/>
    </dgm:pt>
    <dgm:pt modelId="{C70D1784-6023-4C44-8B54-848253A5ABEE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Вроджена поведінка </a:t>
          </a:r>
        </a:p>
        <a:p>
          <a:r>
            <a:rPr lang="uk-UA" sz="2200" b="1" dirty="0" smtClean="0">
              <a:solidFill>
                <a:schemeClr val="tx1"/>
              </a:solidFill>
            </a:rPr>
            <a:t>– це сукупність поведінкових реакцій, які визначаються спадковістю, не вимагають для свого розвитку спеціального навчання чи тренування. Вона є видовою. </a:t>
          </a:r>
          <a:endParaRPr lang="ru-RU" sz="2200" b="1" dirty="0">
            <a:solidFill>
              <a:schemeClr val="tx1"/>
            </a:solidFill>
          </a:endParaRPr>
        </a:p>
      </dgm:t>
    </dgm:pt>
    <dgm:pt modelId="{81655F8B-0EE4-4B88-B25B-12F9BC70CAEB}" type="parTrans" cxnId="{A2A92427-8EE8-40AD-82AE-8DB3FC585016}">
      <dgm:prSet/>
      <dgm:spPr/>
      <dgm:t>
        <a:bodyPr/>
        <a:lstStyle/>
        <a:p>
          <a:endParaRPr lang="ru-RU"/>
        </a:p>
      </dgm:t>
    </dgm:pt>
    <dgm:pt modelId="{B35FEDEE-6725-4F39-AF84-BA2E90C18EA6}" type="sibTrans" cxnId="{A2A92427-8EE8-40AD-82AE-8DB3FC585016}">
      <dgm:prSet/>
      <dgm:spPr/>
      <dgm:t>
        <a:bodyPr/>
        <a:lstStyle/>
        <a:p>
          <a:endParaRPr lang="ru-RU"/>
        </a:p>
      </dgm:t>
    </dgm:pt>
    <dgm:pt modelId="{CF58ED5A-0232-459A-915F-0A5AB02DD2F3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Набута поведінка </a:t>
          </a:r>
          <a:r>
            <a:rPr lang="uk-UA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</a:t>
          </a:r>
        </a:p>
        <a:p>
          <a:pPr algn="ctr"/>
          <a:r>
            <a:rPr lang="uk-UA" sz="2200" b="1" dirty="0" smtClean="0">
              <a:solidFill>
                <a:schemeClr val="tx1"/>
              </a:solidFill>
            </a:rPr>
            <a:t>це сукупність поведінкових реакцій, які формуються впродовж життя поступово з накопиченням індивідуального досвіду.     Вона є індивідуальною.</a:t>
          </a:r>
          <a:endParaRPr lang="ru-RU" sz="2200" b="1" dirty="0">
            <a:solidFill>
              <a:schemeClr val="tx1"/>
            </a:solidFill>
          </a:endParaRPr>
        </a:p>
      </dgm:t>
    </dgm:pt>
    <dgm:pt modelId="{174672B7-C547-42FB-9E11-DC218D7759DB}" type="parTrans" cxnId="{8032B79B-0861-471C-A812-02C721D0875F}">
      <dgm:prSet/>
      <dgm:spPr/>
      <dgm:t>
        <a:bodyPr/>
        <a:lstStyle/>
        <a:p>
          <a:endParaRPr lang="ru-RU"/>
        </a:p>
      </dgm:t>
    </dgm:pt>
    <dgm:pt modelId="{F152837C-9142-4994-9CA6-39833A600E88}" type="sibTrans" cxnId="{8032B79B-0861-471C-A812-02C721D0875F}">
      <dgm:prSet/>
      <dgm:spPr/>
      <dgm:t>
        <a:bodyPr/>
        <a:lstStyle/>
        <a:p>
          <a:endParaRPr lang="ru-RU"/>
        </a:p>
      </dgm:t>
    </dgm:pt>
    <dgm:pt modelId="{B3F68FFF-D891-4493-9CEC-FB0C2A29D2AC}" type="pres">
      <dgm:prSet presAssocID="{832357CE-5730-4404-84F0-F7EA29E86723}" presName="linearFlow" presStyleCnt="0">
        <dgm:presLayoutVars>
          <dgm:dir/>
          <dgm:resizeHandles val="exact"/>
        </dgm:presLayoutVars>
      </dgm:prSet>
      <dgm:spPr/>
    </dgm:pt>
    <dgm:pt modelId="{794A97C3-F82D-4419-B9F7-E5B180D005A2}" type="pres">
      <dgm:prSet presAssocID="{C70D1784-6023-4C44-8B54-848253A5ABEE}" presName="comp" presStyleCnt="0"/>
      <dgm:spPr/>
    </dgm:pt>
    <dgm:pt modelId="{BE2882BE-83AF-4761-969A-ABDD690451D7}" type="pres">
      <dgm:prSet presAssocID="{C70D1784-6023-4C44-8B54-848253A5ABEE}" presName="rect2" presStyleLbl="node1" presStyleIdx="0" presStyleCnt="2" custScaleX="121751" custLinFactNeighborX="7485" custLinFactNeighborY="-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E92B9-A7B9-4AF5-A806-EDA90498E56E}" type="pres">
      <dgm:prSet presAssocID="{C70D1784-6023-4C44-8B54-848253A5ABEE}" presName="rect1" presStyleLbl="lnNod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A423FEF-53E9-49A1-9754-994D0298A2C8}" type="pres">
      <dgm:prSet presAssocID="{B35FEDEE-6725-4F39-AF84-BA2E90C18EA6}" presName="sibTrans" presStyleCnt="0"/>
      <dgm:spPr/>
    </dgm:pt>
    <dgm:pt modelId="{8556D3E9-FAB4-47D2-9B0F-EEF64FE56DA4}" type="pres">
      <dgm:prSet presAssocID="{CF58ED5A-0232-459A-915F-0A5AB02DD2F3}" presName="comp" presStyleCnt="0"/>
      <dgm:spPr/>
    </dgm:pt>
    <dgm:pt modelId="{535E5D00-E64B-4DD8-A8E0-F551F4947EC3}" type="pres">
      <dgm:prSet presAssocID="{CF58ED5A-0232-459A-915F-0A5AB02DD2F3}" presName="rect2" presStyleLbl="node1" presStyleIdx="1" presStyleCnt="2" custScaleX="119706" custLinFactNeighborX="-510" custLinFactNeighborY="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9904D-75D4-4611-A5C1-533FA38F80EC}" type="pres">
      <dgm:prSet presAssocID="{CF58ED5A-0232-459A-915F-0A5AB02DD2F3}" presName="rect1" presStyleLbl="lnNode1" presStyleIdx="1" presStyleCnt="2" custLinFactNeighborX="14339" custLinFactNeighborY="316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8032B79B-0861-471C-A812-02C721D0875F}" srcId="{832357CE-5730-4404-84F0-F7EA29E86723}" destId="{CF58ED5A-0232-459A-915F-0A5AB02DD2F3}" srcOrd="1" destOrd="0" parTransId="{174672B7-C547-42FB-9E11-DC218D7759DB}" sibTransId="{F152837C-9142-4994-9CA6-39833A600E88}"/>
    <dgm:cxn modelId="{E696FA65-AF26-405C-BC99-6A43EB7C9BC6}" type="presOf" srcId="{832357CE-5730-4404-84F0-F7EA29E86723}" destId="{B3F68FFF-D891-4493-9CEC-FB0C2A29D2AC}" srcOrd="0" destOrd="0" presId="urn:microsoft.com/office/officeart/2008/layout/AlternatingPictureBlocks"/>
    <dgm:cxn modelId="{F6DD6AD9-926F-4AF7-B780-8C2267772DBE}" type="presOf" srcId="{CF58ED5A-0232-459A-915F-0A5AB02DD2F3}" destId="{535E5D00-E64B-4DD8-A8E0-F551F4947EC3}" srcOrd="0" destOrd="0" presId="urn:microsoft.com/office/officeart/2008/layout/AlternatingPictureBlocks"/>
    <dgm:cxn modelId="{A2A92427-8EE8-40AD-82AE-8DB3FC585016}" srcId="{832357CE-5730-4404-84F0-F7EA29E86723}" destId="{C70D1784-6023-4C44-8B54-848253A5ABEE}" srcOrd="0" destOrd="0" parTransId="{81655F8B-0EE4-4B88-B25B-12F9BC70CAEB}" sibTransId="{B35FEDEE-6725-4F39-AF84-BA2E90C18EA6}"/>
    <dgm:cxn modelId="{E490AF67-4D8E-415D-8171-9DB7ABF74BBA}" type="presOf" srcId="{C70D1784-6023-4C44-8B54-848253A5ABEE}" destId="{BE2882BE-83AF-4761-969A-ABDD690451D7}" srcOrd="0" destOrd="0" presId="urn:microsoft.com/office/officeart/2008/layout/AlternatingPictureBlocks"/>
    <dgm:cxn modelId="{6517B3C9-F73A-4E6D-8C07-AAE6A46DB7AC}" type="presParOf" srcId="{B3F68FFF-D891-4493-9CEC-FB0C2A29D2AC}" destId="{794A97C3-F82D-4419-B9F7-E5B180D005A2}" srcOrd="0" destOrd="0" presId="urn:microsoft.com/office/officeart/2008/layout/AlternatingPictureBlocks"/>
    <dgm:cxn modelId="{2FE98BE1-DEDD-4438-811C-26CC836450EC}" type="presParOf" srcId="{794A97C3-F82D-4419-B9F7-E5B180D005A2}" destId="{BE2882BE-83AF-4761-969A-ABDD690451D7}" srcOrd="0" destOrd="0" presId="urn:microsoft.com/office/officeart/2008/layout/AlternatingPictureBlocks"/>
    <dgm:cxn modelId="{DC008339-8226-44CE-A884-A6A35537902D}" type="presParOf" srcId="{794A97C3-F82D-4419-B9F7-E5B180D005A2}" destId="{5B5E92B9-A7B9-4AF5-A806-EDA90498E56E}" srcOrd="1" destOrd="0" presId="urn:microsoft.com/office/officeart/2008/layout/AlternatingPictureBlocks"/>
    <dgm:cxn modelId="{731D3E05-55BB-4236-B3B9-70AD32AA707F}" type="presParOf" srcId="{B3F68FFF-D891-4493-9CEC-FB0C2A29D2AC}" destId="{5A423FEF-53E9-49A1-9754-994D0298A2C8}" srcOrd="1" destOrd="0" presId="urn:microsoft.com/office/officeart/2008/layout/AlternatingPictureBlocks"/>
    <dgm:cxn modelId="{75208DCB-09D0-4DA1-8246-B7B99ACA3079}" type="presParOf" srcId="{B3F68FFF-D891-4493-9CEC-FB0C2A29D2AC}" destId="{8556D3E9-FAB4-47D2-9B0F-EEF64FE56DA4}" srcOrd="2" destOrd="0" presId="urn:microsoft.com/office/officeart/2008/layout/AlternatingPictureBlocks"/>
    <dgm:cxn modelId="{6B53C31D-2A78-431E-A4B0-D32400221952}" type="presParOf" srcId="{8556D3E9-FAB4-47D2-9B0F-EEF64FE56DA4}" destId="{535E5D00-E64B-4DD8-A8E0-F551F4947EC3}" srcOrd="0" destOrd="0" presId="urn:microsoft.com/office/officeart/2008/layout/AlternatingPictureBlocks"/>
    <dgm:cxn modelId="{12A57015-272E-4F1F-959B-776D454C01C6}" type="presParOf" srcId="{8556D3E9-FAB4-47D2-9B0F-EEF64FE56DA4}" destId="{5569904D-75D4-4611-A5C1-533FA38F80EC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FAC54E-FAD3-4A32-8CFE-5FCF9828DEF0}" type="doc">
      <dgm:prSet loTypeId="urn:microsoft.com/office/officeart/2005/8/layout/vList4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6B88FD-F87D-450D-A23E-8265DF8A1924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Орієнтація </a:t>
          </a:r>
          <a:r>
            <a:rPr lang="uk-UA" sz="1800" b="1" dirty="0" smtClean="0">
              <a:solidFill>
                <a:schemeClr val="tx1"/>
              </a:solidFill>
            </a:rPr>
            <a:t>– це   </a:t>
          </a:r>
          <a:r>
            <a:rPr lang="ru-RU" sz="1800" b="1" i="0" dirty="0" err="1" smtClean="0">
              <a:solidFill>
                <a:schemeClr val="tx1"/>
              </a:solidFill>
            </a:rPr>
            <a:t>здатність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визначати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своє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положення</a:t>
          </a:r>
          <a:r>
            <a:rPr lang="ru-RU" sz="1800" b="1" i="0" dirty="0" smtClean="0">
              <a:solidFill>
                <a:schemeClr val="tx1"/>
              </a:solidFill>
            </a:rPr>
            <a:t> в </a:t>
          </a:r>
          <a:r>
            <a:rPr lang="ru-RU" sz="1800" b="1" i="0" dirty="0" err="1" smtClean="0">
              <a:solidFill>
                <a:schemeClr val="tx1"/>
              </a:solidFill>
            </a:rPr>
            <a:t>просторі</a:t>
          </a:r>
          <a:r>
            <a:rPr lang="ru-RU" sz="1800" b="1" i="0" dirty="0" smtClean="0">
              <a:solidFill>
                <a:schemeClr val="tx1"/>
              </a:solidFill>
            </a:rPr>
            <a:t>, </a:t>
          </a:r>
          <a:r>
            <a:rPr lang="ru-RU" sz="1800" b="1" i="0" dirty="0" err="1" smtClean="0">
              <a:solidFill>
                <a:schemeClr val="tx1"/>
              </a:solidFill>
            </a:rPr>
            <a:t>серед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особин</a:t>
          </a:r>
          <a:r>
            <a:rPr lang="ru-RU" sz="1800" b="1" i="0" dirty="0" smtClean="0">
              <a:solidFill>
                <a:schemeClr val="tx1"/>
              </a:solidFill>
            </a:rPr>
            <a:t> того ж </a:t>
          </a:r>
          <a:r>
            <a:rPr lang="ru-RU" sz="1800" b="1" i="0" dirty="0" err="1" smtClean="0">
              <a:solidFill>
                <a:schemeClr val="tx1"/>
              </a:solidFill>
            </a:rPr>
            <a:t>або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іншого</a:t>
          </a:r>
          <a:r>
            <a:rPr lang="ru-RU" sz="1800" b="1" i="0" dirty="0" smtClean="0">
              <a:solidFill>
                <a:schemeClr val="tx1"/>
              </a:solidFill>
            </a:rPr>
            <a:t>  виду.</a:t>
          </a:r>
          <a:endParaRPr lang="uk-UA" sz="1800" b="1" dirty="0" smtClean="0">
            <a:solidFill>
              <a:schemeClr val="tx1"/>
            </a:solidFill>
          </a:endParaRPr>
        </a:p>
      </dgm:t>
    </dgm:pt>
    <dgm:pt modelId="{3E4DB44C-11F4-4A4B-93F6-8CA632492C40}" type="parTrans" cxnId="{3F89C814-C93B-45A6-A32B-ECC9D9C470C4}">
      <dgm:prSet/>
      <dgm:spPr/>
      <dgm:t>
        <a:bodyPr/>
        <a:lstStyle/>
        <a:p>
          <a:endParaRPr lang="ru-RU"/>
        </a:p>
      </dgm:t>
    </dgm:pt>
    <dgm:pt modelId="{3C3A0A7C-BD44-434B-84D8-072827D3EE99}" type="sibTrans" cxnId="{3F89C814-C93B-45A6-A32B-ECC9D9C470C4}">
      <dgm:prSet/>
      <dgm:spPr/>
      <dgm:t>
        <a:bodyPr/>
        <a:lstStyle/>
        <a:p>
          <a:endParaRPr lang="ru-RU"/>
        </a:p>
      </dgm:t>
    </dgm:pt>
    <dgm:pt modelId="{25A080C0-63E8-4325-9FC7-55EE55EF2650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err="1" smtClean="0">
              <a:solidFill>
                <a:schemeClr val="tx1"/>
              </a:solidFill>
            </a:rPr>
            <a:t>Кінези</a:t>
          </a:r>
          <a:r>
            <a:rPr lang="uk-UA" sz="2200" b="1" dirty="0" smtClean="0">
              <a:solidFill>
                <a:schemeClr val="tx1"/>
              </a:solidFill>
            </a:rPr>
            <a:t> – </a:t>
          </a:r>
          <a:r>
            <a:rPr lang="uk-UA" sz="1800" b="1" dirty="0" smtClean="0">
              <a:solidFill>
                <a:schemeClr val="tx1"/>
              </a:solidFill>
            </a:rPr>
            <a:t>це вроджені </a:t>
          </a:r>
          <a:r>
            <a:rPr lang="uk-UA" sz="1800" b="1" dirty="0" err="1" smtClean="0">
              <a:solidFill>
                <a:schemeClr val="tx1"/>
              </a:solidFill>
            </a:rPr>
            <a:t>неспрямовані</a:t>
          </a:r>
          <a:r>
            <a:rPr lang="uk-UA" sz="1800" b="1" dirty="0" smtClean="0">
              <a:solidFill>
                <a:schemeClr val="tx1"/>
              </a:solidFill>
            </a:rPr>
            <a:t> рухові реакції організму у відповідь на дію чинника. </a:t>
          </a:r>
          <a:endParaRPr lang="ru-RU" sz="1800" b="1" dirty="0">
            <a:solidFill>
              <a:schemeClr val="tx1"/>
            </a:solidFill>
          </a:endParaRPr>
        </a:p>
      </dgm:t>
    </dgm:pt>
    <dgm:pt modelId="{88632BC4-9F44-4934-90C8-4B1A8C337AD7}" type="parTrans" cxnId="{F9ACB1E5-6929-4622-9736-D1D75A3651BB}">
      <dgm:prSet/>
      <dgm:spPr/>
      <dgm:t>
        <a:bodyPr/>
        <a:lstStyle/>
        <a:p>
          <a:endParaRPr lang="ru-RU"/>
        </a:p>
      </dgm:t>
    </dgm:pt>
    <dgm:pt modelId="{A38DC3CF-E7A9-4DA4-ADAA-098C1D181041}" type="sibTrans" cxnId="{F9ACB1E5-6929-4622-9736-D1D75A3651BB}">
      <dgm:prSet/>
      <dgm:spPr/>
      <dgm:t>
        <a:bodyPr/>
        <a:lstStyle/>
        <a:p>
          <a:endParaRPr lang="ru-RU"/>
        </a:p>
      </dgm:t>
    </dgm:pt>
    <dgm:pt modelId="{C2DD9797-06FB-4C26-A3CB-6CCA70393DAA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Безумовні рефлекси – </a:t>
          </a:r>
          <a:r>
            <a:rPr lang="uk-UA" sz="1800" b="1" dirty="0" smtClean="0">
              <a:solidFill>
                <a:schemeClr val="tx1"/>
              </a:solidFill>
            </a:rPr>
            <a:t>це  вроджені реакції організму, які здійснюються за участю нервової системи.</a:t>
          </a:r>
          <a:endParaRPr lang="ru-RU" sz="1800" b="1" dirty="0">
            <a:solidFill>
              <a:schemeClr val="tx1"/>
            </a:solidFill>
          </a:endParaRPr>
        </a:p>
      </dgm:t>
    </dgm:pt>
    <dgm:pt modelId="{DF2BD88E-55B4-4234-874B-CC1B5993CEA8}" type="parTrans" cxnId="{1B7E2B76-1022-4E0D-AFF5-1E99AF9F0521}">
      <dgm:prSet/>
      <dgm:spPr/>
      <dgm:t>
        <a:bodyPr/>
        <a:lstStyle/>
        <a:p>
          <a:endParaRPr lang="ru-RU"/>
        </a:p>
      </dgm:t>
    </dgm:pt>
    <dgm:pt modelId="{5ABC8B4B-4242-44CC-B659-DA50CDF7C40B}" type="sibTrans" cxnId="{1B7E2B76-1022-4E0D-AFF5-1E99AF9F0521}">
      <dgm:prSet/>
      <dgm:spPr/>
      <dgm:t>
        <a:bodyPr/>
        <a:lstStyle/>
        <a:p>
          <a:endParaRPr lang="ru-RU"/>
        </a:p>
      </dgm:t>
    </dgm:pt>
    <dgm:pt modelId="{B66AF3A0-0037-4EEE-9931-17A75A8C68B2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      Інстинкти – </a:t>
          </a:r>
          <a:r>
            <a:rPr lang="ru-RU" sz="1800" b="1" i="0" dirty="0" err="1" smtClean="0">
              <a:solidFill>
                <a:schemeClr val="tx1"/>
              </a:solidFill>
            </a:rPr>
            <a:t>несвідомі</a:t>
          </a:r>
          <a:r>
            <a:rPr lang="ru-RU" sz="1800" b="1" i="0" dirty="0" smtClean="0">
              <a:solidFill>
                <a:schemeClr val="tx1"/>
              </a:solidFill>
            </a:rPr>
            <a:t>, </a:t>
          </a:r>
          <a:r>
            <a:rPr lang="ru-RU" sz="1800" b="1" i="0" dirty="0" err="1" smtClean="0">
              <a:solidFill>
                <a:schemeClr val="tx1"/>
              </a:solidFill>
            </a:rPr>
            <a:t>вроджені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акти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поведінки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тварин</a:t>
          </a:r>
          <a:r>
            <a:rPr lang="ru-RU" sz="1800" b="1" i="0" dirty="0" smtClean="0">
              <a:solidFill>
                <a:schemeClr val="tx1"/>
              </a:solidFill>
            </a:rPr>
            <a:t> у </a:t>
          </a:r>
          <a:r>
            <a:rPr lang="ru-RU" sz="1800" b="1" i="0" dirty="0" err="1" smtClean="0">
              <a:solidFill>
                <a:schemeClr val="tx1"/>
              </a:solidFill>
            </a:rPr>
            <a:t>відповідь</a:t>
          </a:r>
          <a:r>
            <a:rPr lang="ru-RU" sz="1800" b="1" i="0" dirty="0" smtClean="0">
              <a:solidFill>
                <a:schemeClr val="tx1"/>
              </a:solidFill>
            </a:rPr>
            <a:t> на </a:t>
          </a:r>
          <a:r>
            <a:rPr lang="ru-RU" sz="1800" b="1" i="0" dirty="0" err="1" smtClean="0">
              <a:solidFill>
                <a:schemeClr val="tx1"/>
              </a:solidFill>
            </a:rPr>
            <a:t>складні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або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комплексні</a:t>
          </a:r>
          <a:r>
            <a:rPr lang="ru-RU" sz="1800" b="1" i="0" dirty="0" smtClean="0">
              <a:solidFill>
                <a:schemeClr val="tx1"/>
              </a:solidFill>
            </a:rPr>
            <a:t> </a:t>
          </a:r>
          <a:r>
            <a:rPr lang="ru-RU" sz="1800" b="1" i="0" dirty="0" err="1" smtClean="0">
              <a:solidFill>
                <a:schemeClr val="tx1"/>
              </a:solidFill>
            </a:rPr>
            <a:t>подразники</a:t>
          </a:r>
          <a:r>
            <a:rPr lang="ru-RU" sz="1800" b="1" i="0" dirty="0" smtClean="0">
              <a:solidFill>
                <a:schemeClr val="tx1"/>
              </a:solidFill>
            </a:rPr>
            <a:t>.</a:t>
          </a:r>
          <a:r>
            <a:rPr lang="ru-RU" sz="2200" b="0" i="0" dirty="0" smtClean="0">
              <a:solidFill>
                <a:schemeClr val="tx1"/>
              </a:solidFill>
            </a:rPr>
            <a:t> </a:t>
          </a:r>
          <a:endParaRPr lang="ru-RU" sz="1800" b="1" dirty="0">
            <a:solidFill>
              <a:schemeClr val="tx1"/>
            </a:solidFill>
          </a:endParaRPr>
        </a:p>
      </dgm:t>
    </dgm:pt>
    <dgm:pt modelId="{B9C8533C-0A46-4A86-8665-72CA40681DC6}" type="parTrans" cxnId="{69F7DDF0-7AE1-465F-8E55-C38CD614131F}">
      <dgm:prSet/>
      <dgm:spPr/>
      <dgm:t>
        <a:bodyPr/>
        <a:lstStyle/>
        <a:p>
          <a:endParaRPr lang="ru-RU"/>
        </a:p>
      </dgm:t>
    </dgm:pt>
    <dgm:pt modelId="{80D53BB1-FB07-407A-8D08-ED5E7B7A79DA}" type="sibTrans" cxnId="{69F7DDF0-7AE1-465F-8E55-C38CD614131F}">
      <dgm:prSet/>
      <dgm:spPr/>
      <dgm:t>
        <a:bodyPr/>
        <a:lstStyle/>
        <a:p>
          <a:endParaRPr lang="ru-RU"/>
        </a:p>
      </dgm:t>
    </dgm:pt>
    <dgm:pt modelId="{07CE6593-1F6B-4393-829A-06268324FB8E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Таксиси – </a:t>
          </a:r>
          <a:r>
            <a:rPr lang="ru-RU" sz="1800" b="1" dirty="0" err="1" smtClean="0">
              <a:solidFill>
                <a:schemeClr val="tx1"/>
              </a:solidFill>
            </a:rPr>
            <a:t>це</a:t>
          </a:r>
          <a:r>
            <a:rPr lang="ru-RU" sz="1800" b="1" dirty="0" smtClean="0">
              <a:solidFill>
                <a:schemeClr val="tx1"/>
              </a:solidFill>
            </a:rPr>
            <a:t> </a:t>
          </a:r>
          <a:r>
            <a:rPr lang="ru-RU" sz="1800" b="1" dirty="0" err="1" smtClean="0">
              <a:solidFill>
                <a:schemeClr val="tx1"/>
              </a:solidFill>
            </a:rPr>
            <a:t>направлені</a:t>
          </a:r>
          <a:r>
            <a:rPr lang="ru-RU" sz="1800" b="1" dirty="0" smtClean="0">
              <a:solidFill>
                <a:schemeClr val="tx1"/>
              </a:solidFill>
            </a:rPr>
            <a:t> </a:t>
          </a:r>
          <a:r>
            <a:rPr lang="ru-RU" sz="1800" b="1" dirty="0" err="1" smtClean="0">
              <a:solidFill>
                <a:schemeClr val="tx1"/>
              </a:solidFill>
            </a:rPr>
            <a:t>рухи</a:t>
          </a:r>
          <a:r>
            <a:rPr lang="ru-RU" sz="1800" b="1" dirty="0" smtClean="0">
              <a:solidFill>
                <a:schemeClr val="tx1"/>
              </a:solidFill>
            </a:rPr>
            <a:t> </a:t>
          </a:r>
          <a:r>
            <a:rPr lang="ru-RU" sz="1800" b="1" dirty="0" err="1" smtClean="0">
              <a:solidFill>
                <a:schemeClr val="tx1"/>
              </a:solidFill>
            </a:rPr>
            <a:t>організму</a:t>
          </a:r>
          <a:r>
            <a:rPr lang="ru-RU" sz="1800" b="1" dirty="0" smtClean="0">
              <a:solidFill>
                <a:schemeClr val="tx1"/>
              </a:solidFill>
            </a:rPr>
            <a:t> у </a:t>
          </a:r>
          <a:r>
            <a:rPr lang="ru-RU" sz="1800" b="1" dirty="0" err="1" smtClean="0">
              <a:solidFill>
                <a:schemeClr val="tx1"/>
              </a:solidFill>
            </a:rPr>
            <a:t>відповідь</a:t>
          </a:r>
          <a:r>
            <a:rPr lang="ru-RU" sz="1800" b="1" dirty="0" smtClean="0">
              <a:solidFill>
                <a:schemeClr val="tx1"/>
              </a:solidFill>
            </a:rPr>
            <a:t> на </a:t>
          </a:r>
          <a:r>
            <a:rPr lang="ru-RU" sz="1800" b="1" dirty="0" err="1" smtClean="0">
              <a:solidFill>
                <a:schemeClr val="tx1"/>
              </a:solidFill>
            </a:rPr>
            <a:t>дію</a:t>
          </a:r>
          <a:r>
            <a:rPr lang="ru-RU" sz="1800" b="1" dirty="0" smtClean="0">
              <a:solidFill>
                <a:schemeClr val="tx1"/>
              </a:solidFill>
            </a:rPr>
            <a:t> </a:t>
          </a:r>
          <a:r>
            <a:rPr lang="ru-RU" sz="1800" b="1" dirty="0" err="1" smtClean="0">
              <a:solidFill>
                <a:schemeClr val="tx1"/>
              </a:solidFill>
            </a:rPr>
            <a:t>чинника</a:t>
          </a:r>
          <a:r>
            <a:rPr lang="ru-RU" sz="1800" b="1" dirty="0" smtClean="0">
              <a:solidFill>
                <a:schemeClr val="tx1"/>
              </a:solidFill>
            </a:rPr>
            <a:t>. </a:t>
          </a:r>
          <a:r>
            <a:rPr lang="uk-UA" sz="1800" b="1" dirty="0" smtClean="0">
              <a:solidFill>
                <a:schemeClr val="tx1"/>
              </a:solidFill>
            </a:rPr>
            <a:t> </a:t>
          </a:r>
          <a:endParaRPr lang="ru-RU" sz="1800" b="1" dirty="0">
            <a:solidFill>
              <a:schemeClr val="tx1"/>
            </a:solidFill>
          </a:endParaRPr>
        </a:p>
      </dgm:t>
    </dgm:pt>
    <dgm:pt modelId="{4F691974-A858-4B22-9524-1CE5043CE64E}" type="sibTrans" cxnId="{049063F8-28B9-4D60-B9F8-AACEEE997F3C}">
      <dgm:prSet/>
      <dgm:spPr/>
      <dgm:t>
        <a:bodyPr/>
        <a:lstStyle/>
        <a:p>
          <a:endParaRPr lang="ru-RU"/>
        </a:p>
      </dgm:t>
    </dgm:pt>
    <dgm:pt modelId="{CBB73DA4-1B93-41AC-A3B0-AFD3A8D6586E}" type="parTrans" cxnId="{049063F8-28B9-4D60-B9F8-AACEEE997F3C}">
      <dgm:prSet/>
      <dgm:spPr/>
      <dgm:t>
        <a:bodyPr/>
        <a:lstStyle/>
        <a:p>
          <a:endParaRPr lang="ru-RU"/>
        </a:p>
      </dgm:t>
    </dgm:pt>
    <dgm:pt modelId="{9B208473-5BED-49CF-8ABC-C161BA6BE666}" type="pres">
      <dgm:prSet presAssocID="{2BFAC54E-FAD3-4A32-8CFE-5FCF9828DEF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F7D0B2-EEA0-4C0E-9601-5FE9001A614A}" type="pres">
      <dgm:prSet presAssocID="{766B88FD-F87D-450D-A23E-8265DF8A1924}" presName="comp" presStyleCnt="0"/>
      <dgm:spPr/>
    </dgm:pt>
    <dgm:pt modelId="{9BD1C8DC-42A1-4382-84D1-FC7EA17B2617}" type="pres">
      <dgm:prSet presAssocID="{766B88FD-F87D-450D-A23E-8265DF8A1924}" presName="box" presStyleLbl="node1" presStyleIdx="0" presStyleCnt="5"/>
      <dgm:spPr/>
      <dgm:t>
        <a:bodyPr/>
        <a:lstStyle/>
        <a:p>
          <a:endParaRPr lang="ru-RU"/>
        </a:p>
      </dgm:t>
    </dgm:pt>
    <dgm:pt modelId="{1450CB69-93B8-418D-9FA2-825DBFEAF52A}" type="pres">
      <dgm:prSet presAssocID="{766B88FD-F87D-450D-A23E-8265DF8A1924}" presName="img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2858E52-1A3A-4E84-9AD4-05892590673C}" type="pres">
      <dgm:prSet presAssocID="{766B88FD-F87D-450D-A23E-8265DF8A1924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0E1C0-D3C8-4F42-BDD8-81D00234BC98}" type="pres">
      <dgm:prSet presAssocID="{3C3A0A7C-BD44-434B-84D8-072827D3EE99}" presName="spacer" presStyleCnt="0"/>
      <dgm:spPr/>
    </dgm:pt>
    <dgm:pt modelId="{35F736F2-CDDF-4C1E-AAFD-8B66AE861697}" type="pres">
      <dgm:prSet presAssocID="{07CE6593-1F6B-4393-829A-06268324FB8E}" presName="comp" presStyleCnt="0"/>
      <dgm:spPr/>
    </dgm:pt>
    <dgm:pt modelId="{8E91C0B2-B2AD-4047-8319-A8C6ADDF72B9}" type="pres">
      <dgm:prSet presAssocID="{07CE6593-1F6B-4393-829A-06268324FB8E}" presName="box" presStyleLbl="node1" presStyleIdx="1" presStyleCnt="5"/>
      <dgm:spPr/>
      <dgm:t>
        <a:bodyPr/>
        <a:lstStyle/>
        <a:p>
          <a:endParaRPr lang="ru-RU"/>
        </a:p>
      </dgm:t>
    </dgm:pt>
    <dgm:pt modelId="{1BACDC10-A19F-4FF5-9B00-C0D9A2F7088B}" type="pres">
      <dgm:prSet presAssocID="{07CE6593-1F6B-4393-829A-06268324FB8E}" presName="img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5E5B1677-D93A-4D32-9151-37FC334E38DE}" type="pres">
      <dgm:prSet presAssocID="{07CE6593-1F6B-4393-829A-06268324FB8E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DE71A-EAAF-407F-A78A-F934660C9671}" type="pres">
      <dgm:prSet presAssocID="{4F691974-A858-4B22-9524-1CE5043CE64E}" presName="spacer" presStyleCnt="0"/>
      <dgm:spPr/>
    </dgm:pt>
    <dgm:pt modelId="{6E0FFCD7-5693-47E4-9BCA-A11C1A633283}" type="pres">
      <dgm:prSet presAssocID="{25A080C0-63E8-4325-9FC7-55EE55EF2650}" presName="comp" presStyleCnt="0"/>
      <dgm:spPr/>
    </dgm:pt>
    <dgm:pt modelId="{889B0615-5B80-4288-AB23-04342C6E3F50}" type="pres">
      <dgm:prSet presAssocID="{25A080C0-63E8-4325-9FC7-55EE55EF2650}" presName="box" presStyleLbl="node1" presStyleIdx="2" presStyleCnt="5"/>
      <dgm:spPr/>
      <dgm:t>
        <a:bodyPr/>
        <a:lstStyle/>
        <a:p>
          <a:endParaRPr lang="ru-RU"/>
        </a:p>
      </dgm:t>
    </dgm:pt>
    <dgm:pt modelId="{4C94D21F-49C4-4230-A5ED-1EF148DA61E3}" type="pres">
      <dgm:prSet presAssocID="{25A080C0-63E8-4325-9FC7-55EE55EF2650}" presName="img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04FFDC2-5BFA-442E-A3E0-F7477BAFDAED}" type="pres">
      <dgm:prSet presAssocID="{25A080C0-63E8-4325-9FC7-55EE55EF2650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40E118-BC23-4B2B-98B7-F7C72F0AA674}" type="pres">
      <dgm:prSet presAssocID="{A38DC3CF-E7A9-4DA4-ADAA-098C1D181041}" presName="spacer" presStyleCnt="0"/>
      <dgm:spPr/>
    </dgm:pt>
    <dgm:pt modelId="{3D4E67CA-6023-444C-B18C-CCC8689D69BF}" type="pres">
      <dgm:prSet presAssocID="{C2DD9797-06FB-4C26-A3CB-6CCA70393DAA}" presName="comp" presStyleCnt="0"/>
      <dgm:spPr/>
    </dgm:pt>
    <dgm:pt modelId="{648EAEB9-F0FF-4ABD-BA23-95701523CDC1}" type="pres">
      <dgm:prSet presAssocID="{C2DD9797-06FB-4C26-A3CB-6CCA70393DAA}" presName="box" presStyleLbl="node1" presStyleIdx="3" presStyleCnt="5"/>
      <dgm:spPr/>
      <dgm:t>
        <a:bodyPr/>
        <a:lstStyle/>
        <a:p>
          <a:endParaRPr lang="ru-RU"/>
        </a:p>
      </dgm:t>
    </dgm:pt>
    <dgm:pt modelId="{D33566D7-E9AF-4A04-8539-FABA171FEE77}" type="pres">
      <dgm:prSet presAssocID="{C2DD9797-06FB-4C26-A3CB-6CCA70393DAA}" presName="img" presStyleLbl="fgImgPlac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A15EA568-816C-4136-AF0C-9C2AC2F0C07E}" type="pres">
      <dgm:prSet presAssocID="{C2DD9797-06FB-4C26-A3CB-6CCA70393DAA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4CC41C-CD70-4EAA-9AEF-8803D0D2B51D}" type="pres">
      <dgm:prSet presAssocID="{5ABC8B4B-4242-44CC-B659-DA50CDF7C40B}" presName="spacer" presStyleCnt="0"/>
      <dgm:spPr/>
    </dgm:pt>
    <dgm:pt modelId="{10D72D11-0625-4F79-BE35-63F80A03DDBE}" type="pres">
      <dgm:prSet presAssocID="{B66AF3A0-0037-4EEE-9931-17A75A8C68B2}" presName="comp" presStyleCnt="0"/>
      <dgm:spPr/>
    </dgm:pt>
    <dgm:pt modelId="{A7FA05DE-DAFC-4CC8-8AE4-90C8DFEF934D}" type="pres">
      <dgm:prSet presAssocID="{B66AF3A0-0037-4EEE-9931-17A75A8C68B2}" presName="box" presStyleLbl="node1" presStyleIdx="4" presStyleCnt="5"/>
      <dgm:spPr/>
      <dgm:t>
        <a:bodyPr/>
        <a:lstStyle/>
        <a:p>
          <a:endParaRPr lang="ru-RU"/>
        </a:p>
      </dgm:t>
    </dgm:pt>
    <dgm:pt modelId="{0A4F8AB6-1F24-4712-AEB4-2C8122AC9527}" type="pres">
      <dgm:prSet presAssocID="{B66AF3A0-0037-4EEE-9931-17A75A8C68B2}" presName="img" presStyleLbl="fgImgPlac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BC179081-87BE-4380-BD78-5A6706234F2E}" type="pres">
      <dgm:prSet presAssocID="{B66AF3A0-0037-4EEE-9931-17A75A8C68B2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2AEDDB-508B-4490-93FB-2529D8E125C7}" type="presOf" srcId="{B66AF3A0-0037-4EEE-9931-17A75A8C68B2}" destId="{A7FA05DE-DAFC-4CC8-8AE4-90C8DFEF934D}" srcOrd="0" destOrd="0" presId="urn:microsoft.com/office/officeart/2005/8/layout/vList4"/>
    <dgm:cxn modelId="{23A32A52-80C6-4562-B7B1-80736CAF2A9B}" type="presOf" srcId="{C2DD9797-06FB-4C26-A3CB-6CCA70393DAA}" destId="{648EAEB9-F0FF-4ABD-BA23-95701523CDC1}" srcOrd="0" destOrd="0" presId="urn:microsoft.com/office/officeart/2005/8/layout/vList4"/>
    <dgm:cxn modelId="{1B7E2B76-1022-4E0D-AFF5-1E99AF9F0521}" srcId="{2BFAC54E-FAD3-4A32-8CFE-5FCF9828DEF0}" destId="{C2DD9797-06FB-4C26-A3CB-6CCA70393DAA}" srcOrd="3" destOrd="0" parTransId="{DF2BD88E-55B4-4234-874B-CC1B5993CEA8}" sibTransId="{5ABC8B4B-4242-44CC-B659-DA50CDF7C40B}"/>
    <dgm:cxn modelId="{8D51F22D-DDED-42B5-B9B6-FAEB0D0C8A96}" type="presOf" srcId="{766B88FD-F87D-450D-A23E-8265DF8A1924}" destId="{9BD1C8DC-42A1-4382-84D1-FC7EA17B2617}" srcOrd="0" destOrd="0" presId="urn:microsoft.com/office/officeart/2005/8/layout/vList4"/>
    <dgm:cxn modelId="{F9ACB1E5-6929-4622-9736-D1D75A3651BB}" srcId="{2BFAC54E-FAD3-4A32-8CFE-5FCF9828DEF0}" destId="{25A080C0-63E8-4325-9FC7-55EE55EF2650}" srcOrd="2" destOrd="0" parTransId="{88632BC4-9F44-4934-90C8-4B1A8C337AD7}" sibTransId="{A38DC3CF-E7A9-4DA4-ADAA-098C1D181041}"/>
    <dgm:cxn modelId="{9309A9A4-5A40-40F8-B215-F26D864915C0}" type="presOf" srcId="{07CE6593-1F6B-4393-829A-06268324FB8E}" destId="{8E91C0B2-B2AD-4047-8319-A8C6ADDF72B9}" srcOrd="0" destOrd="0" presId="urn:microsoft.com/office/officeart/2005/8/layout/vList4"/>
    <dgm:cxn modelId="{69F7DDF0-7AE1-465F-8E55-C38CD614131F}" srcId="{2BFAC54E-FAD3-4A32-8CFE-5FCF9828DEF0}" destId="{B66AF3A0-0037-4EEE-9931-17A75A8C68B2}" srcOrd="4" destOrd="0" parTransId="{B9C8533C-0A46-4A86-8665-72CA40681DC6}" sibTransId="{80D53BB1-FB07-407A-8D08-ED5E7B7A79DA}"/>
    <dgm:cxn modelId="{3F89C814-C93B-45A6-A32B-ECC9D9C470C4}" srcId="{2BFAC54E-FAD3-4A32-8CFE-5FCF9828DEF0}" destId="{766B88FD-F87D-450D-A23E-8265DF8A1924}" srcOrd="0" destOrd="0" parTransId="{3E4DB44C-11F4-4A4B-93F6-8CA632492C40}" sibTransId="{3C3A0A7C-BD44-434B-84D8-072827D3EE99}"/>
    <dgm:cxn modelId="{955B7D63-8E29-43F9-8F32-C39DB11196EF}" type="presOf" srcId="{25A080C0-63E8-4325-9FC7-55EE55EF2650}" destId="{804FFDC2-5BFA-442E-A3E0-F7477BAFDAED}" srcOrd="1" destOrd="0" presId="urn:microsoft.com/office/officeart/2005/8/layout/vList4"/>
    <dgm:cxn modelId="{AEDD8A15-2E2C-412E-B70D-D1BF3A21EEA6}" type="presOf" srcId="{766B88FD-F87D-450D-A23E-8265DF8A1924}" destId="{82858E52-1A3A-4E84-9AD4-05892590673C}" srcOrd="1" destOrd="0" presId="urn:microsoft.com/office/officeart/2005/8/layout/vList4"/>
    <dgm:cxn modelId="{901BA4C5-C4A8-40B0-B4C0-2299498365D4}" type="presOf" srcId="{07CE6593-1F6B-4393-829A-06268324FB8E}" destId="{5E5B1677-D93A-4D32-9151-37FC334E38DE}" srcOrd="1" destOrd="0" presId="urn:microsoft.com/office/officeart/2005/8/layout/vList4"/>
    <dgm:cxn modelId="{AC9698A0-3D0F-4513-BC91-F99F5DC4447F}" type="presOf" srcId="{B66AF3A0-0037-4EEE-9931-17A75A8C68B2}" destId="{BC179081-87BE-4380-BD78-5A6706234F2E}" srcOrd="1" destOrd="0" presId="urn:microsoft.com/office/officeart/2005/8/layout/vList4"/>
    <dgm:cxn modelId="{7D26639B-8315-464C-AB1B-DBBB70D759DC}" type="presOf" srcId="{2BFAC54E-FAD3-4A32-8CFE-5FCF9828DEF0}" destId="{9B208473-5BED-49CF-8ABC-C161BA6BE666}" srcOrd="0" destOrd="0" presId="urn:microsoft.com/office/officeart/2005/8/layout/vList4"/>
    <dgm:cxn modelId="{BC579644-E73A-4838-8BBF-985E447AF357}" type="presOf" srcId="{25A080C0-63E8-4325-9FC7-55EE55EF2650}" destId="{889B0615-5B80-4288-AB23-04342C6E3F50}" srcOrd="0" destOrd="0" presId="urn:microsoft.com/office/officeart/2005/8/layout/vList4"/>
    <dgm:cxn modelId="{049063F8-28B9-4D60-B9F8-AACEEE997F3C}" srcId="{2BFAC54E-FAD3-4A32-8CFE-5FCF9828DEF0}" destId="{07CE6593-1F6B-4393-829A-06268324FB8E}" srcOrd="1" destOrd="0" parTransId="{CBB73DA4-1B93-41AC-A3B0-AFD3A8D6586E}" sibTransId="{4F691974-A858-4B22-9524-1CE5043CE64E}"/>
    <dgm:cxn modelId="{17307AC4-B768-4541-BA28-6CDB69088DAC}" type="presOf" srcId="{C2DD9797-06FB-4C26-A3CB-6CCA70393DAA}" destId="{A15EA568-816C-4136-AF0C-9C2AC2F0C07E}" srcOrd="1" destOrd="0" presId="urn:microsoft.com/office/officeart/2005/8/layout/vList4"/>
    <dgm:cxn modelId="{9B7C035D-8109-4049-BFD2-D287094A534D}" type="presParOf" srcId="{9B208473-5BED-49CF-8ABC-C161BA6BE666}" destId="{FAF7D0B2-EEA0-4C0E-9601-5FE9001A614A}" srcOrd="0" destOrd="0" presId="urn:microsoft.com/office/officeart/2005/8/layout/vList4"/>
    <dgm:cxn modelId="{8951D70C-54D4-45B0-8D37-8F495392622B}" type="presParOf" srcId="{FAF7D0B2-EEA0-4C0E-9601-5FE9001A614A}" destId="{9BD1C8DC-42A1-4382-84D1-FC7EA17B2617}" srcOrd="0" destOrd="0" presId="urn:microsoft.com/office/officeart/2005/8/layout/vList4"/>
    <dgm:cxn modelId="{6C37E662-A592-42B5-8686-F67CD2898BB4}" type="presParOf" srcId="{FAF7D0B2-EEA0-4C0E-9601-5FE9001A614A}" destId="{1450CB69-93B8-418D-9FA2-825DBFEAF52A}" srcOrd="1" destOrd="0" presId="urn:microsoft.com/office/officeart/2005/8/layout/vList4"/>
    <dgm:cxn modelId="{00D36407-3B87-4255-A7D6-1BC9EDD103E0}" type="presParOf" srcId="{FAF7D0B2-EEA0-4C0E-9601-5FE9001A614A}" destId="{82858E52-1A3A-4E84-9AD4-05892590673C}" srcOrd="2" destOrd="0" presId="urn:microsoft.com/office/officeart/2005/8/layout/vList4"/>
    <dgm:cxn modelId="{A7808CDA-3940-40E6-B0D5-EA8A13DBA3F3}" type="presParOf" srcId="{9B208473-5BED-49CF-8ABC-C161BA6BE666}" destId="{8510E1C0-D3C8-4F42-BDD8-81D00234BC98}" srcOrd="1" destOrd="0" presId="urn:microsoft.com/office/officeart/2005/8/layout/vList4"/>
    <dgm:cxn modelId="{48443A40-DD28-4EF8-8269-2B0031417D69}" type="presParOf" srcId="{9B208473-5BED-49CF-8ABC-C161BA6BE666}" destId="{35F736F2-CDDF-4C1E-AAFD-8B66AE861697}" srcOrd="2" destOrd="0" presId="urn:microsoft.com/office/officeart/2005/8/layout/vList4"/>
    <dgm:cxn modelId="{0DBAE8D1-87D1-41AC-B074-F047840E90F2}" type="presParOf" srcId="{35F736F2-CDDF-4C1E-AAFD-8B66AE861697}" destId="{8E91C0B2-B2AD-4047-8319-A8C6ADDF72B9}" srcOrd="0" destOrd="0" presId="urn:microsoft.com/office/officeart/2005/8/layout/vList4"/>
    <dgm:cxn modelId="{804F5733-4EFB-4EFE-A41B-123E7437B4FE}" type="presParOf" srcId="{35F736F2-CDDF-4C1E-AAFD-8B66AE861697}" destId="{1BACDC10-A19F-4FF5-9B00-C0D9A2F7088B}" srcOrd="1" destOrd="0" presId="urn:microsoft.com/office/officeart/2005/8/layout/vList4"/>
    <dgm:cxn modelId="{5DC38AF5-F76B-4E00-9E2B-193D01B92337}" type="presParOf" srcId="{35F736F2-CDDF-4C1E-AAFD-8B66AE861697}" destId="{5E5B1677-D93A-4D32-9151-37FC334E38DE}" srcOrd="2" destOrd="0" presId="urn:microsoft.com/office/officeart/2005/8/layout/vList4"/>
    <dgm:cxn modelId="{410B9659-2076-44AE-A7F9-C113CF7861B0}" type="presParOf" srcId="{9B208473-5BED-49CF-8ABC-C161BA6BE666}" destId="{CBBDE71A-EAAF-407F-A78A-F934660C9671}" srcOrd="3" destOrd="0" presId="urn:microsoft.com/office/officeart/2005/8/layout/vList4"/>
    <dgm:cxn modelId="{05C9A2D9-A6D1-4B9C-B7A5-03D724A21E57}" type="presParOf" srcId="{9B208473-5BED-49CF-8ABC-C161BA6BE666}" destId="{6E0FFCD7-5693-47E4-9BCA-A11C1A633283}" srcOrd="4" destOrd="0" presId="urn:microsoft.com/office/officeart/2005/8/layout/vList4"/>
    <dgm:cxn modelId="{78174CC1-C132-4DDF-9DC9-A2DDEAA06E03}" type="presParOf" srcId="{6E0FFCD7-5693-47E4-9BCA-A11C1A633283}" destId="{889B0615-5B80-4288-AB23-04342C6E3F50}" srcOrd="0" destOrd="0" presId="urn:microsoft.com/office/officeart/2005/8/layout/vList4"/>
    <dgm:cxn modelId="{B5A6D22A-B694-44C4-8C81-28E700B07923}" type="presParOf" srcId="{6E0FFCD7-5693-47E4-9BCA-A11C1A633283}" destId="{4C94D21F-49C4-4230-A5ED-1EF148DA61E3}" srcOrd="1" destOrd="0" presId="urn:microsoft.com/office/officeart/2005/8/layout/vList4"/>
    <dgm:cxn modelId="{89532DC7-A098-4C81-8F6D-6C013DC70B84}" type="presParOf" srcId="{6E0FFCD7-5693-47E4-9BCA-A11C1A633283}" destId="{804FFDC2-5BFA-442E-A3E0-F7477BAFDAED}" srcOrd="2" destOrd="0" presId="urn:microsoft.com/office/officeart/2005/8/layout/vList4"/>
    <dgm:cxn modelId="{ADB7DD92-6376-494A-A8D1-91BECB8E7752}" type="presParOf" srcId="{9B208473-5BED-49CF-8ABC-C161BA6BE666}" destId="{D140E118-BC23-4B2B-98B7-F7C72F0AA674}" srcOrd="5" destOrd="0" presId="urn:microsoft.com/office/officeart/2005/8/layout/vList4"/>
    <dgm:cxn modelId="{643C12C1-046C-4AEA-B96D-D7CA4E988945}" type="presParOf" srcId="{9B208473-5BED-49CF-8ABC-C161BA6BE666}" destId="{3D4E67CA-6023-444C-B18C-CCC8689D69BF}" srcOrd="6" destOrd="0" presId="urn:microsoft.com/office/officeart/2005/8/layout/vList4"/>
    <dgm:cxn modelId="{00811A60-CAF9-4096-B79F-E8267E868B20}" type="presParOf" srcId="{3D4E67CA-6023-444C-B18C-CCC8689D69BF}" destId="{648EAEB9-F0FF-4ABD-BA23-95701523CDC1}" srcOrd="0" destOrd="0" presId="urn:microsoft.com/office/officeart/2005/8/layout/vList4"/>
    <dgm:cxn modelId="{4787C333-CF69-4CA4-A5A0-D6D308BA0757}" type="presParOf" srcId="{3D4E67CA-6023-444C-B18C-CCC8689D69BF}" destId="{D33566D7-E9AF-4A04-8539-FABA171FEE77}" srcOrd="1" destOrd="0" presId="urn:microsoft.com/office/officeart/2005/8/layout/vList4"/>
    <dgm:cxn modelId="{61E4A049-D419-4DDA-B23F-5FC56BC88719}" type="presParOf" srcId="{3D4E67CA-6023-444C-B18C-CCC8689D69BF}" destId="{A15EA568-816C-4136-AF0C-9C2AC2F0C07E}" srcOrd="2" destOrd="0" presId="urn:microsoft.com/office/officeart/2005/8/layout/vList4"/>
    <dgm:cxn modelId="{E1C21BA5-8523-4ADE-B782-B9ACB0594BAC}" type="presParOf" srcId="{9B208473-5BED-49CF-8ABC-C161BA6BE666}" destId="{F34CC41C-CD70-4EAA-9AEF-8803D0D2B51D}" srcOrd="7" destOrd="0" presId="urn:microsoft.com/office/officeart/2005/8/layout/vList4"/>
    <dgm:cxn modelId="{9F52A468-D922-4D62-A7CC-519999EBC004}" type="presParOf" srcId="{9B208473-5BED-49CF-8ABC-C161BA6BE666}" destId="{10D72D11-0625-4F79-BE35-63F80A03DDBE}" srcOrd="8" destOrd="0" presId="urn:microsoft.com/office/officeart/2005/8/layout/vList4"/>
    <dgm:cxn modelId="{8F8F17A0-FA0F-4F5F-9C4F-5FB9266F84A1}" type="presParOf" srcId="{10D72D11-0625-4F79-BE35-63F80A03DDBE}" destId="{A7FA05DE-DAFC-4CC8-8AE4-90C8DFEF934D}" srcOrd="0" destOrd="0" presId="urn:microsoft.com/office/officeart/2005/8/layout/vList4"/>
    <dgm:cxn modelId="{E5B2344F-ABB6-4279-8C2E-D3ADD97CFB16}" type="presParOf" srcId="{10D72D11-0625-4F79-BE35-63F80A03DDBE}" destId="{0A4F8AB6-1F24-4712-AEB4-2C8122AC9527}" srcOrd="1" destOrd="0" presId="urn:microsoft.com/office/officeart/2005/8/layout/vList4"/>
    <dgm:cxn modelId="{DDBEA115-8EC4-4936-A738-455DD9F695D4}" type="presParOf" srcId="{10D72D11-0625-4F79-BE35-63F80A03DDBE}" destId="{BC179081-87BE-4380-BD78-5A6706234F2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EEB9ABE-9C55-4A39-BBFA-7F54C5F951AF}" type="doc">
      <dgm:prSet loTypeId="urn:microsoft.com/office/officeart/2005/8/layout/vList6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782AC0A-F130-43E8-835A-AA73B9A9E1D6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  <a:latin typeface="+mn-lt"/>
            </a:rPr>
            <a:t>Специфічність</a:t>
          </a:r>
          <a:endParaRPr lang="ru-RU" sz="2800" b="1" dirty="0">
            <a:solidFill>
              <a:schemeClr val="tx1"/>
            </a:solidFill>
            <a:latin typeface="+mn-lt"/>
          </a:endParaRPr>
        </a:p>
      </dgm:t>
    </dgm:pt>
    <dgm:pt modelId="{CC636CF5-D5C5-4AFB-A8A0-885DAFBB8BEC}" type="parTrans" cxnId="{290032E8-B4C3-4AD9-803D-7CA10753B2E4}">
      <dgm:prSet/>
      <dgm:spPr/>
      <dgm:t>
        <a:bodyPr/>
        <a:lstStyle/>
        <a:p>
          <a:endParaRPr lang="ru-RU"/>
        </a:p>
      </dgm:t>
    </dgm:pt>
    <dgm:pt modelId="{211A2D9D-D2C0-498F-9BEE-8C2487696140}" type="sibTrans" cxnId="{290032E8-B4C3-4AD9-803D-7CA10753B2E4}">
      <dgm:prSet/>
      <dgm:spPr/>
      <dgm:t>
        <a:bodyPr/>
        <a:lstStyle/>
        <a:p>
          <a:endParaRPr lang="ru-RU"/>
        </a:p>
      </dgm:t>
    </dgm:pt>
    <dgm:pt modelId="{F65DA22C-D867-40C1-8FB0-1F689DFE0B02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  <a:latin typeface="+mn-lt"/>
            </a:rPr>
            <a:t>Вродженість</a:t>
          </a:r>
          <a:r>
            <a:rPr lang="uk-UA" sz="3700" b="1" dirty="0" smtClean="0">
              <a:solidFill>
                <a:schemeClr val="tx1"/>
              </a:solidFill>
              <a:latin typeface="+mn-lt"/>
            </a:rPr>
            <a:t> </a:t>
          </a:r>
        </a:p>
      </dgm:t>
    </dgm:pt>
    <dgm:pt modelId="{940617B8-87F2-4E5C-B06E-0D542C456302}" type="parTrans" cxnId="{E831DD54-9F79-4638-8D78-44CD3204C90E}">
      <dgm:prSet/>
      <dgm:spPr/>
      <dgm:t>
        <a:bodyPr/>
        <a:lstStyle/>
        <a:p>
          <a:endParaRPr lang="ru-RU"/>
        </a:p>
      </dgm:t>
    </dgm:pt>
    <dgm:pt modelId="{E49E2441-12BC-415D-B3FF-E28AC60FF028}" type="sibTrans" cxnId="{E831DD54-9F79-4638-8D78-44CD3204C90E}">
      <dgm:prSet/>
      <dgm:spPr/>
      <dgm:t>
        <a:bodyPr/>
        <a:lstStyle/>
        <a:p>
          <a:endParaRPr lang="ru-RU"/>
        </a:p>
      </dgm:t>
    </dgm:pt>
    <dgm:pt modelId="{FFBA9B5E-3E03-4386-8C4C-3F8C0DE7C312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  <a:latin typeface="+mn-lt"/>
            </a:rPr>
            <a:t>Шаблонність</a:t>
          </a:r>
        </a:p>
      </dgm:t>
    </dgm:pt>
    <dgm:pt modelId="{432AFBA0-217A-4DCC-9294-B43B814DF0B3}" type="parTrans" cxnId="{EE53D0CC-736D-46FF-A553-132957920D6C}">
      <dgm:prSet/>
      <dgm:spPr/>
      <dgm:t>
        <a:bodyPr/>
        <a:lstStyle/>
        <a:p>
          <a:endParaRPr lang="ru-RU"/>
        </a:p>
      </dgm:t>
    </dgm:pt>
    <dgm:pt modelId="{48ABD63E-76AD-46EF-B7BF-F6D7410CA708}" type="sibTrans" cxnId="{EE53D0CC-736D-46FF-A553-132957920D6C}">
      <dgm:prSet/>
      <dgm:spPr/>
      <dgm:t>
        <a:bodyPr/>
        <a:lstStyle/>
        <a:p>
          <a:endParaRPr lang="ru-RU"/>
        </a:p>
      </dgm:t>
    </dgm:pt>
    <dgm:pt modelId="{1E183D5A-E3DF-4CF5-BB40-A1006C9FCD2B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tx1"/>
              </a:solidFill>
              <a:latin typeface="+mn-lt"/>
            </a:rPr>
            <a:t>Несвідомість</a:t>
          </a:r>
        </a:p>
      </dgm:t>
    </dgm:pt>
    <dgm:pt modelId="{C494F843-38F3-4C07-A2A5-ED3D382EBFBA}" type="parTrans" cxnId="{B1D5EA5A-EF3D-4687-AB94-46CD02692360}">
      <dgm:prSet/>
      <dgm:spPr/>
      <dgm:t>
        <a:bodyPr/>
        <a:lstStyle/>
        <a:p>
          <a:endParaRPr lang="ru-RU"/>
        </a:p>
      </dgm:t>
    </dgm:pt>
    <dgm:pt modelId="{714FDD54-507B-4494-BA6A-60869E29B1DE}" type="sibTrans" cxnId="{B1D5EA5A-EF3D-4687-AB94-46CD02692360}">
      <dgm:prSet/>
      <dgm:spPr/>
      <dgm:t>
        <a:bodyPr/>
        <a:lstStyle/>
        <a:p>
          <a:endParaRPr lang="ru-RU"/>
        </a:p>
      </dgm:t>
    </dgm:pt>
    <dgm:pt modelId="{6AD35354-C4C8-4526-957A-E1B230E05F1C}">
      <dgm:prSet/>
      <dgm:spPr/>
      <dgm:t>
        <a:bodyPr/>
        <a:lstStyle/>
        <a:p>
          <a:pPr algn="ctr" eaLnBrk="1" latinLnBrk="0"/>
          <a:r>
            <a:rPr lang="uk-UA" b="1" dirty="0" smtClean="0">
              <a:solidFill>
                <a:schemeClr val="tx1"/>
              </a:solidFill>
              <a:latin typeface="+mn-lt"/>
            </a:rPr>
            <a:t>інстинкти, при яких тварина володіє від народження готовими уміннями діяти в тих чи інших обставинах</a:t>
          </a:r>
          <a:endParaRPr lang="ru-RU" b="1" dirty="0">
            <a:solidFill>
              <a:schemeClr val="tx1"/>
            </a:solidFill>
            <a:latin typeface="+mn-lt"/>
          </a:endParaRPr>
        </a:p>
      </dgm:t>
    </dgm:pt>
    <dgm:pt modelId="{11D84721-F9BD-433B-A8DD-83F97B40564C}" type="parTrans" cxnId="{FB3DB18E-69B8-43AB-A0AC-F98CE4B2180E}">
      <dgm:prSet/>
      <dgm:spPr/>
      <dgm:t>
        <a:bodyPr/>
        <a:lstStyle/>
        <a:p>
          <a:endParaRPr lang="ru-RU"/>
        </a:p>
      </dgm:t>
    </dgm:pt>
    <dgm:pt modelId="{8B635604-0641-427D-BBEA-C00C3EDBA091}" type="sibTrans" cxnId="{FB3DB18E-69B8-43AB-A0AC-F98CE4B2180E}">
      <dgm:prSet/>
      <dgm:spPr/>
      <dgm:t>
        <a:bodyPr/>
        <a:lstStyle/>
        <a:p>
          <a:endParaRPr lang="ru-RU"/>
        </a:p>
      </dgm:t>
    </dgm:pt>
    <dgm:pt modelId="{F47D6427-2691-4422-B2C7-8465DDEF1EE8}">
      <dgm:prSet/>
      <dgm:spPr/>
      <dgm:t>
        <a:bodyPr anchor="ctr"/>
        <a:lstStyle/>
        <a:p>
          <a:pPr algn="l" eaLnBrk="1" latinLnBrk="0"/>
          <a:r>
            <a:rPr lang="uk-UA" b="1" dirty="0" smtClean="0">
              <a:solidFill>
                <a:schemeClr val="tx1"/>
              </a:solidFill>
              <a:latin typeface="+mn-lt"/>
            </a:rPr>
            <a:t>у всіх представників певного виду інстинкти проявляються однаково</a:t>
          </a:r>
          <a:endParaRPr lang="ru-RU" b="1" dirty="0">
            <a:solidFill>
              <a:schemeClr val="tx1"/>
            </a:solidFill>
            <a:latin typeface="+mn-lt"/>
          </a:endParaRPr>
        </a:p>
      </dgm:t>
    </dgm:pt>
    <dgm:pt modelId="{F02B025F-8832-463D-8FBF-26E557B5D8F2}" type="parTrans" cxnId="{6C6872B7-A4A8-4B59-B648-4D6F9F05644A}">
      <dgm:prSet/>
      <dgm:spPr/>
      <dgm:t>
        <a:bodyPr/>
        <a:lstStyle/>
        <a:p>
          <a:endParaRPr lang="ru-RU"/>
        </a:p>
      </dgm:t>
    </dgm:pt>
    <dgm:pt modelId="{F3C1EDAB-50D8-4786-BCFA-68E40112AB8B}" type="sibTrans" cxnId="{6C6872B7-A4A8-4B59-B648-4D6F9F05644A}">
      <dgm:prSet/>
      <dgm:spPr/>
      <dgm:t>
        <a:bodyPr/>
        <a:lstStyle/>
        <a:p>
          <a:endParaRPr lang="ru-RU"/>
        </a:p>
      </dgm:t>
    </dgm:pt>
    <dgm:pt modelId="{869D31B4-A083-43EF-8BD7-072C44F3293E}">
      <dgm:prSet/>
      <dgm:spPr/>
      <dgm:t>
        <a:bodyPr anchor="ctr"/>
        <a:lstStyle/>
        <a:p>
          <a:pPr algn="l" eaLnBrk="1" latinLnBrk="0"/>
          <a:r>
            <a:rPr lang="uk-UA" b="1" dirty="0" smtClean="0">
              <a:solidFill>
                <a:schemeClr val="tx1"/>
              </a:solidFill>
              <a:latin typeface="+mn-lt"/>
            </a:rPr>
            <a:t>тварини не усвідомлюють значення        		своїх дій</a:t>
          </a:r>
          <a:endParaRPr lang="ru-RU" dirty="0"/>
        </a:p>
      </dgm:t>
    </dgm:pt>
    <dgm:pt modelId="{9A1DF9DA-CCC9-43EB-AD70-A0217F3D3277}" type="parTrans" cxnId="{71D98CDA-F7A9-4F4A-9158-CED5A7A05DB3}">
      <dgm:prSet/>
      <dgm:spPr/>
      <dgm:t>
        <a:bodyPr/>
        <a:lstStyle/>
        <a:p>
          <a:endParaRPr lang="ru-RU"/>
        </a:p>
      </dgm:t>
    </dgm:pt>
    <dgm:pt modelId="{CE7CF8E4-6545-44A8-AB96-6D81D7A8F55D}" type="sibTrans" cxnId="{71D98CDA-F7A9-4F4A-9158-CED5A7A05DB3}">
      <dgm:prSet/>
      <dgm:spPr/>
      <dgm:t>
        <a:bodyPr/>
        <a:lstStyle/>
        <a:p>
          <a:endParaRPr lang="ru-RU"/>
        </a:p>
      </dgm:t>
    </dgm:pt>
    <dgm:pt modelId="{F0AE37BD-77C2-45CD-AE52-90BA7DFC86C3}">
      <dgm:prSet phldrT="[Текст]"/>
      <dgm:spPr/>
      <dgm:t>
        <a:bodyPr anchor="ctr"/>
        <a:lstStyle/>
        <a:p>
          <a:pPr algn="ctr"/>
          <a:r>
            <a:rPr lang="uk-UA" b="1" dirty="0" smtClean="0">
              <a:solidFill>
                <a:schemeClr val="tx1"/>
              </a:solidFill>
              <a:latin typeface="+mn-lt"/>
            </a:rPr>
            <a:t>інстинкти специфічні для кожного виду </a:t>
          </a:r>
        </a:p>
      </dgm:t>
    </dgm:pt>
    <dgm:pt modelId="{62F6FA19-2D6A-41EB-900F-9291EDFBC131}" type="parTrans" cxnId="{973ED028-1335-43D9-B371-B17867233487}">
      <dgm:prSet/>
      <dgm:spPr/>
      <dgm:t>
        <a:bodyPr/>
        <a:lstStyle/>
        <a:p>
          <a:endParaRPr lang="ru-RU"/>
        </a:p>
      </dgm:t>
    </dgm:pt>
    <dgm:pt modelId="{15D64CDA-C3E0-4759-96A7-C5C2AEC9320E}" type="sibTrans" cxnId="{973ED028-1335-43D9-B371-B17867233487}">
      <dgm:prSet/>
      <dgm:spPr/>
      <dgm:t>
        <a:bodyPr/>
        <a:lstStyle/>
        <a:p>
          <a:endParaRPr lang="ru-RU"/>
        </a:p>
      </dgm:t>
    </dgm:pt>
    <dgm:pt modelId="{37FEEF93-2681-44A6-B121-99277210D5F1}" type="pres">
      <dgm:prSet presAssocID="{8EEB9ABE-9C55-4A39-BBFA-7F54C5F951A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949BB1-4FB0-48E0-8EB4-E12E1E0728A2}" type="pres">
      <dgm:prSet presAssocID="{4782AC0A-F130-43E8-835A-AA73B9A9E1D6}" presName="linNode" presStyleCnt="0"/>
      <dgm:spPr/>
    </dgm:pt>
    <dgm:pt modelId="{E0617263-DB70-4C65-AF75-4ECE857C75AC}" type="pres">
      <dgm:prSet presAssocID="{4782AC0A-F130-43E8-835A-AA73B9A9E1D6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ADAA76-1BE9-4606-AAE3-5234D07D8881}" type="pres">
      <dgm:prSet presAssocID="{4782AC0A-F130-43E8-835A-AA73B9A9E1D6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5A085-1C10-423E-A152-A9A2B09C8510}" type="pres">
      <dgm:prSet presAssocID="{211A2D9D-D2C0-498F-9BEE-8C2487696140}" presName="spacing" presStyleCnt="0"/>
      <dgm:spPr/>
    </dgm:pt>
    <dgm:pt modelId="{CA389D8C-D761-417E-B4BC-28277E332F3D}" type="pres">
      <dgm:prSet presAssocID="{F65DA22C-D867-40C1-8FB0-1F689DFE0B02}" presName="linNode" presStyleCnt="0"/>
      <dgm:spPr/>
    </dgm:pt>
    <dgm:pt modelId="{52C189B2-A28B-47B3-8881-6B88C15C2C50}" type="pres">
      <dgm:prSet presAssocID="{F65DA22C-D867-40C1-8FB0-1F689DFE0B02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713B8-CF17-4DBC-B61D-34A6B82E7A2C}" type="pres">
      <dgm:prSet presAssocID="{F65DA22C-D867-40C1-8FB0-1F689DFE0B02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FCB4A-B2AB-4485-8EA0-F2187CC087B2}" type="pres">
      <dgm:prSet presAssocID="{E49E2441-12BC-415D-B3FF-E28AC60FF028}" presName="spacing" presStyleCnt="0"/>
      <dgm:spPr/>
    </dgm:pt>
    <dgm:pt modelId="{D2193423-CAEC-4497-AA05-12D2B5439E8D}" type="pres">
      <dgm:prSet presAssocID="{FFBA9B5E-3E03-4386-8C4C-3F8C0DE7C312}" presName="linNode" presStyleCnt="0"/>
      <dgm:spPr/>
    </dgm:pt>
    <dgm:pt modelId="{1CAAFA6E-D06B-444E-B093-130A4BACD370}" type="pres">
      <dgm:prSet presAssocID="{FFBA9B5E-3E03-4386-8C4C-3F8C0DE7C312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8AB0B-4B72-4E74-92BD-3660438A139F}" type="pres">
      <dgm:prSet presAssocID="{FFBA9B5E-3E03-4386-8C4C-3F8C0DE7C312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41F2CD-9EBD-4DE5-9120-A0E02334DCE1}" type="pres">
      <dgm:prSet presAssocID="{48ABD63E-76AD-46EF-B7BF-F6D7410CA708}" presName="spacing" presStyleCnt="0"/>
      <dgm:spPr/>
    </dgm:pt>
    <dgm:pt modelId="{65F190C6-06D5-4343-8FB6-5CA3428E4288}" type="pres">
      <dgm:prSet presAssocID="{1E183D5A-E3DF-4CF5-BB40-A1006C9FCD2B}" presName="linNode" presStyleCnt="0"/>
      <dgm:spPr/>
    </dgm:pt>
    <dgm:pt modelId="{51551C75-A10E-4EF3-ADD2-4AAFACBD687C}" type="pres">
      <dgm:prSet presAssocID="{1E183D5A-E3DF-4CF5-BB40-A1006C9FCD2B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4B9AB1-ABAF-4D34-8F83-DEDD9BFA8B43}" type="pres">
      <dgm:prSet presAssocID="{1E183D5A-E3DF-4CF5-BB40-A1006C9FCD2B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630CD9-CB7E-40E2-A87B-6DFF3F2F6CCA}" type="presOf" srcId="{4782AC0A-F130-43E8-835A-AA73B9A9E1D6}" destId="{E0617263-DB70-4C65-AF75-4ECE857C75AC}" srcOrd="0" destOrd="0" presId="urn:microsoft.com/office/officeart/2005/8/layout/vList6"/>
    <dgm:cxn modelId="{FB3DB18E-69B8-43AB-A0AC-F98CE4B2180E}" srcId="{F65DA22C-D867-40C1-8FB0-1F689DFE0B02}" destId="{6AD35354-C4C8-4526-957A-E1B230E05F1C}" srcOrd="0" destOrd="0" parTransId="{11D84721-F9BD-433B-A8DD-83F97B40564C}" sibTransId="{8B635604-0641-427D-BBEA-C00C3EDBA091}"/>
    <dgm:cxn modelId="{E831DD54-9F79-4638-8D78-44CD3204C90E}" srcId="{8EEB9ABE-9C55-4A39-BBFA-7F54C5F951AF}" destId="{F65DA22C-D867-40C1-8FB0-1F689DFE0B02}" srcOrd="1" destOrd="0" parTransId="{940617B8-87F2-4E5C-B06E-0D542C456302}" sibTransId="{E49E2441-12BC-415D-B3FF-E28AC60FF028}"/>
    <dgm:cxn modelId="{B1D5EA5A-EF3D-4687-AB94-46CD02692360}" srcId="{8EEB9ABE-9C55-4A39-BBFA-7F54C5F951AF}" destId="{1E183D5A-E3DF-4CF5-BB40-A1006C9FCD2B}" srcOrd="3" destOrd="0" parTransId="{C494F843-38F3-4C07-A2A5-ED3D382EBFBA}" sibTransId="{714FDD54-507B-4494-BA6A-60869E29B1DE}"/>
    <dgm:cxn modelId="{B78265F9-43DB-4F43-B24C-9611E59346DE}" type="presOf" srcId="{FFBA9B5E-3E03-4386-8C4C-3F8C0DE7C312}" destId="{1CAAFA6E-D06B-444E-B093-130A4BACD370}" srcOrd="0" destOrd="0" presId="urn:microsoft.com/office/officeart/2005/8/layout/vList6"/>
    <dgm:cxn modelId="{6624F810-75EE-4D09-A3F1-F635F177157B}" type="presOf" srcId="{F47D6427-2691-4422-B2C7-8465DDEF1EE8}" destId="{BCF8AB0B-4B72-4E74-92BD-3660438A139F}" srcOrd="0" destOrd="0" presId="urn:microsoft.com/office/officeart/2005/8/layout/vList6"/>
    <dgm:cxn modelId="{290032E8-B4C3-4AD9-803D-7CA10753B2E4}" srcId="{8EEB9ABE-9C55-4A39-BBFA-7F54C5F951AF}" destId="{4782AC0A-F130-43E8-835A-AA73B9A9E1D6}" srcOrd="0" destOrd="0" parTransId="{CC636CF5-D5C5-4AFB-A8A0-885DAFBB8BEC}" sibTransId="{211A2D9D-D2C0-498F-9BEE-8C2487696140}"/>
    <dgm:cxn modelId="{EE53D0CC-736D-46FF-A553-132957920D6C}" srcId="{8EEB9ABE-9C55-4A39-BBFA-7F54C5F951AF}" destId="{FFBA9B5E-3E03-4386-8C4C-3F8C0DE7C312}" srcOrd="2" destOrd="0" parTransId="{432AFBA0-217A-4DCC-9294-B43B814DF0B3}" sibTransId="{48ABD63E-76AD-46EF-B7BF-F6D7410CA708}"/>
    <dgm:cxn modelId="{6C6872B7-A4A8-4B59-B648-4D6F9F05644A}" srcId="{FFBA9B5E-3E03-4386-8C4C-3F8C0DE7C312}" destId="{F47D6427-2691-4422-B2C7-8465DDEF1EE8}" srcOrd="0" destOrd="0" parTransId="{F02B025F-8832-463D-8FBF-26E557B5D8F2}" sibTransId="{F3C1EDAB-50D8-4786-BCFA-68E40112AB8B}"/>
    <dgm:cxn modelId="{A7B8352A-5ADB-431D-B39F-0C3DF9B07F1E}" type="presOf" srcId="{F65DA22C-D867-40C1-8FB0-1F689DFE0B02}" destId="{52C189B2-A28B-47B3-8881-6B88C15C2C50}" srcOrd="0" destOrd="0" presId="urn:microsoft.com/office/officeart/2005/8/layout/vList6"/>
    <dgm:cxn modelId="{98079027-146E-40B1-84DA-C6626B965ECB}" type="presOf" srcId="{869D31B4-A083-43EF-8BD7-072C44F3293E}" destId="{AF4B9AB1-ABAF-4D34-8F83-DEDD9BFA8B43}" srcOrd="0" destOrd="0" presId="urn:microsoft.com/office/officeart/2005/8/layout/vList6"/>
    <dgm:cxn modelId="{46B1B81F-3294-45C4-BEDF-55ABE5388BFE}" type="presOf" srcId="{6AD35354-C4C8-4526-957A-E1B230E05F1C}" destId="{D03713B8-CF17-4DBC-B61D-34A6B82E7A2C}" srcOrd="0" destOrd="0" presId="urn:microsoft.com/office/officeart/2005/8/layout/vList6"/>
    <dgm:cxn modelId="{71D98CDA-F7A9-4F4A-9158-CED5A7A05DB3}" srcId="{1E183D5A-E3DF-4CF5-BB40-A1006C9FCD2B}" destId="{869D31B4-A083-43EF-8BD7-072C44F3293E}" srcOrd="0" destOrd="0" parTransId="{9A1DF9DA-CCC9-43EB-AD70-A0217F3D3277}" sibTransId="{CE7CF8E4-6545-44A8-AB96-6D81D7A8F55D}"/>
    <dgm:cxn modelId="{932D0202-4BC7-424C-858D-4FF71F108690}" type="presOf" srcId="{8EEB9ABE-9C55-4A39-BBFA-7F54C5F951AF}" destId="{37FEEF93-2681-44A6-B121-99277210D5F1}" srcOrd="0" destOrd="0" presId="urn:microsoft.com/office/officeart/2005/8/layout/vList6"/>
    <dgm:cxn modelId="{6F67F2DD-2027-41CB-880C-C97C5D1C470C}" type="presOf" srcId="{1E183D5A-E3DF-4CF5-BB40-A1006C9FCD2B}" destId="{51551C75-A10E-4EF3-ADD2-4AAFACBD687C}" srcOrd="0" destOrd="0" presId="urn:microsoft.com/office/officeart/2005/8/layout/vList6"/>
    <dgm:cxn modelId="{CCC0EEDA-74DB-4876-BFB4-F56C59C0C524}" type="presOf" srcId="{F0AE37BD-77C2-45CD-AE52-90BA7DFC86C3}" destId="{C1ADAA76-1BE9-4606-AAE3-5234D07D8881}" srcOrd="0" destOrd="0" presId="urn:microsoft.com/office/officeart/2005/8/layout/vList6"/>
    <dgm:cxn modelId="{973ED028-1335-43D9-B371-B17867233487}" srcId="{4782AC0A-F130-43E8-835A-AA73B9A9E1D6}" destId="{F0AE37BD-77C2-45CD-AE52-90BA7DFC86C3}" srcOrd="0" destOrd="0" parTransId="{62F6FA19-2D6A-41EB-900F-9291EDFBC131}" sibTransId="{15D64CDA-C3E0-4759-96A7-C5C2AEC9320E}"/>
    <dgm:cxn modelId="{B9ABDAF0-B00F-40D5-9F5D-0EA19CFC6B3E}" type="presParOf" srcId="{37FEEF93-2681-44A6-B121-99277210D5F1}" destId="{F2949BB1-4FB0-48E0-8EB4-E12E1E0728A2}" srcOrd="0" destOrd="0" presId="urn:microsoft.com/office/officeart/2005/8/layout/vList6"/>
    <dgm:cxn modelId="{2858371A-A736-4194-9589-E875568B6636}" type="presParOf" srcId="{F2949BB1-4FB0-48E0-8EB4-E12E1E0728A2}" destId="{E0617263-DB70-4C65-AF75-4ECE857C75AC}" srcOrd="0" destOrd="0" presId="urn:microsoft.com/office/officeart/2005/8/layout/vList6"/>
    <dgm:cxn modelId="{297C364C-E757-4FD1-9113-062359C1A9C1}" type="presParOf" srcId="{F2949BB1-4FB0-48E0-8EB4-E12E1E0728A2}" destId="{C1ADAA76-1BE9-4606-AAE3-5234D07D8881}" srcOrd="1" destOrd="0" presId="urn:microsoft.com/office/officeart/2005/8/layout/vList6"/>
    <dgm:cxn modelId="{2152D7E7-1779-4579-9AB8-56501B71320F}" type="presParOf" srcId="{37FEEF93-2681-44A6-B121-99277210D5F1}" destId="{7395A085-1C10-423E-A152-A9A2B09C8510}" srcOrd="1" destOrd="0" presId="urn:microsoft.com/office/officeart/2005/8/layout/vList6"/>
    <dgm:cxn modelId="{AF85F057-C936-4B61-84DC-C423AFA61279}" type="presParOf" srcId="{37FEEF93-2681-44A6-B121-99277210D5F1}" destId="{CA389D8C-D761-417E-B4BC-28277E332F3D}" srcOrd="2" destOrd="0" presId="urn:microsoft.com/office/officeart/2005/8/layout/vList6"/>
    <dgm:cxn modelId="{95CD6C22-DFE8-4C03-9070-4B25BA6AF257}" type="presParOf" srcId="{CA389D8C-D761-417E-B4BC-28277E332F3D}" destId="{52C189B2-A28B-47B3-8881-6B88C15C2C50}" srcOrd="0" destOrd="0" presId="urn:microsoft.com/office/officeart/2005/8/layout/vList6"/>
    <dgm:cxn modelId="{CDCA6AAA-A39C-454C-9A09-D0A13B8BC70F}" type="presParOf" srcId="{CA389D8C-D761-417E-B4BC-28277E332F3D}" destId="{D03713B8-CF17-4DBC-B61D-34A6B82E7A2C}" srcOrd="1" destOrd="0" presId="urn:microsoft.com/office/officeart/2005/8/layout/vList6"/>
    <dgm:cxn modelId="{F3C4426D-05F1-440B-9A1B-CA455D47AC7B}" type="presParOf" srcId="{37FEEF93-2681-44A6-B121-99277210D5F1}" destId="{9CAFCB4A-B2AB-4485-8EA0-F2187CC087B2}" srcOrd="3" destOrd="0" presId="urn:microsoft.com/office/officeart/2005/8/layout/vList6"/>
    <dgm:cxn modelId="{267C1F86-31BF-444D-88F2-50DC68474538}" type="presParOf" srcId="{37FEEF93-2681-44A6-B121-99277210D5F1}" destId="{D2193423-CAEC-4497-AA05-12D2B5439E8D}" srcOrd="4" destOrd="0" presId="urn:microsoft.com/office/officeart/2005/8/layout/vList6"/>
    <dgm:cxn modelId="{32286141-05CF-49AE-A5D4-A53663AA3D99}" type="presParOf" srcId="{D2193423-CAEC-4497-AA05-12D2B5439E8D}" destId="{1CAAFA6E-D06B-444E-B093-130A4BACD370}" srcOrd="0" destOrd="0" presId="urn:microsoft.com/office/officeart/2005/8/layout/vList6"/>
    <dgm:cxn modelId="{B2822FAE-97D9-4D9B-982F-475ECF4C199A}" type="presParOf" srcId="{D2193423-CAEC-4497-AA05-12D2B5439E8D}" destId="{BCF8AB0B-4B72-4E74-92BD-3660438A139F}" srcOrd="1" destOrd="0" presId="urn:microsoft.com/office/officeart/2005/8/layout/vList6"/>
    <dgm:cxn modelId="{06FDCF4E-1F1A-4F8B-8532-1044D028E55E}" type="presParOf" srcId="{37FEEF93-2681-44A6-B121-99277210D5F1}" destId="{8841F2CD-9EBD-4DE5-9120-A0E02334DCE1}" srcOrd="5" destOrd="0" presId="urn:microsoft.com/office/officeart/2005/8/layout/vList6"/>
    <dgm:cxn modelId="{175DDCF6-18C8-463D-8F42-03DE3C8DD80B}" type="presParOf" srcId="{37FEEF93-2681-44A6-B121-99277210D5F1}" destId="{65F190C6-06D5-4343-8FB6-5CA3428E4288}" srcOrd="6" destOrd="0" presId="urn:microsoft.com/office/officeart/2005/8/layout/vList6"/>
    <dgm:cxn modelId="{453CC841-9E02-4882-A03E-BFE91BD549C7}" type="presParOf" srcId="{65F190C6-06D5-4343-8FB6-5CA3428E4288}" destId="{51551C75-A10E-4EF3-ADD2-4AAFACBD687C}" srcOrd="0" destOrd="0" presId="urn:microsoft.com/office/officeart/2005/8/layout/vList6"/>
    <dgm:cxn modelId="{99FC2CE6-9636-48F3-A101-44C2140542F2}" type="presParOf" srcId="{65F190C6-06D5-4343-8FB6-5CA3428E4288}" destId="{AF4B9AB1-ABAF-4D34-8F83-DEDD9BFA8B4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82F5C7-B2EC-4081-B800-3311E65C514E}" type="doc">
      <dgm:prSet loTypeId="urn:microsoft.com/office/officeart/2005/8/layout/vList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6E9732-1D89-4683-BC23-93035C7AEDDE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Індивідуальна поведінка                                       </a:t>
          </a:r>
          <a:r>
            <a:rPr lang="uk-UA" sz="1800" b="1" dirty="0" smtClean="0">
              <a:solidFill>
                <a:schemeClr val="tx1"/>
              </a:solidFill>
            </a:rPr>
            <a:t>спрямована на  пристосованість окремих особин (пошук їжі, пошук сховища, ігрова поведінка, агресивна поведінка</a:t>
          </a:r>
          <a:r>
            <a:rPr lang="uk-UA" sz="2000" b="1" dirty="0" smtClean="0">
              <a:solidFill>
                <a:schemeClr val="tx1"/>
              </a:solidFill>
            </a:rPr>
            <a:t>)</a:t>
          </a:r>
          <a:endParaRPr lang="ru-RU" sz="2000" b="1" dirty="0">
            <a:solidFill>
              <a:schemeClr val="tx1"/>
            </a:solidFill>
          </a:endParaRPr>
        </a:p>
      </dgm:t>
    </dgm:pt>
    <dgm:pt modelId="{1E44FDAE-11B0-4CF4-8356-2DB7E2141F9E}" type="parTrans" cxnId="{C50C8884-C9A2-4C12-A518-679CB5C5BE61}">
      <dgm:prSet/>
      <dgm:spPr/>
      <dgm:t>
        <a:bodyPr/>
        <a:lstStyle/>
        <a:p>
          <a:endParaRPr lang="ru-RU"/>
        </a:p>
      </dgm:t>
    </dgm:pt>
    <dgm:pt modelId="{675A0396-7C5E-4C89-9BF9-FC4FC500958E}" type="sibTrans" cxnId="{C50C8884-C9A2-4C12-A518-679CB5C5BE61}">
      <dgm:prSet/>
      <dgm:spPr/>
      <dgm:t>
        <a:bodyPr/>
        <a:lstStyle/>
        <a:p>
          <a:endParaRPr lang="ru-RU"/>
        </a:p>
      </dgm:t>
    </dgm:pt>
    <dgm:pt modelId="{06CE33A0-0D8A-48D8-A473-EC9C85CC9ECF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Репродуктивна поведінка                                   </a:t>
          </a:r>
          <a:r>
            <a:rPr lang="uk-UA" sz="1800" b="1" dirty="0" smtClean="0">
              <a:solidFill>
                <a:schemeClr val="tx1"/>
              </a:solidFill>
            </a:rPr>
            <a:t>спрямована на відтворення собі подібних (формування шлюбних пар, шлюбні танці, виведення потомства, турбота про нащадків)</a:t>
          </a:r>
          <a:endParaRPr lang="ru-RU" sz="1800" b="1" dirty="0">
            <a:solidFill>
              <a:schemeClr val="tx1"/>
            </a:solidFill>
          </a:endParaRPr>
        </a:p>
      </dgm:t>
    </dgm:pt>
    <dgm:pt modelId="{278CA770-BC69-468F-B3B5-B6F321316C95}" type="parTrans" cxnId="{DAEF0F85-E601-41E8-968E-846A60AD30AD}">
      <dgm:prSet/>
      <dgm:spPr/>
      <dgm:t>
        <a:bodyPr/>
        <a:lstStyle/>
        <a:p>
          <a:endParaRPr lang="ru-RU"/>
        </a:p>
      </dgm:t>
    </dgm:pt>
    <dgm:pt modelId="{6A1F0F6E-C9C1-4341-80F5-FD98FE730DAE}" type="sibTrans" cxnId="{DAEF0F85-E601-41E8-968E-846A60AD30AD}">
      <dgm:prSet/>
      <dgm:spPr/>
      <dgm:t>
        <a:bodyPr/>
        <a:lstStyle/>
        <a:p>
          <a:endParaRPr lang="ru-RU"/>
        </a:p>
      </dgm:t>
    </dgm:pt>
    <dgm:pt modelId="{37689405-4028-4E66-9113-9053DAB2E3E1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uk-UA" sz="2200" b="1" dirty="0" smtClean="0">
              <a:solidFill>
                <a:schemeClr val="tx1"/>
              </a:solidFill>
            </a:rPr>
            <a:t>Соціальна поведінка                                                        </a:t>
          </a:r>
          <a:r>
            <a:rPr lang="uk-UA" sz="1800" b="1" dirty="0" smtClean="0">
              <a:solidFill>
                <a:schemeClr val="tx1"/>
              </a:solidFill>
            </a:rPr>
            <a:t>спрямована на сумісне здійснення дій багатьма організмами одного виду (взаємовідносини між особами у мурашнику, бджолиній сім’ї, термітнику)</a:t>
          </a:r>
          <a:endParaRPr lang="ru-RU" sz="1800" b="1" dirty="0">
            <a:solidFill>
              <a:schemeClr val="tx1"/>
            </a:solidFill>
          </a:endParaRPr>
        </a:p>
      </dgm:t>
    </dgm:pt>
    <dgm:pt modelId="{F7DAD53E-5A7C-4D70-82FF-D3536766E237}" type="parTrans" cxnId="{5272297A-F5CF-4CAE-8C5E-B0DEC45F8BDE}">
      <dgm:prSet/>
      <dgm:spPr/>
      <dgm:t>
        <a:bodyPr/>
        <a:lstStyle/>
        <a:p>
          <a:endParaRPr lang="ru-RU"/>
        </a:p>
      </dgm:t>
    </dgm:pt>
    <dgm:pt modelId="{D966CEA2-5363-4E0E-8F3D-576A15715BD8}" type="sibTrans" cxnId="{5272297A-F5CF-4CAE-8C5E-B0DEC45F8BDE}">
      <dgm:prSet/>
      <dgm:spPr/>
      <dgm:t>
        <a:bodyPr/>
        <a:lstStyle/>
        <a:p>
          <a:endParaRPr lang="ru-RU"/>
        </a:p>
      </dgm:t>
    </dgm:pt>
    <dgm:pt modelId="{09E00910-6CD7-4633-AD9B-70D5F05B6268}" type="pres">
      <dgm:prSet presAssocID="{A282F5C7-B2EC-4081-B800-3311E65C514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92E4BB-41D4-44D1-87E4-AF508CDF1141}" type="pres">
      <dgm:prSet presAssocID="{AA6E9732-1D89-4683-BC23-93035C7AEDDE}" presName="comp" presStyleCnt="0"/>
      <dgm:spPr/>
    </dgm:pt>
    <dgm:pt modelId="{6A926990-EB2E-49E9-942C-191A96CDB14B}" type="pres">
      <dgm:prSet presAssocID="{AA6E9732-1D89-4683-BC23-93035C7AEDDE}" presName="box" presStyleLbl="node1" presStyleIdx="0" presStyleCnt="3"/>
      <dgm:spPr/>
      <dgm:t>
        <a:bodyPr/>
        <a:lstStyle/>
        <a:p>
          <a:endParaRPr lang="ru-RU"/>
        </a:p>
      </dgm:t>
    </dgm:pt>
    <dgm:pt modelId="{07F3C4E9-A50B-4CB6-A622-A1FE88431F07}" type="pres">
      <dgm:prSet presAssocID="{AA6E9732-1D89-4683-BC23-93035C7AEDDE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CEF7F790-F0E1-47BA-897B-863A0B13BAFB}" type="pres">
      <dgm:prSet presAssocID="{AA6E9732-1D89-4683-BC23-93035C7AEDD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8A340-E408-4215-965D-717CC9405928}" type="pres">
      <dgm:prSet presAssocID="{675A0396-7C5E-4C89-9BF9-FC4FC500958E}" presName="spacer" presStyleCnt="0"/>
      <dgm:spPr/>
    </dgm:pt>
    <dgm:pt modelId="{EBD5321A-AB95-45F0-8414-4267082A81D8}" type="pres">
      <dgm:prSet presAssocID="{06CE33A0-0D8A-48D8-A473-EC9C85CC9ECF}" presName="comp" presStyleCnt="0"/>
      <dgm:spPr/>
    </dgm:pt>
    <dgm:pt modelId="{18A4DB14-3CA9-4F70-B930-1FF4AA6C549F}" type="pres">
      <dgm:prSet presAssocID="{06CE33A0-0D8A-48D8-A473-EC9C85CC9ECF}" presName="box" presStyleLbl="node1" presStyleIdx="1" presStyleCnt="3"/>
      <dgm:spPr/>
      <dgm:t>
        <a:bodyPr/>
        <a:lstStyle/>
        <a:p>
          <a:endParaRPr lang="ru-RU"/>
        </a:p>
      </dgm:t>
    </dgm:pt>
    <dgm:pt modelId="{2039B4ED-935A-41EA-BE1E-79795EE37876}" type="pres">
      <dgm:prSet presAssocID="{06CE33A0-0D8A-48D8-A473-EC9C85CC9ECF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507989D-0824-4BA6-9128-C6ED8FE3457E}" type="pres">
      <dgm:prSet presAssocID="{06CE33A0-0D8A-48D8-A473-EC9C85CC9EC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877F71-B6FA-4ADB-BC9E-D984258149AA}" type="pres">
      <dgm:prSet presAssocID="{6A1F0F6E-C9C1-4341-80F5-FD98FE730DAE}" presName="spacer" presStyleCnt="0"/>
      <dgm:spPr/>
    </dgm:pt>
    <dgm:pt modelId="{4D4B61FC-2D03-4755-ADE6-231FA7D78E2D}" type="pres">
      <dgm:prSet presAssocID="{37689405-4028-4E66-9113-9053DAB2E3E1}" presName="comp" presStyleCnt="0"/>
      <dgm:spPr/>
    </dgm:pt>
    <dgm:pt modelId="{49F3DC14-6EEF-4094-9EA9-3425BE8B88D3}" type="pres">
      <dgm:prSet presAssocID="{37689405-4028-4E66-9113-9053DAB2E3E1}" presName="box" presStyleLbl="node1" presStyleIdx="2" presStyleCnt="3"/>
      <dgm:spPr/>
      <dgm:t>
        <a:bodyPr/>
        <a:lstStyle/>
        <a:p>
          <a:endParaRPr lang="ru-RU"/>
        </a:p>
      </dgm:t>
    </dgm:pt>
    <dgm:pt modelId="{9BA4AEA7-2F91-4F31-A8C8-955C5A72A84A}" type="pres">
      <dgm:prSet presAssocID="{37689405-4028-4E66-9113-9053DAB2E3E1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5838555-8CEF-4B01-B850-71C011C4E378}" type="pres">
      <dgm:prSet presAssocID="{37689405-4028-4E66-9113-9053DAB2E3E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EF0F85-E601-41E8-968E-846A60AD30AD}" srcId="{A282F5C7-B2EC-4081-B800-3311E65C514E}" destId="{06CE33A0-0D8A-48D8-A473-EC9C85CC9ECF}" srcOrd="1" destOrd="0" parTransId="{278CA770-BC69-468F-B3B5-B6F321316C95}" sibTransId="{6A1F0F6E-C9C1-4341-80F5-FD98FE730DAE}"/>
    <dgm:cxn modelId="{B48C00EF-3BE8-4F8A-B421-3A048F8D3A44}" type="presOf" srcId="{37689405-4028-4E66-9113-9053DAB2E3E1}" destId="{A5838555-8CEF-4B01-B850-71C011C4E378}" srcOrd="1" destOrd="0" presId="urn:microsoft.com/office/officeart/2005/8/layout/vList4"/>
    <dgm:cxn modelId="{C50C8884-C9A2-4C12-A518-679CB5C5BE61}" srcId="{A282F5C7-B2EC-4081-B800-3311E65C514E}" destId="{AA6E9732-1D89-4683-BC23-93035C7AEDDE}" srcOrd="0" destOrd="0" parTransId="{1E44FDAE-11B0-4CF4-8356-2DB7E2141F9E}" sibTransId="{675A0396-7C5E-4C89-9BF9-FC4FC500958E}"/>
    <dgm:cxn modelId="{5272297A-F5CF-4CAE-8C5E-B0DEC45F8BDE}" srcId="{A282F5C7-B2EC-4081-B800-3311E65C514E}" destId="{37689405-4028-4E66-9113-9053DAB2E3E1}" srcOrd="2" destOrd="0" parTransId="{F7DAD53E-5A7C-4D70-82FF-D3536766E237}" sibTransId="{D966CEA2-5363-4E0E-8F3D-576A15715BD8}"/>
    <dgm:cxn modelId="{727959BD-A36F-49CE-9716-73E16E36456D}" type="presOf" srcId="{AA6E9732-1D89-4683-BC23-93035C7AEDDE}" destId="{CEF7F790-F0E1-47BA-897B-863A0B13BAFB}" srcOrd="1" destOrd="0" presId="urn:microsoft.com/office/officeart/2005/8/layout/vList4"/>
    <dgm:cxn modelId="{C12FE823-0AFA-4408-BBF3-FA4FBC31F909}" type="presOf" srcId="{37689405-4028-4E66-9113-9053DAB2E3E1}" destId="{49F3DC14-6EEF-4094-9EA9-3425BE8B88D3}" srcOrd="0" destOrd="0" presId="urn:microsoft.com/office/officeart/2005/8/layout/vList4"/>
    <dgm:cxn modelId="{47C8D27C-440D-4ECC-B32E-8D0B7D4D4356}" type="presOf" srcId="{06CE33A0-0D8A-48D8-A473-EC9C85CC9ECF}" destId="{A507989D-0824-4BA6-9128-C6ED8FE3457E}" srcOrd="1" destOrd="0" presId="urn:microsoft.com/office/officeart/2005/8/layout/vList4"/>
    <dgm:cxn modelId="{251EED21-F855-4137-945C-8CB12F0B22BA}" type="presOf" srcId="{A282F5C7-B2EC-4081-B800-3311E65C514E}" destId="{09E00910-6CD7-4633-AD9B-70D5F05B6268}" srcOrd="0" destOrd="0" presId="urn:microsoft.com/office/officeart/2005/8/layout/vList4"/>
    <dgm:cxn modelId="{4C693212-201D-462E-A63B-15D147431C2A}" type="presOf" srcId="{06CE33A0-0D8A-48D8-A473-EC9C85CC9ECF}" destId="{18A4DB14-3CA9-4F70-B930-1FF4AA6C549F}" srcOrd="0" destOrd="0" presId="urn:microsoft.com/office/officeart/2005/8/layout/vList4"/>
    <dgm:cxn modelId="{333BCE12-6DE8-40C6-8526-7A2DB4B529E8}" type="presOf" srcId="{AA6E9732-1D89-4683-BC23-93035C7AEDDE}" destId="{6A926990-EB2E-49E9-942C-191A96CDB14B}" srcOrd="0" destOrd="0" presId="urn:microsoft.com/office/officeart/2005/8/layout/vList4"/>
    <dgm:cxn modelId="{74DC3DD4-88CE-43D5-AAA9-A5AEE5FFC01B}" type="presParOf" srcId="{09E00910-6CD7-4633-AD9B-70D5F05B6268}" destId="{2C92E4BB-41D4-44D1-87E4-AF508CDF1141}" srcOrd="0" destOrd="0" presId="urn:microsoft.com/office/officeart/2005/8/layout/vList4"/>
    <dgm:cxn modelId="{E8433E2E-0C15-4787-9095-C5AFB68B0F08}" type="presParOf" srcId="{2C92E4BB-41D4-44D1-87E4-AF508CDF1141}" destId="{6A926990-EB2E-49E9-942C-191A96CDB14B}" srcOrd="0" destOrd="0" presId="urn:microsoft.com/office/officeart/2005/8/layout/vList4"/>
    <dgm:cxn modelId="{5C836556-5E05-49D6-93BB-6B920BE04A23}" type="presParOf" srcId="{2C92E4BB-41D4-44D1-87E4-AF508CDF1141}" destId="{07F3C4E9-A50B-4CB6-A622-A1FE88431F07}" srcOrd="1" destOrd="0" presId="urn:microsoft.com/office/officeart/2005/8/layout/vList4"/>
    <dgm:cxn modelId="{8271F9BB-2307-49B7-8AEF-B3150D75A100}" type="presParOf" srcId="{2C92E4BB-41D4-44D1-87E4-AF508CDF1141}" destId="{CEF7F790-F0E1-47BA-897B-863A0B13BAFB}" srcOrd="2" destOrd="0" presId="urn:microsoft.com/office/officeart/2005/8/layout/vList4"/>
    <dgm:cxn modelId="{AA4529FB-1139-46C9-98E6-A1501CFFEFDC}" type="presParOf" srcId="{09E00910-6CD7-4633-AD9B-70D5F05B6268}" destId="{5EE8A340-E408-4215-965D-717CC9405928}" srcOrd="1" destOrd="0" presId="urn:microsoft.com/office/officeart/2005/8/layout/vList4"/>
    <dgm:cxn modelId="{C8715936-4172-4AD2-AB3E-F92772DCF2B0}" type="presParOf" srcId="{09E00910-6CD7-4633-AD9B-70D5F05B6268}" destId="{EBD5321A-AB95-45F0-8414-4267082A81D8}" srcOrd="2" destOrd="0" presId="urn:microsoft.com/office/officeart/2005/8/layout/vList4"/>
    <dgm:cxn modelId="{61D516D0-72F2-4E6B-8624-E9204650B765}" type="presParOf" srcId="{EBD5321A-AB95-45F0-8414-4267082A81D8}" destId="{18A4DB14-3CA9-4F70-B930-1FF4AA6C549F}" srcOrd="0" destOrd="0" presId="urn:microsoft.com/office/officeart/2005/8/layout/vList4"/>
    <dgm:cxn modelId="{D4A98C36-9735-4F40-85CC-9A0EF236DBEC}" type="presParOf" srcId="{EBD5321A-AB95-45F0-8414-4267082A81D8}" destId="{2039B4ED-935A-41EA-BE1E-79795EE37876}" srcOrd="1" destOrd="0" presId="urn:microsoft.com/office/officeart/2005/8/layout/vList4"/>
    <dgm:cxn modelId="{1541E079-9E2A-4F9B-815D-86E3D28AEE16}" type="presParOf" srcId="{EBD5321A-AB95-45F0-8414-4267082A81D8}" destId="{A507989D-0824-4BA6-9128-C6ED8FE3457E}" srcOrd="2" destOrd="0" presId="urn:microsoft.com/office/officeart/2005/8/layout/vList4"/>
    <dgm:cxn modelId="{55DAD2FE-5939-4608-A878-A7C3D9CD5972}" type="presParOf" srcId="{09E00910-6CD7-4633-AD9B-70D5F05B6268}" destId="{2A877F71-B6FA-4ADB-BC9E-D984258149AA}" srcOrd="3" destOrd="0" presId="urn:microsoft.com/office/officeart/2005/8/layout/vList4"/>
    <dgm:cxn modelId="{5215E3D8-12E7-4F7A-B957-0648E5770139}" type="presParOf" srcId="{09E00910-6CD7-4633-AD9B-70D5F05B6268}" destId="{4D4B61FC-2D03-4755-ADE6-231FA7D78E2D}" srcOrd="4" destOrd="0" presId="urn:microsoft.com/office/officeart/2005/8/layout/vList4"/>
    <dgm:cxn modelId="{861C55A3-1069-4077-8E46-4D3F1EA517B4}" type="presParOf" srcId="{4D4B61FC-2D03-4755-ADE6-231FA7D78E2D}" destId="{49F3DC14-6EEF-4094-9EA9-3425BE8B88D3}" srcOrd="0" destOrd="0" presId="urn:microsoft.com/office/officeart/2005/8/layout/vList4"/>
    <dgm:cxn modelId="{51BBDCAE-0435-49E7-82F2-EAE0E4D3C798}" type="presParOf" srcId="{4D4B61FC-2D03-4755-ADE6-231FA7D78E2D}" destId="{9BA4AEA7-2F91-4F31-A8C8-955C5A72A84A}" srcOrd="1" destOrd="0" presId="urn:microsoft.com/office/officeart/2005/8/layout/vList4"/>
    <dgm:cxn modelId="{55543D76-E379-40DE-AB0F-4E41CD839935}" type="presParOf" srcId="{4D4B61FC-2D03-4755-ADE6-231FA7D78E2D}" destId="{A5838555-8CEF-4B01-B850-71C011C4E378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882BE-83AF-4761-969A-ABDD690451D7}">
      <dsp:nvSpPr>
        <dsp:cNvPr id="0" name=""/>
        <dsp:cNvSpPr/>
      </dsp:nvSpPr>
      <dsp:spPr>
        <a:xfrm>
          <a:off x="2484299" y="7"/>
          <a:ext cx="5639308" cy="20949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Вроджена поведінка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– це сукупність поведінкових реакцій, які визначаються спадковістю, не вимагають для свого розвитку спеціального навчання чи тренування. Вона є видовою. 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2484299" y="7"/>
        <a:ext cx="5639308" cy="2094906"/>
      </dsp:txXfrm>
    </dsp:sp>
    <dsp:sp modelId="{5B5E92B9-A7B9-4AF5-A806-EDA90498E56E}">
      <dsp:nvSpPr>
        <dsp:cNvPr id="0" name=""/>
        <dsp:cNvSpPr/>
      </dsp:nvSpPr>
      <dsp:spPr>
        <a:xfrm>
          <a:off x="359989" y="1097"/>
          <a:ext cx="2073956" cy="2094906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35E5D00-E64B-4DD8-A8E0-F551F4947EC3}">
      <dsp:nvSpPr>
        <dsp:cNvPr id="0" name=""/>
        <dsp:cNvSpPr/>
      </dsp:nvSpPr>
      <dsp:spPr>
        <a:xfrm>
          <a:off x="360047" y="2442759"/>
          <a:ext cx="5544587" cy="20949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Набута поведінка </a:t>
          </a:r>
          <a:r>
            <a:rPr lang="uk-UA" sz="2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це сукупність поведінкових реакцій, які формуються впродовж життя поступово з накопиченням індивідуального досвіду.     Вона є індивідуальною.</a:t>
          </a:r>
          <a:endParaRPr lang="ru-RU" sz="2200" b="1" kern="1200" dirty="0">
            <a:solidFill>
              <a:schemeClr val="tx1"/>
            </a:solidFill>
          </a:endParaRPr>
        </a:p>
      </dsp:txBody>
      <dsp:txXfrm>
        <a:off x="360047" y="2442759"/>
        <a:ext cx="5544587" cy="2094906"/>
      </dsp:txXfrm>
    </dsp:sp>
    <dsp:sp modelId="{5569904D-75D4-4611-A5C1-533FA38F80EC}">
      <dsp:nvSpPr>
        <dsp:cNvPr id="0" name=""/>
        <dsp:cNvSpPr/>
      </dsp:nvSpPr>
      <dsp:spPr>
        <a:xfrm>
          <a:off x="5976662" y="2442759"/>
          <a:ext cx="2073956" cy="2094906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D1C8DC-42A1-4382-84D1-FC7EA17B2617}">
      <dsp:nvSpPr>
        <dsp:cNvPr id="0" name=""/>
        <dsp:cNvSpPr/>
      </dsp:nvSpPr>
      <dsp:spPr>
        <a:xfrm>
          <a:off x="0" y="0"/>
          <a:ext cx="8496944" cy="9978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Орієнтація </a:t>
          </a:r>
          <a:r>
            <a:rPr lang="uk-UA" sz="1800" b="1" kern="1200" dirty="0" smtClean="0">
              <a:solidFill>
                <a:schemeClr val="tx1"/>
              </a:solidFill>
            </a:rPr>
            <a:t>– це   </a:t>
          </a:r>
          <a:r>
            <a:rPr lang="ru-RU" sz="1800" b="1" i="0" kern="1200" dirty="0" err="1" smtClean="0">
              <a:solidFill>
                <a:schemeClr val="tx1"/>
              </a:solidFill>
            </a:rPr>
            <a:t>здатність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визначати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своє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положення</a:t>
          </a:r>
          <a:r>
            <a:rPr lang="ru-RU" sz="1800" b="1" i="0" kern="1200" dirty="0" smtClean="0">
              <a:solidFill>
                <a:schemeClr val="tx1"/>
              </a:solidFill>
            </a:rPr>
            <a:t> в </a:t>
          </a:r>
          <a:r>
            <a:rPr lang="ru-RU" sz="1800" b="1" i="0" kern="1200" dirty="0" err="1" smtClean="0">
              <a:solidFill>
                <a:schemeClr val="tx1"/>
              </a:solidFill>
            </a:rPr>
            <a:t>просторі</a:t>
          </a:r>
          <a:r>
            <a:rPr lang="ru-RU" sz="1800" b="1" i="0" kern="1200" dirty="0" smtClean="0">
              <a:solidFill>
                <a:schemeClr val="tx1"/>
              </a:solidFill>
            </a:rPr>
            <a:t>, </a:t>
          </a:r>
          <a:r>
            <a:rPr lang="ru-RU" sz="1800" b="1" i="0" kern="1200" dirty="0" err="1" smtClean="0">
              <a:solidFill>
                <a:schemeClr val="tx1"/>
              </a:solidFill>
            </a:rPr>
            <a:t>серед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особин</a:t>
          </a:r>
          <a:r>
            <a:rPr lang="ru-RU" sz="1800" b="1" i="0" kern="1200" dirty="0" smtClean="0">
              <a:solidFill>
                <a:schemeClr val="tx1"/>
              </a:solidFill>
            </a:rPr>
            <a:t> того ж </a:t>
          </a:r>
          <a:r>
            <a:rPr lang="ru-RU" sz="1800" b="1" i="0" kern="1200" dirty="0" err="1" smtClean="0">
              <a:solidFill>
                <a:schemeClr val="tx1"/>
              </a:solidFill>
            </a:rPr>
            <a:t>або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іншого</a:t>
          </a:r>
          <a:r>
            <a:rPr lang="ru-RU" sz="1800" b="1" i="0" kern="1200" dirty="0" smtClean="0">
              <a:solidFill>
                <a:schemeClr val="tx1"/>
              </a:solidFill>
            </a:rPr>
            <a:t>  виду.</a:t>
          </a:r>
          <a:endParaRPr lang="uk-UA" sz="1800" b="1" kern="1200" dirty="0" smtClean="0">
            <a:solidFill>
              <a:schemeClr val="tx1"/>
            </a:solidFill>
          </a:endParaRPr>
        </a:p>
      </dsp:txBody>
      <dsp:txXfrm>
        <a:off x="1799170" y="0"/>
        <a:ext cx="6697773" cy="997815"/>
      </dsp:txXfrm>
    </dsp:sp>
    <dsp:sp modelId="{1450CB69-93B8-418D-9FA2-825DBFEAF52A}">
      <dsp:nvSpPr>
        <dsp:cNvPr id="0" name=""/>
        <dsp:cNvSpPr/>
      </dsp:nvSpPr>
      <dsp:spPr>
        <a:xfrm>
          <a:off x="99781" y="99781"/>
          <a:ext cx="1699388" cy="7982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E91C0B2-B2AD-4047-8319-A8C6ADDF72B9}">
      <dsp:nvSpPr>
        <dsp:cNvPr id="0" name=""/>
        <dsp:cNvSpPr/>
      </dsp:nvSpPr>
      <dsp:spPr>
        <a:xfrm>
          <a:off x="0" y="1097596"/>
          <a:ext cx="8496944" cy="9978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Таксиси – </a:t>
          </a:r>
          <a:r>
            <a:rPr lang="ru-RU" sz="1800" b="1" kern="1200" dirty="0" err="1" smtClean="0">
              <a:solidFill>
                <a:schemeClr val="tx1"/>
              </a:solidFill>
            </a:rPr>
            <a:t>це</a:t>
          </a:r>
          <a:r>
            <a:rPr lang="ru-RU" sz="1800" b="1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</a:rPr>
            <a:t>направлені</a:t>
          </a:r>
          <a:r>
            <a:rPr lang="ru-RU" sz="1800" b="1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</a:rPr>
            <a:t>рухи</a:t>
          </a:r>
          <a:r>
            <a:rPr lang="ru-RU" sz="1800" b="1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</a:rPr>
            <a:t>організму</a:t>
          </a:r>
          <a:r>
            <a:rPr lang="ru-RU" sz="1800" b="1" kern="1200" dirty="0" smtClean="0">
              <a:solidFill>
                <a:schemeClr val="tx1"/>
              </a:solidFill>
            </a:rPr>
            <a:t> у </a:t>
          </a:r>
          <a:r>
            <a:rPr lang="ru-RU" sz="1800" b="1" kern="1200" dirty="0" err="1" smtClean="0">
              <a:solidFill>
                <a:schemeClr val="tx1"/>
              </a:solidFill>
            </a:rPr>
            <a:t>відповідь</a:t>
          </a:r>
          <a:r>
            <a:rPr lang="ru-RU" sz="1800" b="1" kern="1200" dirty="0" smtClean="0">
              <a:solidFill>
                <a:schemeClr val="tx1"/>
              </a:solidFill>
            </a:rPr>
            <a:t> на </a:t>
          </a:r>
          <a:r>
            <a:rPr lang="ru-RU" sz="1800" b="1" kern="1200" dirty="0" err="1" smtClean="0">
              <a:solidFill>
                <a:schemeClr val="tx1"/>
              </a:solidFill>
            </a:rPr>
            <a:t>дію</a:t>
          </a:r>
          <a:r>
            <a:rPr lang="ru-RU" sz="1800" b="1" kern="1200" dirty="0" smtClean="0">
              <a:solidFill>
                <a:schemeClr val="tx1"/>
              </a:solidFill>
            </a:rPr>
            <a:t> </a:t>
          </a:r>
          <a:r>
            <a:rPr lang="ru-RU" sz="1800" b="1" kern="1200" dirty="0" err="1" smtClean="0">
              <a:solidFill>
                <a:schemeClr val="tx1"/>
              </a:solidFill>
            </a:rPr>
            <a:t>чинника</a:t>
          </a:r>
          <a:r>
            <a:rPr lang="ru-RU" sz="1800" b="1" kern="1200" dirty="0" smtClean="0">
              <a:solidFill>
                <a:schemeClr val="tx1"/>
              </a:solidFill>
            </a:rPr>
            <a:t>. </a:t>
          </a:r>
          <a:r>
            <a:rPr lang="uk-UA" sz="1800" b="1" kern="1200" dirty="0" smtClean="0">
              <a:solidFill>
                <a:schemeClr val="tx1"/>
              </a:solidFill>
            </a:rPr>
            <a:t>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799170" y="1097596"/>
        <a:ext cx="6697773" cy="997815"/>
      </dsp:txXfrm>
    </dsp:sp>
    <dsp:sp modelId="{1BACDC10-A19F-4FF5-9B00-C0D9A2F7088B}">
      <dsp:nvSpPr>
        <dsp:cNvPr id="0" name=""/>
        <dsp:cNvSpPr/>
      </dsp:nvSpPr>
      <dsp:spPr>
        <a:xfrm>
          <a:off x="99781" y="1197378"/>
          <a:ext cx="1699388" cy="7982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89B0615-5B80-4288-AB23-04342C6E3F50}">
      <dsp:nvSpPr>
        <dsp:cNvPr id="0" name=""/>
        <dsp:cNvSpPr/>
      </dsp:nvSpPr>
      <dsp:spPr>
        <a:xfrm>
          <a:off x="0" y="2195193"/>
          <a:ext cx="8496944" cy="9978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err="1" smtClean="0">
              <a:solidFill>
                <a:schemeClr val="tx1"/>
              </a:solidFill>
            </a:rPr>
            <a:t>Кінези</a:t>
          </a:r>
          <a:r>
            <a:rPr lang="uk-UA" sz="2200" b="1" kern="1200" dirty="0" smtClean="0">
              <a:solidFill>
                <a:schemeClr val="tx1"/>
              </a:solidFill>
            </a:rPr>
            <a:t> – </a:t>
          </a:r>
          <a:r>
            <a:rPr lang="uk-UA" sz="1800" b="1" kern="1200" dirty="0" smtClean="0">
              <a:solidFill>
                <a:schemeClr val="tx1"/>
              </a:solidFill>
            </a:rPr>
            <a:t>це вроджені </a:t>
          </a:r>
          <a:r>
            <a:rPr lang="uk-UA" sz="1800" b="1" kern="1200" dirty="0" err="1" smtClean="0">
              <a:solidFill>
                <a:schemeClr val="tx1"/>
              </a:solidFill>
            </a:rPr>
            <a:t>неспрямовані</a:t>
          </a:r>
          <a:r>
            <a:rPr lang="uk-UA" sz="1800" b="1" kern="1200" dirty="0" smtClean="0">
              <a:solidFill>
                <a:schemeClr val="tx1"/>
              </a:solidFill>
            </a:rPr>
            <a:t> рухові реакції організму у відповідь на дію чинника. 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799170" y="2195193"/>
        <a:ext cx="6697773" cy="997815"/>
      </dsp:txXfrm>
    </dsp:sp>
    <dsp:sp modelId="{4C94D21F-49C4-4230-A5ED-1EF148DA61E3}">
      <dsp:nvSpPr>
        <dsp:cNvPr id="0" name=""/>
        <dsp:cNvSpPr/>
      </dsp:nvSpPr>
      <dsp:spPr>
        <a:xfrm>
          <a:off x="99781" y="2294975"/>
          <a:ext cx="1699388" cy="7982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48EAEB9-F0FF-4ABD-BA23-95701523CDC1}">
      <dsp:nvSpPr>
        <dsp:cNvPr id="0" name=""/>
        <dsp:cNvSpPr/>
      </dsp:nvSpPr>
      <dsp:spPr>
        <a:xfrm>
          <a:off x="0" y="3292790"/>
          <a:ext cx="8496944" cy="9978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Безумовні рефлекси – </a:t>
          </a:r>
          <a:r>
            <a:rPr lang="uk-UA" sz="1800" b="1" kern="1200" dirty="0" smtClean="0">
              <a:solidFill>
                <a:schemeClr val="tx1"/>
              </a:solidFill>
            </a:rPr>
            <a:t>це  вроджені реакції організму, які здійснюються за участю нервової системи.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799170" y="3292790"/>
        <a:ext cx="6697773" cy="997815"/>
      </dsp:txXfrm>
    </dsp:sp>
    <dsp:sp modelId="{D33566D7-E9AF-4A04-8539-FABA171FEE77}">
      <dsp:nvSpPr>
        <dsp:cNvPr id="0" name=""/>
        <dsp:cNvSpPr/>
      </dsp:nvSpPr>
      <dsp:spPr>
        <a:xfrm>
          <a:off x="99781" y="3392572"/>
          <a:ext cx="1699388" cy="7982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A7FA05DE-DAFC-4CC8-8AE4-90C8DFEF934D}">
      <dsp:nvSpPr>
        <dsp:cNvPr id="0" name=""/>
        <dsp:cNvSpPr/>
      </dsp:nvSpPr>
      <dsp:spPr>
        <a:xfrm>
          <a:off x="0" y="4390387"/>
          <a:ext cx="8496944" cy="9978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      Інстинкти – </a:t>
          </a:r>
          <a:r>
            <a:rPr lang="ru-RU" sz="1800" b="1" i="0" kern="1200" dirty="0" err="1" smtClean="0">
              <a:solidFill>
                <a:schemeClr val="tx1"/>
              </a:solidFill>
            </a:rPr>
            <a:t>несвідомі</a:t>
          </a:r>
          <a:r>
            <a:rPr lang="ru-RU" sz="1800" b="1" i="0" kern="1200" dirty="0" smtClean="0">
              <a:solidFill>
                <a:schemeClr val="tx1"/>
              </a:solidFill>
            </a:rPr>
            <a:t>, </a:t>
          </a:r>
          <a:r>
            <a:rPr lang="ru-RU" sz="1800" b="1" i="0" kern="1200" dirty="0" err="1" smtClean="0">
              <a:solidFill>
                <a:schemeClr val="tx1"/>
              </a:solidFill>
            </a:rPr>
            <a:t>вроджені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акти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поведінки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тварин</a:t>
          </a:r>
          <a:r>
            <a:rPr lang="ru-RU" sz="1800" b="1" i="0" kern="1200" dirty="0" smtClean="0">
              <a:solidFill>
                <a:schemeClr val="tx1"/>
              </a:solidFill>
            </a:rPr>
            <a:t> у </a:t>
          </a:r>
          <a:r>
            <a:rPr lang="ru-RU" sz="1800" b="1" i="0" kern="1200" dirty="0" err="1" smtClean="0">
              <a:solidFill>
                <a:schemeClr val="tx1"/>
              </a:solidFill>
            </a:rPr>
            <a:t>відповідь</a:t>
          </a:r>
          <a:r>
            <a:rPr lang="ru-RU" sz="1800" b="1" i="0" kern="1200" dirty="0" smtClean="0">
              <a:solidFill>
                <a:schemeClr val="tx1"/>
              </a:solidFill>
            </a:rPr>
            <a:t> на </a:t>
          </a:r>
          <a:r>
            <a:rPr lang="ru-RU" sz="1800" b="1" i="0" kern="1200" dirty="0" err="1" smtClean="0">
              <a:solidFill>
                <a:schemeClr val="tx1"/>
              </a:solidFill>
            </a:rPr>
            <a:t>складні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або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комплексні</a:t>
          </a:r>
          <a:r>
            <a:rPr lang="ru-RU" sz="1800" b="1" i="0" kern="1200" dirty="0" smtClean="0">
              <a:solidFill>
                <a:schemeClr val="tx1"/>
              </a:solidFill>
            </a:rPr>
            <a:t> </a:t>
          </a:r>
          <a:r>
            <a:rPr lang="ru-RU" sz="1800" b="1" i="0" kern="1200" dirty="0" err="1" smtClean="0">
              <a:solidFill>
                <a:schemeClr val="tx1"/>
              </a:solidFill>
            </a:rPr>
            <a:t>подразники</a:t>
          </a:r>
          <a:r>
            <a:rPr lang="ru-RU" sz="1800" b="1" i="0" kern="1200" dirty="0" smtClean="0">
              <a:solidFill>
                <a:schemeClr val="tx1"/>
              </a:solidFill>
            </a:rPr>
            <a:t>.</a:t>
          </a:r>
          <a:r>
            <a:rPr lang="ru-RU" sz="2200" b="0" i="0" kern="1200" dirty="0" smtClean="0">
              <a:solidFill>
                <a:schemeClr val="tx1"/>
              </a:solidFill>
            </a:rPr>
            <a:t> 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799170" y="4390387"/>
        <a:ext cx="6697773" cy="997815"/>
      </dsp:txXfrm>
    </dsp:sp>
    <dsp:sp modelId="{0A4F8AB6-1F24-4712-AEB4-2C8122AC9527}">
      <dsp:nvSpPr>
        <dsp:cNvPr id="0" name=""/>
        <dsp:cNvSpPr/>
      </dsp:nvSpPr>
      <dsp:spPr>
        <a:xfrm>
          <a:off x="99781" y="4490169"/>
          <a:ext cx="1699388" cy="7982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1">
              <a:tint val="5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DAA76-1BE9-4606-AAE3-5234D07D8881}">
      <dsp:nvSpPr>
        <dsp:cNvPr id="0" name=""/>
        <dsp:cNvSpPr/>
      </dsp:nvSpPr>
      <dsp:spPr>
        <a:xfrm>
          <a:off x="3369974" y="1434"/>
          <a:ext cx="5054961" cy="11380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>
              <a:solidFill>
                <a:schemeClr val="tx1"/>
              </a:solidFill>
              <a:latin typeface="+mn-lt"/>
            </a:rPr>
            <a:t>інстинкти специфічні для кожного виду </a:t>
          </a:r>
        </a:p>
      </dsp:txBody>
      <dsp:txXfrm>
        <a:off x="3369974" y="143692"/>
        <a:ext cx="4628187" cy="853547"/>
      </dsp:txXfrm>
    </dsp:sp>
    <dsp:sp modelId="{E0617263-DB70-4C65-AF75-4ECE857C75AC}">
      <dsp:nvSpPr>
        <dsp:cNvPr id="0" name=""/>
        <dsp:cNvSpPr/>
      </dsp:nvSpPr>
      <dsp:spPr>
        <a:xfrm>
          <a:off x="0" y="1434"/>
          <a:ext cx="3369974" cy="113806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  <a:latin typeface="+mn-lt"/>
            </a:rPr>
            <a:t>Специфічність</a:t>
          </a:r>
          <a:endParaRPr lang="ru-RU" sz="2800" b="1" kern="1200" dirty="0">
            <a:solidFill>
              <a:schemeClr val="tx1"/>
            </a:solidFill>
            <a:latin typeface="+mn-lt"/>
          </a:endParaRPr>
        </a:p>
      </dsp:txBody>
      <dsp:txXfrm>
        <a:off x="55556" y="56990"/>
        <a:ext cx="3258862" cy="1026951"/>
      </dsp:txXfrm>
    </dsp:sp>
    <dsp:sp modelId="{D03713B8-CF17-4DBC-B61D-34A6B82E7A2C}">
      <dsp:nvSpPr>
        <dsp:cNvPr id="0" name=""/>
        <dsp:cNvSpPr/>
      </dsp:nvSpPr>
      <dsp:spPr>
        <a:xfrm>
          <a:off x="3369974" y="1253304"/>
          <a:ext cx="5054961" cy="11380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-972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-97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t" anchorCtr="0">
          <a:noAutofit/>
        </a:bodyPr>
        <a:lstStyle/>
        <a:p>
          <a:pPr marL="171450" lvl="1" indent="-171450" algn="ctr" defTabSz="84455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>
              <a:solidFill>
                <a:schemeClr val="tx1"/>
              </a:solidFill>
              <a:latin typeface="+mn-lt"/>
            </a:rPr>
            <a:t>інстинкти, при яких тварина володіє від народження готовими уміннями діяти в тих чи інших обставинах</a:t>
          </a:r>
          <a:endParaRPr lang="ru-RU" sz="1900" b="1" kern="1200" dirty="0">
            <a:solidFill>
              <a:schemeClr val="tx1"/>
            </a:solidFill>
            <a:latin typeface="+mn-lt"/>
          </a:endParaRPr>
        </a:p>
      </dsp:txBody>
      <dsp:txXfrm>
        <a:off x="3369974" y="1395562"/>
        <a:ext cx="4628187" cy="853547"/>
      </dsp:txXfrm>
    </dsp:sp>
    <dsp:sp modelId="{52C189B2-A28B-47B3-8881-6B88C15C2C50}">
      <dsp:nvSpPr>
        <dsp:cNvPr id="0" name=""/>
        <dsp:cNvSpPr/>
      </dsp:nvSpPr>
      <dsp:spPr>
        <a:xfrm>
          <a:off x="0" y="1253304"/>
          <a:ext cx="3369974" cy="113806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-36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-36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  <a:latin typeface="+mn-lt"/>
            </a:rPr>
            <a:t>Вродженість</a:t>
          </a:r>
          <a:r>
            <a:rPr lang="uk-UA" sz="3700" b="1" kern="1200" dirty="0" smtClean="0">
              <a:solidFill>
                <a:schemeClr val="tx1"/>
              </a:solidFill>
              <a:latin typeface="+mn-lt"/>
            </a:rPr>
            <a:t> </a:t>
          </a:r>
        </a:p>
      </dsp:txBody>
      <dsp:txXfrm>
        <a:off x="55556" y="1308860"/>
        <a:ext cx="3258862" cy="1026951"/>
      </dsp:txXfrm>
    </dsp:sp>
    <dsp:sp modelId="{BCF8AB0B-4B72-4E74-92BD-3660438A139F}">
      <dsp:nvSpPr>
        <dsp:cNvPr id="0" name=""/>
        <dsp:cNvSpPr/>
      </dsp:nvSpPr>
      <dsp:spPr>
        <a:xfrm>
          <a:off x="3369974" y="2505175"/>
          <a:ext cx="5054961" cy="11380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-1944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-1944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l" defTabSz="84455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>
              <a:solidFill>
                <a:schemeClr val="tx1"/>
              </a:solidFill>
              <a:latin typeface="+mn-lt"/>
            </a:rPr>
            <a:t>у всіх представників певного виду інстинкти проявляються однаково</a:t>
          </a:r>
          <a:endParaRPr lang="ru-RU" sz="1900" b="1" kern="1200" dirty="0">
            <a:solidFill>
              <a:schemeClr val="tx1"/>
            </a:solidFill>
            <a:latin typeface="+mn-lt"/>
          </a:endParaRPr>
        </a:p>
      </dsp:txBody>
      <dsp:txXfrm>
        <a:off x="3369974" y="2647433"/>
        <a:ext cx="4628187" cy="853547"/>
      </dsp:txXfrm>
    </dsp:sp>
    <dsp:sp modelId="{1CAAFA6E-D06B-444E-B093-130A4BACD370}">
      <dsp:nvSpPr>
        <dsp:cNvPr id="0" name=""/>
        <dsp:cNvSpPr/>
      </dsp:nvSpPr>
      <dsp:spPr>
        <a:xfrm>
          <a:off x="0" y="2505175"/>
          <a:ext cx="3369974" cy="113806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-732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-732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  <a:latin typeface="+mn-lt"/>
            </a:rPr>
            <a:t>Шаблонність</a:t>
          </a:r>
        </a:p>
      </dsp:txBody>
      <dsp:txXfrm>
        <a:off x="55556" y="2560731"/>
        <a:ext cx="3258862" cy="1026951"/>
      </dsp:txXfrm>
    </dsp:sp>
    <dsp:sp modelId="{AF4B9AB1-ABAF-4D34-8F83-DEDD9BFA8B43}">
      <dsp:nvSpPr>
        <dsp:cNvPr id="0" name=""/>
        <dsp:cNvSpPr/>
      </dsp:nvSpPr>
      <dsp:spPr>
        <a:xfrm>
          <a:off x="3369974" y="3757045"/>
          <a:ext cx="5054961" cy="11380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-291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-2916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171450" lvl="1" indent="-171450" algn="l" defTabSz="84455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900" b="1" kern="1200" dirty="0" smtClean="0">
              <a:solidFill>
                <a:schemeClr val="tx1"/>
              </a:solidFill>
              <a:latin typeface="+mn-lt"/>
            </a:rPr>
            <a:t>тварини не усвідомлюють значення        		своїх дій</a:t>
          </a:r>
          <a:endParaRPr lang="ru-RU" sz="1900" kern="1200" dirty="0"/>
        </a:p>
      </dsp:txBody>
      <dsp:txXfrm>
        <a:off x="3369974" y="3899303"/>
        <a:ext cx="4628187" cy="853547"/>
      </dsp:txXfrm>
    </dsp:sp>
    <dsp:sp modelId="{51551C75-A10E-4EF3-ADD2-4AAFACBD687C}">
      <dsp:nvSpPr>
        <dsp:cNvPr id="0" name=""/>
        <dsp:cNvSpPr/>
      </dsp:nvSpPr>
      <dsp:spPr>
        <a:xfrm>
          <a:off x="0" y="3757045"/>
          <a:ext cx="3369974" cy="113806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-10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-10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  <a:latin typeface="+mn-lt"/>
            </a:rPr>
            <a:t>Несвідомість</a:t>
          </a:r>
        </a:p>
      </dsp:txBody>
      <dsp:txXfrm>
        <a:off x="55556" y="3812601"/>
        <a:ext cx="3258862" cy="10269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926990-EB2E-49E9-942C-191A96CDB14B}">
      <dsp:nvSpPr>
        <dsp:cNvPr id="0" name=""/>
        <dsp:cNvSpPr/>
      </dsp:nvSpPr>
      <dsp:spPr>
        <a:xfrm>
          <a:off x="0" y="0"/>
          <a:ext cx="8568952" cy="167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Індивідуальна поведінка                                       </a:t>
          </a:r>
          <a:r>
            <a:rPr lang="uk-UA" sz="1800" b="1" kern="1200" dirty="0" smtClean="0">
              <a:solidFill>
                <a:schemeClr val="tx1"/>
              </a:solidFill>
            </a:rPr>
            <a:t>спрямована на  пристосованість окремих особин (пошук їжі, пошук сховища, ігрова поведінка, агресивна поведінка</a:t>
          </a:r>
          <a:r>
            <a:rPr lang="uk-UA" sz="2000" b="1" kern="1200" dirty="0" smtClean="0">
              <a:solidFill>
                <a:schemeClr val="tx1"/>
              </a:solidFill>
            </a:rPr>
            <a:t>)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881569" y="0"/>
        <a:ext cx="6687382" cy="1677788"/>
      </dsp:txXfrm>
    </dsp:sp>
    <dsp:sp modelId="{07F3C4E9-A50B-4CB6-A622-A1FE88431F07}">
      <dsp:nvSpPr>
        <dsp:cNvPr id="0" name=""/>
        <dsp:cNvSpPr/>
      </dsp:nvSpPr>
      <dsp:spPr>
        <a:xfrm>
          <a:off x="167778" y="167778"/>
          <a:ext cx="1713790" cy="134223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8A4DB14-3CA9-4F70-B930-1FF4AA6C549F}">
      <dsp:nvSpPr>
        <dsp:cNvPr id="0" name=""/>
        <dsp:cNvSpPr/>
      </dsp:nvSpPr>
      <dsp:spPr>
        <a:xfrm>
          <a:off x="0" y="1845567"/>
          <a:ext cx="8568952" cy="167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Репродуктивна поведінка                                   </a:t>
          </a:r>
          <a:r>
            <a:rPr lang="uk-UA" sz="1800" b="1" kern="1200" dirty="0" smtClean="0">
              <a:solidFill>
                <a:schemeClr val="tx1"/>
              </a:solidFill>
            </a:rPr>
            <a:t>спрямована на відтворення собі подібних (формування шлюбних пар, шлюбні танці, виведення потомства, турбота про нащадків)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881569" y="1845567"/>
        <a:ext cx="6687382" cy="1677788"/>
      </dsp:txXfrm>
    </dsp:sp>
    <dsp:sp modelId="{2039B4ED-935A-41EA-BE1E-79795EE37876}">
      <dsp:nvSpPr>
        <dsp:cNvPr id="0" name=""/>
        <dsp:cNvSpPr/>
      </dsp:nvSpPr>
      <dsp:spPr>
        <a:xfrm>
          <a:off x="167778" y="2013346"/>
          <a:ext cx="1713790" cy="134223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9F3DC14-6EEF-4094-9EA9-3425BE8B88D3}">
      <dsp:nvSpPr>
        <dsp:cNvPr id="0" name=""/>
        <dsp:cNvSpPr/>
      </dsp:nvSpPr>
      <dsp:spPr>
        <a:xfrm>
          <a:off x="0" y="3691135"/>
          <a:ext cx="8568952" cy="16777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Соціальна поведінка                                                        </a:t>
          </a:r>
          <a:r>
            <a:rPr lang="uk-UA" sz="1800" b="1" kern="1200" dirty="0" smtClean="0">
              <a:solidFill>
                <a:schemeClr val="tx1"/>
              </a:solidFill>
            </a:rPr>
            <a:t>спрямована на сумісне здійснення дій багатьма організмами одного виду (взаємовідносини між особами у мурашнику, бджолиній сім’ї, термітнику)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1881569" y="3691135"/>
        <a:ext cx="6687382" cy="1677788"/>
      </dsp:txXfrm>
    </dsp:sp>
    <dsp:sp modelId="{9BA4AEA7-2F91-4F31-A8C8-955C5A72A84A}">
      <dsp:nvSpPr>
        <dsp:cNvPr id="0" name=""/>
        <dsp:cNvSpPr/>
      </dsp:nvSpPr>
      <dsp:spPr>
        <a:xfrm>
          <a:off x="167778" y="3858914"/>
          <a:ext cx="1713790" cy="134223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540A4-8E4D-4D54-BA06-7C57A9F6DE50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5088F-6A74-48FE-B1B2-2B86D773D4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439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5088F-6A74-48FE-B1B2-2B86D773D4C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223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5088F-6A74-48FE-B1B2-2B86D773D4C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0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2904967-A31E-46B0-BA22-9C9673A55FC5}" type="datetimeFigureOut">
              <a:rPr lang="ru-RU" smtClean="0"/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7669852-38CC-4F33-84D2-712962CA371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472" y="908720"/>
            <a:ext cx="8424937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cap="none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Вроджена</a:t>
            </a:r>
            <a:r>
              <a:rPr lang="ru-RU" sz="3600" b="1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uk-UA" sz="3600" b="1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і набута поведінка. </a:t>
            </a:r>
            <a:br>
              <a:rPr lang="uk-UA" sz="3600" b="1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uk-UA" sz="3600" b="1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Способи орієнтування тварин. </a:t>
            </a:r>
            <a:r>
              <a:rPr lang="uk-UA" sz="3600" b="1" cap="none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Хомінг</a:t>
            </a:r>
            <a:r>
              <a:rPr lang="uk-UA" sz="3600" b="1" cap="none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Міграції тварин </a:t>
            </a:r>
            <a:endParaRPr lang="ru-RU" sz="3600" b="1" cap="none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301208"/>
            <a:ext cx="77187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Дорошенко </a:t>
            </a:r>
            <a:r>
              <a:rPr lang="ru-RU" sz="2200" b="1" dirty="0" err="1" smtClean="0"/>
              <a:t>Ірина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Василівна</a:t>
            </a:r>
            <a:r>
              <a:rPr lang="ru-RU" sz="2200" b="1" dirty="0" smtClean="0"/>
              <a:t>,</a:t>
            </a:r>
          </a:p>
          <a:p>
            <a:pPr algn="ctr"/>
            <a:r>
              <a:rPr lang="ru-RU" sz="2200" b="1" dirty="0" smtClean="0"/>
              <a:t>учитель </a:t>
            </a:r>
            <a:r>
              <a:rPr lang="ru-RU" sz="2200" b="1" dirty="0" err="1" smtClean="0"/>
              <a:t>біології</a:t>
            </a:r>
            <a:r>
              <a:rPr lang="ru-RU" sz="2200" b="1" dirty="0" smtClean="0"/>
              <a:t> і </a:t>
            </a:r>
            <a:r>
              <a:rPr lang="ru-RU" sz="2200" b="1" dirty="0" err="1" smtClean="0"/>
              <a:t>хімії</a:t>
            </a:r>
            <a:r>
              <a:rPr lang="ru-RU" sz="2200" b="1" dirty="0" smtClean="0"/>
              <a:t> </a:t>
            </a:r>
          </a:p>
          <a:p>
            <a:pPr algn="ctr"/>
            <a:r>
              <a:rPr lang="ru-RU" sz="2200" b="1" dirty="0" err="1" smtClean="0"/>
              <a:t>Маньківської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загальноосвітньої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школи</a:t>
            </a:r>
            <a:r>
              <a:rPr lang="ru-RU" sz="2200" b="1" dirty="0" smtClean="0"/>
              <a:t> І-ІІІ </a:t>
            </a:r>
            <a:r>
              <a:rPr lang="ru-RU" sz="2200" b="1" dirty="0" err="1" smtClean="0"/>
              <a:t>ступенів</a:t>
            </a:r>
            <a:r>
              <a:rPr lang="ru-RU" sz="2200" b="1" dirty="0" smtClean="0"/>
              <a:t> № 1</a:t>
            </a:r>
            <a:endParaRPr lang="ru-RU" sz="2200" b="1" dirty="0"/>
          </a:p>
        </p:txBody>
      </p:sp>
      <p:pic>
        <p:nvPicPr>
          <p:cNvPr id="1028" name="Picture 4" descr="http://www.bugaga.ru/uploads/posts/2009-05/1242241059_migration_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28" y="2132856"/>
            <a:ext cx="3470290" cy="26027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holidaym.ru/kenya/img/migration_of_animals15_b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8"/>
          <a:stretch/>
        </p:blipFill>
        <p:spPr bwMode="auto">
          <a:xfrm>
            <a:off x="4871939" y="2132856"/>
            <a:ext cx="3435049" cy="25763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6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305" y="850027"/>
            <a:ext cx="83529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	</a:t>
            </a:r>
            <a:r>
              <a:rPr lang="ru-RU" sz="2200" b="1" dirty="0" err="1" smtClean="0"/>
              <a:t>Вроджений</a:t>
            </a:r>
            <a:r>
              <a:rPr lang="ru-RU" sz="2200" b="1" dirty="0" smtClean="0"/>
              <a:t> </a:t>
            </a:r>
            <a:r>
              <a:rPr lang="ru-RU" sz="2200" b="1" dirty="0"/>
              <a:t>«</a:t>
            </a:r>
            <a:r>
              <a:rPr lang="ru-RU" sz="2200" b="1" dirty="0" err="1"/>
              <a:t>пташиний</a:t>
            </a:r>
            <a:r>
              <a:rPr lang="ru-RU" sz="2200" b="1" dirty="0"/>
              <a:t> компас» </a:t>
            </a:r>
            <a:r>
              <a:rPr lang="ru-RU" sz="2200" b="1" dirty="0" err="1"/>
              <a:t>допомагає</a:t>
            </a:r>
            <a:r>
              <a:rPr lang="ru-RU" sz="2200" b="1" dirty="0"/>
              <a:t> </a:t>
            </a:r>
            <a:r>
              <a:rPr lang="ru-RU" sz="2200" b="1" dirty="0" err="1"/>
              <a:t>орієнтуватися</a:t>
            </a:r>
            <a:r>
              <a:rPr lang="ru-RU" sz="2200" b="1" dirty="0"/>
              <a:t> </a:t>
            </a:r>
            <a:r>
              <a:rPr lang="ru-RU" sz="2200" b="1" dirty="0" err="1"/>
              <a:t>під</a:t>
            </a:r>
            <a:r>
              <a:rPr lang="ru-RU" sz="2200" b="1" dirty="0"/>
              <a:t> час </a:t>
            </a:r>
            <a:r>
              <a:rPr lang="ru-RU" sz="2200" b="1" dirty="0" err="1"/>
              <a:t>перельотів</a:t>
            </a:r>
            <a:r>
              <a:rPr lang="ru-RU" sz="2200" b="1" dirty="0"/>
              <a:t> </a:t>
            </a:r>
            <a:r>
              <a:rPr lang="ru-RU" sz="2200" b="1" dirty="0" smtClean="0"/>
              <a:t>та </a:t>
            </a:r>
            <a:r>
              <a:rPr lang="ru-RU" sz="2200" b="1" dirty="0" err="1" smtClean="0"/>
              <a:t>повернення</a:t>
            </a:r>
            <a:r>
              <a:rPr lang="ru-RU" sz="2200" b="1" dirty="0" smtClean="0"/>
              <a:t> </a:t>
            </a:r>
            <a:r>
              <a:rPr lang="ru-RU" sz="2200" b="1" dirty="0" err="1"/>
              <a:t>додому</a:t>
            </a:r>
            <a:r>
              <a:rPr lang="ru-RU" sz="2200" b="1" dirty="0"/>
              <a:t>. До </a:t>
            </a:r>
            <a:r>
              <a:rPr lang="ru-RU" sz="2200" b="1" dirty="0" err="1"/>
              <a:t>складної</a:t>
            </a:r>
            <a:r>
              <a:rPr lang="ru-RU" sz="2200" b="1" dirty="0"/>
              <a:t> </a:t>
            </a:r>
            <a:r>
              <a:rPr lang="ru-RU" sz="2200" b="1" dirty="0" err="1"/>
              <a:t>системи</a:t>
            </a:r>
            <a:r>
              <a:rPr lang="ru-RU" sz="2200" b="1" dirty="0"/>
              <a:t> </a:t>
            </a:r>
            <a:r>
              <a:rPr lang="ru-RU" sz="2200" b="1" dirty="0" err="1"/>
              <a:t>орієнтації</a:t>
            </a:r>
            <a:r>
              <a:rPr lang="ru-RU" sz="2200" b="1" dirty="0"/>
              <a:t> птаха </a:t>
            </a:r>
            <a:r>
              <a:rPr lang="ru-RU" sz="2200" b="1" dirty="0" err="1"/>
              <a:t>входять</a:t>
            </a:r>
            <a:r>
              <a:rPr lang="ru-RU" sz="2200" b="1" dirty="0"/>
              <a:t> як </a:t>
            </a:r>
            <a:r>
              <a:rPr lang="ru-RU" sz="2200" b="1" dirty="0" err="1"/>
              <a:t>здатність</a:t>
            </a:r>
            <a:r>
              <a:rPr lang="ru-RU" sz="2200" b="1" dirty="0"/>
              <a:t> </a:t>
            </a:r>
            <a:r>
              <a:rPr lang="ru-RU" sz="2200" b="1" dirty="0" err="1"/>
              <a:t>орієнтуватися</a:t>
            </a:r>
            <a:r>
              <a:rPr lang="ru-RU" sz="2200" b="1" dirty="0"/>
              <a:t> по </a:t>
            </a:r>
            <a:r>
              <a:rPr lang="ru-RU" sz="2200" b="1" dirty="0" err="1"/>
              <a:t>Сонцю</a:t>
            </a:r>
            <a:r>
              <a:rPr lang="ru-RU" sz="2200" b="1" dirty="0"/>
              <a:t> </a:t>
            </a:r>
            <a:r>
              <a:rPr lang="ru-RU" sz="2200" b="1" dirty="0" smtClean="0"/>
              <a:t>і </a:t>
            </a:r>
            <a:r>
              <a:rPr lang="ru-RU" sz="2200" b="1" dirty="0"/>
              <a:t>зорях, так і </a:t>
            </a:r>
            <a:r>
              <a:rPr lang="ru-RU" sz="2200" b="1" dirty="0" err="1"/>
              <a:t>здатність</a:t>
            </a:r>
            <a:r>
              <a:rPr lang="ru-RU" sz="2200" b="1" dirty="0"/>
              <a:t> </a:t>
            </a:r>
            <a:r>
              <a:rPr lang="ru-RU" sz="2200" b="1" dirty="0" err="1"/>
              <a:t>відчувати</a:t>
            </a:r>
            <a:r>
              <a:rPr lang="ru-RU" sz="2200" b="1" dirty="0"/>
              <a:t> </a:t>
            </a:r>
            <a:r>
              <a:rPr lang="ru-RU" sz="2200" b="1" dirty="0" err="1"/>
              <a:t>магнітне</a:t>
            </a:r>
            <a:r>
              <a:rPr lang="ru-RU" sz="2200" b="1" dirty="0"/>
              <a:t> поле </a:t>
            </a:r>
            <a:r>
              <a:rPr lang="ru-RU" sz="2200" b="1" dirty="0" err="1"/>
              <a:t>Землі</a:t>
            </a:r>
            <a:r>
              <a:rPr lang="ru-RU" sz="2200" b="1" dirty="0"/>
              <a:t>.</a:t>
            </a:r>
            <a:endParaRPr lang="ru-RU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260648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Навігація птахів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dikiymir.ru/images/stories/Stat/my_bird/den_zhyravla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7" y="3068960"/>
            <a:ext cx="3793604" cy="2642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8305" y="5832846"/>
            <a:ext cx="381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Журавлиний ключ</a:t>
            </a:r>
            <a:endParaRPr lang="ru-RU" b="1" dirty="0"/>
          </a:p>
        </p:txBody>
      </p:sp>
      <p:pic>
        <p:nvPicPr>
          <p:cNvPr id="1026" name="Picture 2" descr="https://upload.wikimedia.org/wikipedia/commons/1/13/PelicanosFlo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724" y="3039814"/>
            <a:ext cx="4052729" cy="27011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96989" y="583284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Перел</a:t>
            </a:r>
            <a:r>
              <a:rPr lang="uk-UA" b="1" dirty="0" err="1" smtClean="0"/>
              <a:t>іт</a:t>
            </a:r>
            <a:r>
              <a:rPr lang="uk-UA" b="1" dirty="0" smtClean="0"/>
              <a:t> пеліканів з узбережжя Північної Америки до Куби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7034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692696"/>
            <a:ext cx="621229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100" b="1" dirty="0"/>
              <a:t> </a:t>
            </a:r>
            <a:r>
              <a:rPr lang="ru-RU" sz="2100" b="1" dirty="0" smtClean="0"/>
              <a:t>           </a:t>
            </a:r>
            <a:r>
              <a:rPr lang="ru-RU" sz="2100" b="1" dirty="0" err="1" smtClean="0"/>
              <a:t>Ехолокація</a:t>
            </a:r>
            <a:r>
              <a:rPr lang="ru-RU" sz="2100" b="1" dirty="0" smtClean="0"/>
              <a:t> – </a:t>
            </a:r>
            <a:r>
              <a:rPr lang="ru-RU" sz="2100" b="1" dirty="0" err="1" smtClean="0"/>
              <a:t>здатність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тварин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виробляти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звукові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сигнали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високої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частоти</a:t>
            </a:r>
            <a:r>
              <a:rPr lang="ru-RU" sz="2100" b="1" dirty="0" smtClean="0"/>
              <a:t> і </a:t>
            </a:r>
            <a:r>
              <a:rPr lang="ru-RU" sz="2100" b="1" dirty="0" err="1" smtClean="0"/>
              <a:t>сприймати</a:t>
            </a:r>
            <a:r>
              <a:rPr lang="ru-RU" sz="2100" b="1" dirty="0" smtClean="0"/>
              <a:t> звуки, </a:t>
            </a:r>
            <a:r>
              <a:rPr lang="ru-RU" sz="2100" b="1" dirty="0" err="1" smtClean="0"/>
              <a:t>відбиті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від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перешкод</a:t>
            </a:r>
            <a:r>
              <a:rPr lang="ru-RU" sz="2100" b="1" dirty="0" smtClean="0"/>
              <a:t>. </a:t>
            </a:r>
            <a:r>
              <a:rPr lang="ru-RU" sz="2100" b="1" dirty="0" err="1" smtClean="0"/>
              <a:t>Дельфіни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із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заплющеними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очима</a:t>
            </a:r>
            <a:r>
              <a:rPr lang="ru-RU" sz="2100" b="1" dirty="0" smtClean="0"/>
              <a:t> </a:t>
            </a:r>
            <a:r>
              <a:rPr lang="ru-RU" sz="2100" b="1" dirty="0" err="1"/>
              <a:t>можуть</a:t>
            </a:r>
            <a:r>
              <a:rPr lang="ru-RU" sz="2100" b="1" dirty="0"/>
              <a:t> </a:t>
            </a:r>
            <a:r>
              <a:rPr lang="ru-RU" sz="2100" b="1" dirty="0" err="1"/>
              <a:t>знаходити</a:t>
            </a:r>
            <a:r>
              <a:rPr lang="ru-RU" sz="2100" b="1" dirty="0"/>
              <a:t> </a:t>
            </a:r>
            <a:r>
              <a:rPr lang="ru-RU" sz="2100" b="1" dirty="0" err="1"/>
              <a:t>їжу</a:t>
            </a:r>
            <a:r>
              <a:rPr lang="ru-RU" sz="2100" b="1" dirty="0"/>
              <a:t> не </a:t>
            </a:r>
            <a:r>
              <a:rPr lang="ru-RU" sz="2100" b="1" dirty="0" err="1"/>
              <a:t>тільки</a:t>
            </a:r>
            <a:r>
              <a:rPr lang="ru-RU" sz="2100" b="1" dirty="0"/>
              <a:t> вдень, але </a:t>
            </a:r>
            <a:r>
              <a:rPr lang="ru-RU" sz="2100" b="1" dirty="0" smtClean="0"/>
              <a:t>й</a:t>
            </a:r>
            <a:r>
              <a:rPr lang="ru-RU" sz="2100" b="1" dirty="0"/>
              <a:t> </a:t>
            </a:r>
            <a:r>
              <a:rPr lang="ru-RU" sz="2100" b="1" dirty="0" err="1"/>
              <a:t>у</a:t>
            </a:r>
            <a:r>
              <a:rPr lang="ru-RU" sz="2100" b="1" dirty="0" err="1" smtClean="0"/>
              <a:t>ночі</a:t>
            </a:r>
            <a:r>
              <a:rPr lang="ru-RU" sz="2100" b="1" dirty="0"/>
              <a:t>, </a:t>
            </a:r>
            <a:r>
              <a:rPr lang="ru-RU" sz="2100" b="1" dirty="0" err="1"/>
              <a:t>визначати</a:t>
            </a:r>
            <a:r>
              <a:rPr lang="ru-RU" sz="2100" b="1" dirty="0"/>
              <a:t> </a:t>
            </a:r>
            <a:r>
              <a:rPr lang="ru-RU" sz="2100" b="1" dirty="0" err="1"/>
              <a:t>глибину</a:t>
            </a:r>
            <a:r>
              <a:rPr lang="ru-RU" sz="2100" b="1" dirty="0"/>
              <a:t> дна, </a:t>
            </a:r>
            <a:r>
              <a:rPr lang="ru-RU" sz="2100" b="1" dirty="0" err="1"/>
              <a:t>близькість</a:t>
            </a:r>
            <a:r>
              <a:rPr lang="ru-RU" sz="2100" b="1" dirty="0"/>
              <a:t> берега, </a:t>
            </a:r>
            <a:r>
              <a:rPr lang="ru-RU" sz="2100" b="1" dirty="0" err="1" smtClean="0"/>
              <a:t>занурені</a:t>
            </a:r>
            <a:r>
              <a:rPr lang="ru-RU" sz="2100" b="1" dirty="0" smtClean="0"/>
              <a:t> </a:t>
            </a:r>
            <a:r>
              <a:rPr lang="ru-RU" sz="2100" b="1" dirty="0" err="1"/>
              <a:t>предмети</a:t>
            </a:r>
            <a:r>
              <a:rPr lang="ru-RU" sz="2100" b="1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100" b="1" dirty="0" smtClean="0"/>
              <a:t>         За </a:t>
            </a:r>
            <a:r>
              <a:rPr lang="ru-RU" sz="2100" b="1" dirty="0" err="1"/>
              <a:t>допомогою</a:t>
            </a:r>
            <a:r>
              <a:rPr lang="ru-RU" sz="2100" b="1" dirty="0"/>
              <a:t> </a:t>
            </a:r>
            <a:r>
              <a:rPr lang="ru-RU" sz="2100" b="1" dirty="0" err="1"/>
              <a:t>ехолокації</a:t>
            </a:r>
            <a:r>
              <a:rPr lang="ru-RU" sz="2100" b="1" dirty="0"/>
              <a:t> </a:t>
            </a:r>
            <a:r>
              <a:rPr lang="ru-RU" sz="2100" b="1" dirty="0" err="1" smtClean="0"/>
              <a:t>кажани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отримують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інформацію</a:t>
            </a:r>
            <a:r>
              <a:rPr lang="ru-RU" sz="2100" b="1" dirty="0" smtClean="0"/>
              <a:t> про </a:t>
            </a:r>
            <a:r>
              <a:rPr lang="ru-RU" sz="2100" b="1" dirty="0" err="1" smtClean="0"/>
              <a:t>об'єкт</a:t>
            </a:r>
            <a:r>
              <a:rPr lang="ru-RU" sz="2100" b="1" dirty="0" smtClean="0"/>
              <a:t>, </a:t>
            </a:r>
            <a:r>
              <a:rPr lang="ru-RU" sz="2100" b="1" dirty="0" err="1" smtClean="0"/>
              <a:t>відстань</a:t>
            </a:r>
            <a:r>
              <a:rPr lang="ru-RU" sz="2100" b="1" dirty="0" smtClean="0"/>
              <a:t> </a:t>
            </a:r>
            <a:r>
              <a:rPr lang="ru-RU" sz="2100" b="1" dirty="0"/>
              <a:t>до </a:t>
            </a:r>
            <a:r>
              <a:rPr lang="ru-RU" sz="2100" b="1" dirty="0" err="1"/>
              <a:t>нього</a:t>
            </a:r>
            <a:r>
              <a:rPr lang="ru-RU" sz="2100" b="1" dirty="0"/>
              <a:t>, </a:t>
            </a:r>
            <a:r>
              <a:rPr lang="ru-RU" sz="2100" b="1" dirty="0" err="1"/>
              <a:t>його</a:t>
            </a:r>
            <a:r>
              <a:rPr lang="ru-RU" sz="2100" b="1" dirty="0"/>
              <a:t> </a:t>
            </a:r>
            <a:r>
              <a:rPr lang="ru-RU" sz="2100" b="1" dirty="0" err="1" smtClean="0"/>
              <a:t>розміри</a:t>
            </a:r>
            <a:r>
              <a:rPr lang="ru-RU" sz="2100" b="1" dirty="0" smtClean="0"/>
              <a:t> </a:t>
            </a:r>
            <a:r>
              <a:rPr lang="ru-RU" sz="2100" b="1" dirty="0"/>
              <a:t>та </a:t>
            </a:r>
            <a:r>
              <a:rPr lang="ru-RU" sz="2100" b="1" dirty="0" smtClean="0"/>
              <a:t>тип </a:t>
            </a:r>
            <a:r>
              <a:rPr lang="ru-RU" sz="2100" b="1" dirty="0" err="1" smtClean="0"/>
              <a:t>поверхні</a:t>
            </a:r>
            <a:r>
              <a:rPr lang="ru-RU" sz="2100" b="1" dirty="0" smtClean="0"/>
              <a:t>. Вони </a:t>
            </a:r>
            <a:r>
              <a:rPr lang="ru-RU" sz="2100" b="1" dirty="0" err="1" smtClean="0"/>
              <a:t>полюють</a:t>
            </a:r>
            <a:r>
              <a:rPr lang="ru-RU" sz="2100" b="1" dirty="0" smtClean="0"/>
              <a:t> на </a:t>
            </a:r>
            <a:r>
              <a:rPr lang="ru-RU" sz="2100" b="1" dirty="0" err="1" smtClean="0"/>
              <a:t>комарів</a:t>
            </a:r>
            <a:r>
              <a:rPr lang="ru-RU" sz="2100" b="1" dirty="0" smtClean="0"/>
              <a:t>, </a:t>
            </a:r>
            <a:r>
              <a:rPr lang="ru-RU" sz="2100" b="1" dirty="0" err="1" smtClean="0"/>
              <a:t>яких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ловлять</a:t>
            </a:r>
            <a:r>
              <a:rPr lang="ru-RU" sz="2100" b="1" dirty="0" smtClean="0"/>
              <a:t> по два за секунду.</a:t>
            </a:r>
          </a:p>
          <a:p>
            <a:pPr algn="just">
              <a:lnSpc>
                <a:spcPct val="150000"/>
              </a:lnSpc>
            </a:pPr>
            <a:r>
              <a:rPr lang="uk-UA" sz="2100" b="1" dirty="0"/>
              <a:t> </a:t>
            </a:r>
            <a:r>
              <a:rPr lang="uk-UA" sz="2100" b="1" dirty="0" smtClean="0"/>
              <a:t>       </a:t>
            </a:r>
            <a:r>
              <a:rPr lang="uk-UA" sz="2100" b="1" dirty="0"/>
              <a:t>Е</a:t>
            </a:r>
            <a:r>
              <a:rPr lang="uk-UA" sz="2100" b="1" dirty="0" smtClean="0"/>
              <a:t>холокація властива землерийкам, китам, деяким птахам (</a:t>
            </a:r>
            <a:r>
              <a:rPr lang="uk-UA" sz="2100" b="1" dirty="0" err="1" smtClean="0"/>
              <a:t>салангам</a:t>
            </a:r>
            <a:r>
              <a:rPr lang="uk-UA" sz="2100" b="1" dirty="0" smtClean="0"/>
              <a:t> та </a:t>
            </a:r>
            <a:r>
              <a:rPr lang="uk-UA" sz="2100" b="1" dirty="0" err="1" smtClean="0"/>
              <a:t>гуахаро</a:t>
            </a:r>
            <a:r>
              <a:rPr lang="uk-UA" sz="2100" b="1" dirty="0" smtClean="0"/>
              <a:t>). </a:t>
            </a:r>
            <a:endParaRPr lang="ru-RU" sz="21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252355"/>
            <a:ext cx="621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Ехолокація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 descr="Афалі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49" y="329230"/>
            <a:ext cx="2381250" cy="15716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Блярина каролінська Blarina carolinensi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1"/>
          <a:stretch/>
        </p:blipFill>
        <p:spPr bwMode="auto">
          <a:xfrm>
            <a:off x="246514" y="2404009"/>
            <a:ext cx="2381250" cy="1639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3349" y="1900856"/>
            <a:ext cx="2327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Афаліна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0184" y="4043872"/>
            <a:ext cx="225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Землерийка </a:t>
            </a:r>
            <a:endParaRPr lang="ru-RU" b="1" dirty="0"/>
          </a:p>
        </p:txBody>
      </p:sp>
      <p:pic>
        <p:nvPicPr>
          <p:cNvPr id="2058" name="Picture 10" descr="Горбатий кит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86" y="4609350"/>
            <a:ext cx="2365738" cy="15771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6514" y="6186508"/>
            <a:ext cx="2453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Горбатий кит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4615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41654652"/>
              </p:ext>
            </p:extLst>
          </p:nvPr>
        </p:nvGraphicFramePr>
        <p:xfrm>
          <a:off x="287524" y="1012404"/>
          <a:ext cx="8568952" cy="5368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260648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 поведінки тварин за спрямованістю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96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5957" y="1193500"/>
            <a:ext cx="640871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	Птахи </a:t>
            </a:r>
            <a:r>
              <a:rPr lang="ru-RU" sz="2200" b="1" dirty="0" err="1"/>
              <a:t>під</a:t>
            </a:r>
            <a:r>
              <a:rPr lang="ru-RU" sz="2200" b="1" dirty="0"/>
              <a:t> час </a:t>
            </a:r>
            <a:r>
              <a:rPr lang="ru-RU" sz="2200" b="1" dirty="0" err="1"/>
              <a:t>перельотів</a:t>
            </a:r>
            <a:r>
              <a:rPr lang="ru-RU" sz="2200" b="1" dirty="0"/>
              <a:t> </a:t>
            </a:r>
            <a:r>
              <a:rPr lang="ru-RU" sz="2200" b="1" dirty="0" err="1"/>
              <a:t>летять</a:t>
            </a:r>
            <a:r>
              <a:rPr lang="ru-RU" sz="2200" b="1" dirty="0"/>
              <a:t> </a:t>
            </a:r>
            <a:r>
              <a:rPr lang="ru-RU" sz="2200" b="1" dirty="0" err="1"/>
              <a:t>уздовж</a:t>
            </a:r>
            <a:r>
              <a:rPr lang="ru-RU" sz="2200" b="1" dirty="0"/>
              <a:t> </a:t>
            </a:r>
            <a:r>
              <a:rPr lang="ru-RU" sz="2200" b="1" dirty="0" err="1"/>
              <a:t>річок</a:t>
            </a:r>
            <a:r>
              <a:rPr lang="ru-RU" sz="2200" b="1" dirty="0"/>
              <a:t> та </a:t>
            </a:r>
            <a:r>
              <a:rPr lang="ru-RU" sz="2200" b="1" dirty="0" err="1"/>
              <a:t>узбережжя</a:t>
            </a:r>
            <a:r>
              <a:rPr lang="ru-RU" sz="2200" b="1" dirty="0"/>
              <a:t>. </a:t>
            </a:r>
          </a:p>
          <a:p>
            <a:pPr algn="just">
              <a:lnSpc>
                <a:spcPct val="150000"/>
              </a:lnSpc>
            </a:pPr>
            <a:r>
              <a:rPr lang="ru-RU" sz="2200" b="1" dirty="0"/>
              <a:t>   </a:t>
            </a:r>
            <a:r>
              <a:rPr lang="ru-RU" sz="2200" b="1" dirty="0" smtClean="0"/>
              <a:t>	</a:t>
            </a:r>
            <a:r>
              <a:rPr lang="ru-RU" sz="2200" b="1" dirty="0" err="1" smtClean="0"/>
              <a:t>Ссавці</a:t>
            </a:r>
            <a:r>
              <a:rPr lang="ru-RU" sz="2200" b="1" dirty="0" smtClean="0"/>
              <a:t> </a:t>
            </a:r>
            <a:r>
              <a:rPr lang="ru-RU" sz="2200" b="1" dirty="0"/>
              <a:t>і </a:t>
            </a:r>
            <a:r>
              <a:rPr lang="ru-RU" sz="2200" b="1" dirty="0" err="1"/>
              <a:t>комахи</a:t>
            </a:r>
            <a:r>
              <a:rPr lang="ru-RU" sz="2200" b="1" dirty="0"/>
              <a:t> </a:t>
            </a:r>
            <a:r>
              <a:rPr lang="ru-RU" sz="2200" b="1" dirty="0" err="1"/>
              <a:t>під</a:t>
            </a:r>
            <a:r>
              <a:rPr lang="ru-RU" sz="2200" b="1" dirty="0"/>
              <a:t> час коротких </a:t>
            </a:r>
            <a:r>
              <a:rPr lang="ru-RU" sz="2200" b="1" dirty="0" err="1" smtClean="0"/>
              <a:t>подоро-жей</a:t>
            </a:r>
            <a:r>
              <a:rPr lang="ru-RU" sz="2200" b="1" dirty="0" smtClean="0"/>
              <a:t> </a:t>
            </a:r>
            <a:r>
              <a:rPr lang="ru-RU" sz="2200" b="1" dirty="0" err="1"/>
              <a:t>орієнтуються</a:t>
            </a:r>
            <a:r>
              <a:rPr lang="ru-RU" sz="2200" b="1" dirty="0"/>
              <a:t> за </a:t>
            </a:r>
            <a:r>
              <a:rPr lang="ru-RU" sz="2200" b="1" dirty="0" err="1"/>
              <a:t>певними</a:t>
            </a:r>
            <a:r>
              <a:rPr lang="ru-RU" sz="2200" b="1" dirty="0"/>
              <a:t> </a:t>
            </a:r>
            <a:r>
              <a:rPr lang="ru-RU" sz="2200" b="1" dirty="0" err="1"/>
              <a:t>ознаками</a:t>
            </a:r>
            <a:r>
              <a:rPr lang="ru-RU" sz="2200" b="1" dirty="0"/>
              <a:t> пейзажу. </a:t>
            </a:r>
            <a:endParaRPr lang="ru-RU" sz="2200" b="1" dirty="0" smtClean="0"/>
          </a:p>
          <a:p>
            <a:pPr algn="just">
              <a:lnSpc>
                <a:spcPct val="150000"/>
              </a:lnSpc>
            </a:pPr>
            <a:r>
              <a:rPr lang="ru-RU" sz="2200" b="1" dirty="0" smtClean="0"/>
              <a:t>   	Птахи</a:t>
            </a:r>
            <a:r>
              <a:rPr lang="ru-RU" sz="2200" b="1" dirty="0"/>
              <a:t>, </a:t>
            </a:r>
            <a:r>
              <a:rPr lang="ru-RU" sz="2200" b="1" dirty="0" err="1"/>
              <a:t>бджоли</a:t>
            </a:r>
            <a:r>
              <a:rPr lang="ru-RU" sz="2200" b="1" dirty="0"/>
              <a:t>, оси, мурашки та </a:t>
            </a:r>
            <a:r>
              <a:rPr lang="ru-RU" sz="2200" b="1" dirty="0" err="1"/>
              <a:t>деякі</a:t>
            </a:r>
            <a:r>
              <a:rPr lang="ru-RU" sz="2200" b="1" dirty="0"/>
              <a:t> </a:t>
            </a:r>
            <a:r>
              <a:rPr lang="ru-RU" sz="2200" b="1" dirty="0" err="1"/>
              <a:t>метелики</a:t>
            </a:r>
            <a:r>
              <a:rPr lang="ru-RU" sz="2200" b="1" dirty="0"/>
              <a:t> </a:t>
            </a:r>
            <a:r>
              <a:rPr lang="ru-RU" sz="2200" b="1" dirty="0" smtClean="0"/>
              <a:t>за </a:t>
            </a:r>
            <a:r>
              <a:rPr lang="ru-RU" sz="2200" b="1" dirty="0" err="1"/>
              <a:t>допомогою</a:t>
            </a:r>
            <a:r>
              <a:rPr lang="ru-RU" sz="2200" b="1" dirty="0"/>
              <a:t> </a:t>
            </a:r>
            <a:r>
              <a:rPr lang="ru-RU" sz="2200" b="1" dirty="0" err="1"/>
              <a:t>власного</a:t>
            </a:r>
            <a:r>
              <a:rPr lang="ru-RU" sz="2200" b="1" dirty="0"/>
              <a:t> </a:t>
            </a:r>
            <a:r>
              <a:rPr lang="ru-RU" sz="2200" b="1" dirty="0" smtClean="0"/>
              <a:t>«</a:t>
            </a:r>
            <a:r>
              <a:rPr lang="ru-RU" sz="2200" b="1" dirty="0" err="1" smtClean="0"/>
              <a:t>біологічного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годинника</a:t>
            </a:r>
            <a:r>
              <a:rPr lang="ru-RU" sz="2200" b="1" dirty="0" smtClean="0"/>
              <a:t>» </a:t>
            </a:r>
            <a:r>
              <a:rPr lang="ru-RU" sz="2200" b="1" dirty="0" err="1"/>
              <a:t>визначають</a:t>
            </a:r>
            <a:r>
              <a:rPr lang="ru-RU" sz="2200" b="1" dirty="0"/>
              <a:t> </a:t>
            </a:r>
            <a:r>
              <a:rPr lang="ru-RU" sz="2200" b="1" dirty="0" err="1" smtClean="0"/>
              <a:t>напрямок</a:t>
            </a:r>
            <a:r>
              <a:rPr lang="ru-RU" sz="2200" b="1" dirty="0" smtClean="0"/>
              <a:t> </a:t>
            </a:r>
            <a:r>
              <a:rPr lang="ru-RU" sz="2200" b="1" dirty="0" err="1"/>
              <a:t>руху</a:t>
            </a:r>
            <a:r>
              <a:rPr lang="ru-RU" sz="2200" b="1" dirty="0"/>
              <a:t>. </a:t>
            </a:r>
            <a:endParaRPr lang="ru-RU" sz="2200" b="1" dirty="0" smtClean="0"/>
          </a:p>
          <a:p>
            <a:pPr algn="just">
              <a:lnSpc>
                <a:spcPct val="150000"/>
              </a:lnSpc>
            </a:pPr>
            <a:r>
              <a:rPr lang="ru-RU" sz="2200" b="1" dirty="0" smtClean="0"/>
              <a:t>	</a:t>
            </a:r>
            <a:r>
              <a:rPr lang="ru-RU" sz="2200" b="1" dirty="0" err="1" smtClean="0"/>
              <a:t>Деякі</a:t>
            </a:r>
            <a:r>
              <a:rPr lang="ru-RU" sz="2200" b="1" dirty="0" smtClean="0"/>
              <a:t> птахи і </a:t>
            </a:r>
            <a:r>
              <a:rPr lang="ru-RU" sz="2200" b="1" dirty="0" err="1" smtClean="0"/>
              <a:t>жаби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ропухи</a:t>
            </a:r>
            <a:r>
              <a:rPr lang="ru-RU" sz="2200" b="1" dirty="0" smtClean="0"/>
              <a:t> </a:t>
            </a:r>
            <a:r>
              <a:rPr lang="ru-RU" sz="2200" b="1" dirty="0" err="1"/>
              <a:t>можуть</a:t>
            </a:r>
            <a:r>
              <a:rPr lang="ru-RU" sz="2200" b="1" dirty="0"/>
              <a:t> </a:t>
            </a:r>
            <a:r>
              <a:rPr lang="ru-RU" sz="2200" b="1" dirty="0" err="1" smtClean="0"/>
              <a:t>орієн-туватися</a:t>
            </a:r>
            <a:r>
              <a:rPr lang="ru-RU" sz="2200" b="1" dirty="0" smtClean="0"/>
              <a:t> </a:t>
            </a:r>
            <a:r>
              <a:rPr lang="ru-RU" sz="2200" b="1" dirty="0"/>
              <a:t>за </a:t>
            </a:r>
            <a:r>
              <a:rPr lang="ru-RU" sz="2200" b="1" dirty="0" err="1"/>
              <a:t>зірками</a:t>
            </a:r>
            <a:r>
              <a:rPr lang="ru-RU" sz="2200" b="1" dirty="0"/>
              <a:t> </a:t>
            </a:r>
            <a:r>
              <a:rPr lang="ru-RU" sz="2200" b="1" dirty="0" smtClean="0"/>
              <a:t>і </a:t>
            </a:r>
            <a:r>
              <a:rPr lang="ru-RU" sz="2200" b="1" dirty="0" err="1"/>
              <a:t>визначати</a:t>
            </a:r>
            <a:r>
              <a:rPr lang="ru-RU" sz="2200" b="1" dirty="0"/>
              <a:t> </a:t>
            </a:r>
            <a:r>
              <a:rPr lang="ru-RU" sz="2200" b="1" dirty="0" err="1"/>
              <a:t>північ</a:t>
            </a:r>
            <a:r>
              <a:rPr lang="ru-RU" sz="2200" b="1" dirty="0"/>
              <a:t> за </a:t>
            </a:r>
            <a:r>
              <a:rPr lang="ru-RU" sz="2200" b="1" dirty="0" smtClean="0"/>
              <a:t>Поляр-ною </a:t>
            </a:r>
            <a:r>
              <a:rPr lang="ru-RU" sz="2200" b="1" dirty="0" err="1"/>
              <a:t>зіркою</a:t>
            </a:r>
            <a:r>
              <a:rPr lang="ru-RU" sz="2200" b="1" dirty="0"/>
              <a:t>, а </a:t>
            </a:r>
            <a:r>
              <a:rPr lang="ru-RU" sz="2200" b="1" dirty="0" err="1"/>
              <a:t>південь</a:t>
            </a:r>
            <a:r>
              <a:rPr lang="ru-RU" sz="2200" b="1" dirty="0"/>
              <a:t> </a:t>
            </a:r>
            <a:r>
              <a:rPr lang="ru-RU" sz="2200" b="1" dirty="0" smtClean="0"/>
              <a:t>– за </a:t>
            </a:r>
            <a:r>
              <a:rPr lang="ru-RU" sz="2200" b="1" dirty="0" err="1"/>
              <a:t>Південним</a:t>
            </a:r>
            <a:r>
              <a:rPr lang="ru-RU" sz="2200" b="1" dirty="0"/>
              <a:t> </a:t>
            </a:r>
            <a:r>
              <a:rPr lang="ru-RU" sz="2200" b="1" dirty="0" err="1" smtClean="0"/>
              <a:t>Хрестом</a:t>
            </a:r>
            <a:r>
              <a:rPr lang="ru-RU" sz="2200" b="1" dirty="0"/>
              <a:t>. </a:t>
            </a:r>
            <a:endParaRPr lang="ru-RU" sz="22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1331640" y="406460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Способи орієнтування тварин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4" y="1196752"/>
            <a:ext cx="2103848" cy="15841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99" y="3025991"/>
            <a:ext cx="2103848" cy="1512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AutoShape 7" descr="Картинки по запросу мыграцыя жа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797152"/>
            <a:ext cx="2144460" cy="17172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877" y="4786571"/>
            <a:ext cx="964158" cy="72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428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13905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Хомінг</a:t>
            </a:r>
            <a:r>
              <a:rPr lang="uk-UA" sz="3200" b="1" dirty="0" smtClean="0"/>
              <a:t> 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98680"/>
            <a:ext cx="86138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200" b="1" dirty="0" smtClean="0">
                <a:latin typeface="Candara" pitchFamily="34" charset="0"/>
              </a:rPr>
              <a:t>	</a:t>
            </a:r>
            <a:r>
              <a:rPr lang="vi-VN" sz="2200" b="1" dirty="0" smtClean="0">
                <a:latin typeface="Candara" pitchFamily="34" charset="0"/>
              </a:rPr>
              <a:t>Хо́мінг</a:t>
            </a:r>
            <a:r>
              <a:rPr lang="uk-UA" sz="2200" b="1" dirty="0" smtClean="0">
                <a:latin typeface="Candara" pitchFamily="34" charset="0"/>
              </a:rPr>
              <a:t> – </a:t>
            </a:r>
            <a:r>
              <a:rPr lang="vi-VN" sz="2200" b="1" dirty="0" smtClean="0">
                <a:latin typeface="Candara" pitchFamily="34" charset="0"/>
              </a:rPr>
              <a:t>інстинкт </a:t>
            </a:r>
            <a:r>
              <a:rPr lang="vi-VN" sz="2200" b="1" dirty="0">
                <a:latin typeface="Candara" pitchFamily="34" charset="0"/>
              </a:rPr>
              <a:t>дому </a:t>
            </a:r>
            <a:r>
              <a:rPr lang="uk-UA" sz="2200" b="1" dirty="0" smtClean="0">
                <a:latin typeface="Candara" pitchFamily="34" charset="0"/>
              </a:rPr>
              <a:t>– </a:t>
            </a:r>
            <a:r>
              <a:rPr lang="vi-VN" sz="2200" b="1" dirty="0" smtClean="0">
                <a:latin typeface="Candara" pitchFamily="34" charset="0"/>
              </a:rPr>
              <a:t>здатність </a:t>
            </a:r>
            <a:r>
              <a:rPr lang="vi-VN" sz="2200" b="1" dirty="0">
                <a:latin typeface="Candara" pitchFamily="34" charset="0"/>
              </a:rPr>
              <a:t>тварини за певних умов </a:t>
            </a:r>
            <a:r>
              <a:rPr lang="uk-UA" sz="2200" b="1" dirty="0" smtClean="0">
                <a:latin typeface="Candara" pitchFamily="34" charset="0"/>
              </a:rPr>
              <a:t>по</a:t>
            </a:r>
            <a:r>
              <a:rPr lang="vi-VN" sz="2200" b="1" dirty="0" smtClean="0">
                <a:latin typeface="Candara" pitchFamily="34" charset="0"/>
              </a:rPr>
              <a:t>вертатися на </a:t>
            </a:r>
            <a:r>
              <a:rPr lang="vi-VN" sz="2200" b="1" dirty="0">
                <a:latin typeface="Candara" pitchFamily="34" charset="0"/>
              </a:rPr>
              <a:t>свою ділянку проживання, до гнізда, лігва тощо</a:t>
            </a:r>
            <a:r>
              <a:rPr lang="vi-VN" sz="2200" b="1" dirty="0" smtClean="0">
                <a:latin typeface="Candara" pitchFamily="34" charset="0"/>
              </a:rPr>
              <a:t>.</a:t>
            </a:r>
            <a:r>
              <a:rPr lang="uk-UA" sz="2200" b="1" dirty="0" smtClean="0">
                <a:latin typeface="Candara" pitchFamily="34" charset="0"/>
              </a:rPr>
              <a:t> </a:t>
            </a:r>
            <a:r>
              <a:rPr lang="ru-RU" sz="2200" b="1" dirty="0">
                <a:solidFill>
                  <a:srgbClr val="252525"/>
                </a:solidFill>
              </a:rPr>
              <a:t>У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його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основі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лежить</a:t>
            </a:r>
            <a:r>
              <a:rPr lang="ru-RU" sz="2200" b="1" dirty="0">
                <a:solidFill>
                  <a:srgbClr val="252525"/>
                </a:solidFill>
              </a:rPr>
              <a:t> «</a:t>
            </a:r>
            <a:r>
              <a:rPr lang="ru-RU" sz="2200" b="1" dirty="0" err="1">
                <a:solidFill>
                  <a:srgbClr val="252525"/>
                </a:solidFill>
              </a:rPr>
              <a:t>прив'язаність</a:t>
            </a:r>
            <a:r>
              <a:rPr lang="ru-RU" sz="2200" b="1" dirty="0">
                <a:solidFill>
                  <a:srgbClr val="252525"/>
                </a:solidFill>
              </a:rPr>
              <a:t>» </a:t>
            </a:r>
            <a:r>
              <a:rPr lang="ru-RU" sz="2200" b="1" dirty="0" err="1">
                <a:solidFill>
                  <a:srgbClr val="252525"/>
                </a:solidFill>
              </a:rPr>
              <a:t>особини</a:t>
            </a:r>
            <a:r>
              <a:rPr lang="ru-RU" sz="2200" b="1" dirty="0">
                <a:solidFill>
                  <a:srgbClr val="252525"/>
                </a:solidFill>
              </a:rPr>
              <a:t> до </a:t>
            </a:r>
            <a:r>
              <a:rPr lang="ru-RU" sz="2200" b="1" dirty="0" err="1">
                <a:solidFill>
                  <a:srgbClr val="252525"/>
                </a:solidFill>
              </a:rPr>
              <a:t>певної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ділянки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міс-цевості</a:t>
            </a:r>
            <a:r>
              <a:rPr lang="ru-RU" sz="2200" b="1" dirty="0">
                <a:solidFill>
                  <a:srgbClr val="252525"/>
                </a:solidFill>
              </a:rPr>
              <a:t>, де </a:t>
            </a:r>
            <a:r>
              <a:rPr lang="ru-RU" sz="2200" b="1" dirty="0" err="1">
                <a:solidFill>
                  <a:srgbClr val="252525"/>
                </a:solidFill>
              </a:rPr>
              <a:t>тварина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народилася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або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>
                <a:solidFill>
                  <a:srgbClr val="252525"/>
                </a:solidFill>
              </a:rPr>
              <a:t>де вона </a:t>
            </a:r>
            <a:r>
              <a:rPr lang="ru-RU" sz="2200" b="1" dirty="0" err="1" smtClean="0">
                <a:solidFill>
                  <a:srgbClr val="252525"/>
                </a:solidFill>
              </a:rPr>
              <a:t>розмножувалася</a:t>
            </a:r>
            <a:r>
              <a:rPr lang="ru-RU" sz="2200" b="1" dirty="0" smtClean="0">
                <a:solidFill>
                  <a:srgbClr val="252525"/>
                </a:solidFill>
              </a:rPr>
              <a:t>.</a:t>
            </a:r>
          </a:p>
        </p:txBody>
      </p:sp>
      <p:pic>
        <p:nvPicPr>
          <p:cNvPr id="2052" name="Picture 4" descr="http://cs409529.vk.me/v409529705/d99/25xKc1-gn7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08" y="3022338"/>
            <a:ext cx="1872208" cy="14041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82912" y="2942727"/>
            <a:ext cx="6309568" cy="1563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>
                <a:solidFill>
                  <a:srgbClr val="252525"/>
                </a:solidFill>
              </a:rPr>
              <a:t>	</a:t>
            </a:r>
            <a:r>
              <a:rPr lang="ru-RU" sz="2200" b="1" dirty="0" err="1" smtClean="0">
                <a:solidFill>
                  <a:srgbClr val="252525"/>
                </a:solidFill>
              </a:rPr>
              <a:t>Більшість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самців</a:t>
            </a:r>
            <a:r>
              <a:rPr lang="ru-RU" sz="2200" b="1" dirty="0" smtClean="0">
                <a:solidFill>
                  <a:srgbClr val="252525"/>
                </a:solidFill>
              </a:rPr>
              <a:t> </a:t>
            </a:r>
            <a:r>
              <a:rPr lang="ru-RU" sz="2200" b="1" dirty="0" err="1" smtClean="0">
                <a:solidFill>
                  <a:schemeClr val="tx2"/>
                </a:solidFill>
              </a:rPr>
              <a:t>морського</a:t>
            </a:r>
            <a:r>
              <a:rPr lang="ru-RU" sz="2200" b="1" dirty="0" smtClean="0">
                <a:solidFill>
                  <a:schemeClr val="tx2"/>
                </a:solidFill>
              </a:rPr>
              <a:t> котика</a:t>
            </a:r>
            <a:r>
              <a:rPr lang="ru-RU" sz="2200" b="1" dirty="0" smtClean="0">
                <a:solidFill>
                  <a:srgbClr val="252525"/>
                </a:solidFill>
              </a:rPr>
              <a:t> з </a:t>
            </a:r>
            <a:r>
              <a:rPr lang="ru-RU" sz="2200" b="1" dirty="0" err="1" smtClean="0">
                <a:solidFill>
                  <a:srgbClr val="252525"/>
                </a:solidFill>
              </a:rPr>
              <a:t>по-чатком</a:t>
            </a:r>
            <a:r>
              <a:rPr lang="ru-RU" sz="2200" b="1" dirty="0" smtClean="0">
                <a:solidFill>
                  <a:srgbClr val="252525"/>
                </a:solidFill>
              </a:rPr>
              <a:t> сезону </a:t>
            </a:r>
            <a:r>
              <a:rPr lang="ru-RU" sz="2200" b="1" dirty="0" err="1" smtClean="0">
                <a:solidFill>
                  <a:srgbClr val="252525"/>
                </a:solidFill>
              </a:rPr>
              <a:t>розмноження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вертаються</a:t>
            </a:r>
            <a:r>
              <a:rPr lang="ru-RU" sz="2200" b="1" dirty="0" smtClean="0">
                <a:solidFill>
                  <a:srgbClr val="252525"/>
                </a:solidFill>
              </a:rPr>
              <a:t> з року в </a:t>
            </a:r>
            <a:r>
              <a:rPr lang="ru-RU" sz="2200" b="1" dirty="0" err="1" smtClean="0">
                <a:solidFill>
                  <a:srgbClr val="252525"/>
                </a:solidFill>
              </a:rPr>
              <a:t>рік</a:t>
            </a:r>
            <a:r>
              <a:rPr lang="ru-RU" sz="2200" b="1" dirty="0" smtClean="0">
                <a:solidFill>
                  <a:srgbClr val="252525"/>
                </a:solidFill>
              </a:rPr>
              <a:t> на одну і ту саму </a:t>
            </a:r>
            <a:r>
              <a:rPr lang="ru-RU" sz="2200" b="1" dirty="0" err="1" smtClean="0">
                <a:solidFill>
                  <a:srgbClr val="252525"/>
                </a:solidFill>
              </a:rPr>
              <a:t>територію</a:t>
            </a:r>
            <a:r>
              <a:rPr lang="ru-RU" sz="2200" b="1" dirty="0" smtClean="0">
                <a:solidFill>
                  <a:srgbClr val="252525"/>
                </a:solidFill>
              </a:rPr>
              <a:t> </a:t>
            </a:r>
            <a:r>
              <a:rPr lang="ru-RU" sz="2200" b="1" dirty="0" err="1" smtClean="0">
                <a:solidFill>
                  <a:srgbClr val="252525"/>
                </a:solidFill>
              </a:rPr>
              <a:t>діаметром</a:t>
            </a:r>
            <a:r>
              <a:rPr lang="ru-RU" sz="2200" b="1" dirty="0" smtClean="0">
                <a:solidFill>
                  <a:srgbClr val="252525"/>
                </a:solidFill>
              </a:rPr>
              <a:t> 10 м. </a:t>
            </a:r>
            <a:endParaRPr lang="ru-RU" sz="2200" b="1" dirty="0">
              <a:solidFill>
                <a:srgbClr val="25252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1" y="4585715"/>
            <a:ext cx="64807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>
                <a:solidFill>
                  <a:schemeClr val="tx2"/>
                </a:solidFill>
              </a:rPr>
              <a:t>	</a:t>
            </a:r>
            <a:r>
              <a:rPr lang="ru-RU" sz="2200" b="1" dirty="0" err="1" smtClean="0">
                <a:solidFill>
                  <a:schemeClr val="tx2"/>
                </a:solidFill>
              </a:rPr>
              <a:t>Альбатроси</a:t>
            </a:r>
            <a:r>
              <a:rPr lang="ru-RU" sz="2200" b="1" dirty="0">
                <a:solidFill>
                  <a:srgbClr val="252525"/>
                </a:solidFill>
              </a:rPr>
              <a:t>, </a:t>
            </a:r>
            <a:r>
              <a:rPr lang="ru-RU" sz="2200" b="1" dirty="0" err="1">
                <a:solidFill>
                  <a:srgbClr val="252525"/>
                </a:solidFill>
              </a:rPr>
              <a:t>забрані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від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гніздової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території</a:t>
            </a:r>
            <a:r>
              <a:rPr lang="ru-RU" sz="2200" b="1" dirty="0">
                <a:solidFill>
                  <a:srgbClr val="252525"/>
                </a:solidFill>
              </a:rPr>
              <a:t> за 2000-6000 км, </a:t>
            </a:r>
            <a:r>
              <a:rPr lang="ru-RU" sz="2200" b="1" dirty="0" err="1">
                <a:solidFill>
                  <a:srgbClr val="252525"/>
                </a:solidFill>
              </a:rPr>
              <a:t>вертаються</a:t>
            </a:r>
            <a:r>
              <a:rPr lang="ru-RU" sz="2200" b="1" dirty="0">
                <a:solidFill>
                  <a:srgbClr val="252525"/>
                </a:solidFill>
              </a:rPr>
              <a:t> на </a:t>
            </a:r>
            <a:r>
              <a:rPr lang="ru-RU" sz="2200" b="1" dirty="0" err="1">
                <a:solidFill>
                  <a:srgbClr val="252525"/>
                </a:solidFill>
              </a:rPr>
              <a:t>свої</a:t>
            </a:r>
            <a:r>
              <a:rPr lang="ru-RU" sz="2200" b="1" dirty="0">
                <a:solidFill>
                  <a:srgbClr val="252525"/>
                </a:solidFill>
              </a:rPr>
              <a:t> </a:t>
            </a:r>
            <a:r>
              <a:rPr lang="ru-RU" sz="2200" b="1" dirty="0" err="1">
                <a:solidFill>
                  <a:srgbClr val="252525"/>
                </a:solidFill>
              </a:rPr>
              <a:t>гнізда</a:t>
            </a:r>
            <a:r>
              <a:rPr lang="ru-RU" sz="2200" b="1" dirty="0">
                <a:solidFill>
                  <a:srgbClr val="252525"/>
                </a:solidFill>
              </a:rPr>
              <a:t>, </a:t>
            </a:r>
            <a:r>
              <a:rPr lang="ru-RU" sz="2200" b="1" dirty="0" err="1">
                <a:solidFill>
                  <a:srgbClr val="252525"/>
                </a:solidFill>
              </a:rPr>
              <a:t>пролітаючи</a:t>
            </a:r>
            <a:r>
              <a:rPr lang="ru-RU" sz="2200" b="1" dirty="0">
                <a:solidFill>
                  <a:srgbClr val="252525"/>
                </a:solidFill>
              </a:rPr>
              <a:t> в </a:t>
            </a:r>
            <a:r>
              <a:rPr lang="ru-RU" sz="2200" b="1" dirty="0" err="1">
                <a:solidFill>
                  <a:srgbClr val="252525"/>
                </a:solidFill>
              </a:rPr>
              <a:t>середньому</a:t>
            </a:r>
            <a:r>
              <a:rPr lang="ru-RU" sz="2200" b="1" dirty="0">
                <a:solidFill>
                  <a:srgbClr val="252525"/>
                </a:solidFill>
              </a:rPr>
              <a:t> по 200–500 км на день.</a:t>
            </a:r>
            <a:endParaRPr lang="ru-RU" sz="2200" b="1" dirty="0"/>
          </a:p>
        </p:txBody>
      </p:sp>
      <p:pic>
        <p:nvPicPr>
          <p:cNvPr id="2054" name="Picture 6" descr="http://twarini.com/wp-content/uploads/2014/11/albatros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949" y="4713788"/>
            <a:ext cx="1992395" cy="1463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282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ogserviceclub.ru/uploads/posts/2015/2/udivitelnye-istorii-vozvrashhenij-sobak-i-koshek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5"/>
          <a:stretch/>
        </p:blipFill>
        <p:spPr bwMode="auto">
          <a:xfrm>
            <a:off x="323528" y="1196752"/>
            <a:ext cx="3965163" cy="2667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39785" y="830829"/>
            <a:ext cx="427296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	У 1923 р. </a:t>
            </a:r>
            <a:r>
              <a:rPr lang="ru-RU" sz="2200" b="1" dirty="0" err="1"/>
              <a:t>господарі</a:t>
            </a:r>
            <a:r>
              <a:rPr lang="ru-RU" sz="2200" b="1" dirty="0"/>
              <a:t> 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коллі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відпочивали</a:t>
            </a:r>
            <a:r>
              <a:rPr lang="ru-RU" sz="2200" b="1" dirty="0" smtClean="0"/>
              <a:t> у </a:t>
            </a:r>
            <a:r>
              <a:rPr lang="ru-RU" sz="2200" b="1" dirty="0" err="1" smtClean="0"/>
              <a:t>Волкотті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штаті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Індіана</a:t>
            </a:r>
            <a:r>
              <a:rPr lang="ru-RU" sz="2200" b="1" dirty="0" smtClean="0"/>
              <a:t>. </a:t>
            </a:r>
            <a:r>
              <a:rPr lang="ru-RU" sz="2200" b="1" dirty="0" err="1"/>
              <a:t>У</a:t>
            </a:r>
            <a:r>
              <a:rPr lang="ru-RU" sz="2200" b="1" dirty="0" err="1" smtClean="0"/>
              <a:t>зяти</a:t>
            </a:r>
            <a:r>
              <a:rPr lang="ru-RU" sz="2200" b="1" dirty="0" smtClean="0"/>
              <a:t> </a:t>
            </a:r>
            <a:r>
              <a:rPr lang="ru-RU" sz="2200" b="1" dirty="0"/>
              <a:t>з собою на </a:t>
            </a:r>
            <a:r>
              <a:rPr lang="ru-RU" sz="2200" b="1" dirty="0" err="1"/>
              <a:t>відпочинок</a:t>
            </a:r>
            <a:r>
              <a:rPr lang="ru-RU" sz="2200" b="1" dirty="0"/>
              <a:t> </a:t>
            </a:r>
            <a:r>
              <a:rPr lang="ru-RU" sz="2200" b="1" dirty="0" smtClean="0"/>
              <a:t>пса </a:t>
            </a:r>
            <a:r>
              <a:rPr lang="ru-RU" sz="2200" b="1" dirty="0" err="1" smtClean="0"/>
              <a:t>їм</a:t>
            </a:r>
            <a:r>
              <a:rPr lang="ru-RU" sz="2200" b="1" dirty="0" smtClean="0"/>
              <a:t> </a:t>
            </a:r>
            <a:r>
              <a:rPr lang="ru-RU" sz="2200" b="1" dirty="0" err="1"/>
              <a:t>здавалося</a:t>
            </a:r>
            <a:r>
              <a:rPr lang="ru-RU" sz="2200" b="1" dirty="0"/>
              <a:t> </a:t>
            </a:r>
            <a:r>
              <a:rPr lang="ru-RU" sz="2200" b="1" dirty="0" err="1" smtClean="0"/>
              <a:t>гар</a:t>
            </a:r>
            <a:r>
              <a:rPr lang="ru-RU" sz="2200" b="1" dirty="0" smtClean="0"/>
              <a:t>-ною </a:t>
            </a:r>
            <a:r>
              <a:rPr lang="ru-RU" sz="2200" b="1" dirty="0" err="1"/>
              <a:t>ідеєю</a:t>
            </a:r>
            <a:r>
              <a:rPr lang="ru-RU" sz="2200" b="1" dirty="0"/>
              <a:t> до тих </a:t>
            </a:r>
            <a:r>
              <a:rPr lang="ru-RU" sz="2200" b="1" dirty="0" err="1"/>
              <a:t>пір</a:t>
            </a:r>
            <a:r>
              <a:rPr lang="ru-RU" sz="2200" b="1" dirty="0"/>
              <a:t>, </a:t>
            </a:r>
            <a:r>
              <a:rPr lang="ru-RU" sz="2200" b="1" dirty="0" err="1"/>
              <a:t>поки</a:t>
            </a:r>
            <a:r>
              <a:rPr lang="ru-RU" sz="2200" b="1" dirty="0"/>
              <a:t> </a:t>
            </a:r>
            <a:r>
              <a:rPr lang="ru-RU" sz="2200" b="1" dirty="0" smtClean="0"/>
              <a:t>той не </a:t>
            </a:r>
            <a:r>
              <a:rPr lang="ru-RU" sz="2200" b="1" dirty="0" err="1" smtClean="0"/>
              <a:t>зник</a:t>
            </a:r>
            <a:r>
              <a:rPr lang="ru-RU" sz="2200" b="1" dirty="0" smtClean="0"/>
              <a:t>. </a:t>
            </a:r>
            <a:r>
              <a:rPr lang="ru-RU" sz="2200" b="1" dirty="0" err="1" smtClean="0"/>
              <a:t>Витративши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відпустку</a:t>
            </a:r>
            <a:r>
              <a:rPr lang="ru-RU" sz="2200" b="1" dirty="0" smtClean="0"/>
              <a:t> </a:t>
            </a:r>
            <a:endParaRPr lang="ru-RU" sz="2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овернення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коллі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Боббі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472" y="3863752"/>
            <a:ext cx="849694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на </a:t>
            </a:r>
            <a:r>
              <a:rPr lang="ru-RU" sz="2200" b="1" dirty="0" err="1" smtClean="0"/>
              <a:t>пошуки</a:t>
            </a:r>
            <a:r>
              <a:rPr lang="ru-RU" sz="2200" b="1" dirty="0"/>
              <a:t>, </a:t>
            </a:r>
            <a:r>
              <a:rPr lang="ru-RU" sz="2200" b="1" dirty="0" err="1"/>
              <a:t>засмучена</a:t>
            </a:r>
            <a:r>
              <a:rPr lang="ru-RU" sz="2200" b="1" dirty="0"/>
              <a:t> </a:t>
            </a:r>
            <a:r>
              <a:rPr lang="ru-RU" sz="2200" b="1" dirty="0" err="1"/>
              <a:t>сім'я</a:t>
            </a:r>
            <a:r>
              <a:rPr lang="ru-RU" sz="2200" b="1" dirty="0"/>
              <a:t> </a:t>
            </a:r>
            <a:r>
              <a:rPr lang="ru-RU" sz="2200" b="1" dirty="0" err="1"/>
              <a:t>попрямувала</a:t>
            </a:r>
            <a:r>
              <a:rPr lang="ru-RU" sz="2200" b="1" dirty="0"/>
              <a:t> </a:t>
            </a:r>
            <a:r>
              <a:rPr lang="ru-RU" sz="2200" b="1" dirty="0" err="1"/>
              <a:t>додому</a:t>
            </a:r>
            <a:r>
              <a:rPr lang="ru-RU" sz="2200" b="1" dirty="0"/>
              <a:t> в </a:t>
            </a:r>
            <a:r>
              <a:rPr lang="ru-RU" sz="2200" b="1" dirty="0" err="1"/>
              <a:t>Сілвертон</a:t>
            </a:r>
            <a:r>
              <a:rPr lang="ru-RU" sz="2200" b="1" dirty="0"/>
              <a:t>, штат Орегон</a:t>
            </a:r>
            <a:r>
              <a:rPr lang="ru-RU" sz="2200" b="1" dirty="0" smtClean="0"/>
              <a:t>.  </a:t>
            </a:r>
            <a:r>
              <a:rPr lang="ru-RU" sz="2200" b="1" dirty="0" err="1" smtClean="0"/>
              <a:t>Господарі</a:t>
            </a:r>
            <a:r>
              <a:rPr lang="ru-RU" sz="2200" b="1" dirty="0" smtClean="0"/>
              <a:t> </a:t>
            </a:r>
            <a:r>
              <a:rPr lang="ru-RU" sz="2200" b="1" dirty="0" err="1"/>
              <a:t>ніяк</a:t>
            </a:r>
            <a:r>
              <a:rPr lang="ru-RU" sz="2200" b="1" dirty="0"/>
              <a:t> не могли </a:t>
            </a:r>
            <a:r>
              <a:rPr lang="ru-RU" sz="2200" b="1" dirty="0" err="1"/>
              <a:t>передбачити</a:t>
            </a:r>
            <a:r>
              <a:rPr lang="ru-RU" sz="2200" b="1" dirty="0"/>
              <a:t>, </a:t>
            </a:r>
            <a:r>
              <a:rPr lang="ru-RU" sz="2200" b="1" dirty="0" err="1"/>
              <a:t>що</a:t>
            </a:r>
            <a:r>
              <a:rPr lang="ru-RU" sz="2200" b="1" dirty="0"/>
              <a:t> </a:t>
            </a:r>
            <a:r>
              <a:rPr lang="ru-RU" sz="2200" b="1" dirty="0" err="1"/>
              <a:t>Боббі</a:t>
            </a:r>
            <a:r>
              <a:rPr lang="ru-RU" sz="2200" b="1" dirty="0"/>
              <a:t> </a:t>
            </a:r>
            <a:r>
              <a:rPr lang="ru-RU" sz="2200" b="1" dirty="0" err="1"/>
              <a:t>раптово</a:t>
            </a:r>
            <a:r>
              <a:rPr lang="ru-RU" sz="2200" b="1" dirty="0"/>
              <a:t> </a:t>
            </a:r>
            <a:r>
              <a:rPr lang="ru-RU" sz="2200" b="1" dirty="0" err="1"/>
              <a:t>з'явиться</a:t>
            </a:r>
            <a:r>
              <a:rPr lang="ru-RU" sz="2200" b="1" dirty="0"/>
              <a:t> на </a:t>
            </a:r>
            <a:r>
              <a:rPr lang="ru-RU" sz="2200" b="1" dirty="0" err="1"/>
              <a:t>порозі</a:t>
            </a:r>
            <a:r>
              <a:rPr lang="ru-RU" sz="2200" b="1" dirty="0"/>
              <a:t> </a:t>
            </a:r>
            <a:r>
              <a:rPr lang="ru-RU" sz="2200" b="1" dirty="0" err="1"/>
              <a:t>їх</a:t>
            </a:r>
            <a:r>
              <a:rPr lang="ru-RU" sz="2200" b="1" dirty="0"/>
              <a:t> </a:t>
            </a:r>
            <a:r>
              <a:rPr lang="ru-RU" sz="2200" b="1" dirty="0" err="1"/>
              <a:t>будинку</a:t>
            </a:r>
            <a:r>
              <a:rPr lang="ru-RU" sz="2200" b="1" dirty="0"/>
              <a:t> через </a:t>
            </a:r>
            <a:r>
              <a:rPr lang="ru-RU" sz="2200" b="1" dirty="0" err="1"/>
              <a:t>шість</a:t>
            </a:r>
            <a:r>
              <a:rPr lang="ru-RU" sz="2200" b="1" dirty="0"/>
              <a:t> </a:t>
            </a:r>
            <a:r>
              <a:rPr lang="ru-RU" sz="2200" b="1" dirty="0" err="1"/>
              <a:t>місяців</a:t>
            </a:r>
            <a:r>
              <a:rPr lang="ru-RU" sz="2200" b="1" dirty="0"/>
              <a:t> </a:t>
            </a:r>
            <a:r>
              <a:rPr lang="ru-RU" sz="2200" b="1" dirty="0" err="1"/>
              <a:t>після</a:t>
            </a:r>
            <a:r>
              <a:rPr lang="ru-RU" sz="2200" b="1" dirty="0"/>
              <a:t> </a:t>
            </a:r>
            <a:r>
              <a:rPr lang="ru-RU" sz="2200" b="1" dirty="0" err="1"/>
              <a:t>свого</a:t>
            </a:r>
            <a:r>
              <a:rPr lang="ru-RU" sz="2200" b="1" dirty="0"/>
              <a:t> </a:t>
            </a:r>
            <a:r>
              <a:rPr lang="ru-RU" sz="2200" b="1" dirty="0" err="1" smtClean="0"/>
              <a:t>зникнення</a:t>
            </a:r>
            <a:r>
              <a:rPr lang="ru-RU" sz="2200" b="1" dirty="0" smtClean="0"/>
              <a:t>. За </a:t>
            </a:r>
            <a:r>
              <a:rPr lang="ru-RU" sz="2200" b="1" dirty="0" err="1"/>
              <a:t>ці</a:t>
            </a:r>
            <a:r>
              <a:rPr lang="ru-RU" sz="2200" b="1" dirty="0"/>
              <a:t> </a:t>
            </a:r>
            <a:r>
              <a:rPr lang="ru-RU" sz="2200" b="1" dirty="0" err="1"/>
              <a:t>півроку</a:t>
            </a:r>
            <a:r>
              <a:rPr lang="ru-RU" sz="2200" b="1" dirty="0"/>
              <a:t> пес </a:t>
            </a:r>
            <a:r>
              <a:rPr lang="ru-RU" sz="2200" b="1" dirty="0" err="1"/>
              <a:t>подолав</a:t>
            </a:r>
            <a:r>
              <a:rPr lang="ru-RU" sz="2200" b="1" dirty="0"/>
              <a:t> </a:t>
            </a:r>
            <a:r>
              <a:rPr lang="ru-RU" sz="2200" b="1" dirty="0" err="1"/>
              <a:t>відстань</a:t>
            </a:r>
            <a:r>
              <a:rPr lang="ru-RU" sz="2200" b="1" dirty="0"/>
              <a:t> </a:t>
            </a:r>
            <a:r>
              <a:rPr lang="ru-RU" sz="2200" b="1" dirty="0" err="1"/>
              <a:t>близько</a:t>
            </a:r>
            <a:r>
              <a:rPr lang="ru-RU" sz="2200" b="1" dirty="0"/>
              <a:t> 3200 </a:t>
            </a:r>
            <a:r>
              <a:rPr lang="ru-RU" sz="2200" b="1" dirty="0" smtClean="0"/>
              <a:t>км – за </a:t>
            </a:r>
            <a:r>
              <a:rPr lang="ru-RU" sz="2200" b="1" dirty="0" err="1"/>
              <a:t>свідченнями</a:t>
            </a:r>
            <a:r>
              <a:rPr lang="ru-RU" sz="2200" b="1" dirty="0"/>
              <a:t> </a:t>
            </a:r>
            <a:r>
              <a:rPr lang="ru-RU" sz="2200" b="1" dirty="0" err="1"/>
              <a:t>очевидців</a:t>
            </a:r>
            <a:r>
              <a:rPr lang="ru-RU" sz="2200" b="1" dirty="0"/>
              <a:t>, </a:t>
            </a:r>
            <a:r>
              <a:rPr lang="ru-RU" sz="2200" b="1" dirty="0" err="1"/>
              <a:t>його</a:t>
            </a:r>
            <a:r>
              <a:rPr lang="ru-RU" sz="2200" b="1" dirty="0"/>
              <a:t> шлях </a:t>
            </a:r>
            <a:r>
              <a:rPr lang="ru-RU" sz="2200" b="1" dirty="0" err="1"/>
              <a:t>пролягав</a:t>
            </a:r>
            <a:r>
              <a:rPr lang="ru-RU" sz="2200" b="1" dirty="0"/>
              <a:t> через </a:t>
            </a:r>
            <a:r>
              <a:rPr lang="ru-RU" sz="2200" b="1" dirty="0" err="1"/>
              <a:t>чотири</a:t>
            </a:r>
            <a:r>
              <a:rPr lang="ru-RU" sz="2200" b="1" dirty="0"/>
              <a:t> </a:t>
            </a:r>
            <a:r>
              <a:rPr lang="ru-RU" sz="2200" b="1" dirty="0" err="1" smtClean="0"/>
              <a:t>штати</a:t>
            </a:r>
            <a:r>
              <a:rPr lang="ru-RU" sz="2200" b="1" dirty="0" smtClean="0"/>
              <a:t>!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51952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836712"/>
            <a:ext cx="5256584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/>
              <a:t>	Кіт </a:t>
            </a:r>
            <a:r>
              <a:rPr lang="uk-UA" sz="2200" b="1" dirty="0" err="1" smtClean="0"/>
              <a:t>Шугар</a:t>
            </a:r>
            <a:r>
              <a:rPr lang="uk-UA" sz="2200" b="1" dirty="0" smtClean="0"/>
              <a:t> довгий час жив із </a:t>
            </a:r>
            <a:r>
              <a:rPr lang="ru-RU" sz="2200" b="1" dirty="0" smtClean="0"/>
              <a:t>господарями </a:t>
            </a:r>
            <a:r>
              <a:rPr lang="ru-RU" sz="2200" b="1" dirty="0"/>
              <a:t>в </a:t>
            </a:r>
            <a:r>
              <a:rPr lang="ru-RU" sz="2200" b="1" dirty="0" err="1"/>
              <a:t>Каліфорнії</a:t>
            </a:r>
            <a:r>
              <a:rPr lang="ru-RU" sz="2200" b="1" dirty="0"/>
              <a:t>, США. </a:t>
            </a:r>
            <a:r>
              <a:rPr lang="ru-RU" sz="2200" b="1" dirty="0" smtClean="0"/>
              <a:t>Родина </a:t>
            </a:r>
            <a:r>
              <a:rPr lang="ru-RU" sz="2200" b="1" dirty="0" err="1" smtClean="0"/>
              <a:t>переїхала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жити</a:t>
            </a:r>
            <a:r>
              <a:rPr lang="ru-RU" sz="2200" b="1" dirty="0" smtClean="0"/>
              <a:t> в Оклахому</a:t>
            </a:r>
            <a:r>
              <a:rPr lang="ru-RU" sz="2200" b="1" dirty="0"/>
              <a:t>, </a:t>
            </a:r>
            <a:r>
              <a:rPr lang="ru-RU" sz="2200" b="1" dirty="0" err="1" smtClean="0"/>
              <a:t>який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знаходиться</a:t>
            </a:r>
            <a:r>
              <a:rPr lang="ru-RU" sz="2200" b="1" dirty="0" smtClean="0"/>
              <a:t> через </a:t>
            </a:r>
            <a:r>
              <a:rPr lang="ru-RU" sz="2200" b="1" dirty="0"/>
              <a:t>два </a:t>
            </a:r>
            <a:r>
              <a:rPr lang="ru-RU" sz="2200" b="1" dirty="0" err="1"/>
              <a:t>штати</a:t>
            </a:r>
            <a:r>
              <a:rPr lang="ru-RU" sz="2200" b="1" dirty="0"/>
              <a:t> </a:t>
            </a:r>
            <a:r>
              <a:rPr lang="ru-RU" sz="2200" b="1" dirty="0" smtClean="0"/>
              <a:t>на </a:t>
            </a:r>
            <a:r>
              <a:rPr lang="ru-RU" sz="2200" b="1" dirty="0" err="1" smtClean="0"/>
              <a:t>захід</a:t>
            </a:r>
            <a:r>
              <a:rPr lang="ru-RU" sz="2200" b="1" dirty="0" smtClean="0"/>
              <a:t>. </a:t>
            </a:r>
            <a:r>
              <a:rPr lang="ru-RU" sz="2200" b="1" dirty="0" err="1" smtClean="0"/>
              <a:t>Під</a:t>
            </a:r>
            <a:r>
              <a:rPr lang="ru-RU" sz="2200" b="1" dirty="0" smtClean="0"/>
              <a:t> </a:t>
            </a:r>
            <a:r>
              <a:rPr lang="ru-RU" sz="2200" b="1" dirty="0"/>
              <a:t>час </a:t>
            </a:r>
            <a:r>
              <a:rPr lang="ru-RU" sz="2200" b="1" dirty="0" err="1" smtClean="0"/>
              <a:t>цієї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подорожі</a:t>
            </a:r>
            <a:r>
              <a:rPr lang="ru-RU" sz="2200" b="1" dirty="0" smtClean="0"/>
              <a:t> пропав </a:t>
            </a:r>
            <a:r>
              <a:rPr lang="ru-RU" sz="2200" b="1" dirty="0" err="1" smtClean="0"/>
              <a:t>улюблений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кіт</a:t>
            </a:r>
            <a:r>
              <a:rPr lang="ru-RU" sz="2200" b="1" dirty="0" smtClean="0"/>
              <a:t>. </a:t>
            </a:r>
            <a:r>
              <a:rPr lang="ru-RU" sz="2200" b="1" dirty="0" err="1" smtClean="0"/>
              <a:t>Його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зникнення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побачили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тільки</a:t>
            </a:r>
            <a:r>
              <a:rPr lang="ru-RU" sz="2200" b="1" dirty="0" smtClean="0"/>
              <a:t> </a:t>
            </a:r>
            <a:r>
              <a:rPr lang="ru-RU" sz="2200" b="1" dirty="0"/>
              <a:t>через </a:t>
            </a:r>
            <a:r>
              <a:rPr lang="ru-RU" sz="2200" b="1" dirty="0" err="1"/>
              <a:t>кілька</a:t>
            </a:r>
            <a:r>
              <a:rPr lang="ru-RU" sz="2200" b="1" dirty="0"/>
              <a:t> годин.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71573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Дивне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повернення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кота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Шугара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s://pp.vk.me/c309130/v309130449/3354/X84xQy3SD7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6" t="7710"/>
          <a:stretch/>
        </p:blipFill>
        <p:spPr bwMode="auto">
          <a:xfrm>
            <a:off x="323528" y="1174869"/>
            <a:ext cx="3152308" cy="31576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332528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/>
              <a:t>	Через 14 </a:t>
            </a:r>
            <a:r>
              <a:rPr lang="ru-RU" sz="2200" b="1" dirty="0" err="1"/>
              <a:t>місяців</a:t>
            </a:r>
            <a:r>
              <a:rPr lang="ru-RU" sz="2200" b="1" dirty="0"/>
              <a:t> </a:t>
            </a:r>
            <a:r>
              <a:rPr lang="ru-RU" sz="2200" b="1" dirty="0" err="1"/>
              <a:t>після</a:t>
            </a:r>
            <a:r>
              <a:rPr lang="ru-RU" sz="2200" b="1" dirty="0"/>
              <a:t> </a:t>
            </a:r>
            <a:r>
              <a:rPr lang="ru-RU" sz="2200" b="1" dirty="0" err="1" smtClean="0"/>
              <a:t>цього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кіт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з’явився</a:t>
            </a:r>
            <a:r>
              <a:rPr lang="ru-RU" sz="2200" b="1" dirty="0" smtClean="0"/>
              <a:t> у </a:t>
            </a:r>
            <a:r>
              <a:rPr lang="ru-RU" sz="2200" b="1" dirty="0" err="1" smtClean="0"/>
              <a:t>новій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оселі</a:t>
            </a:r>
            <a:r>
              <a:rPr lang="ru-RU" sz="2200" b="1" dirty="0" smtClean="0"/>
              <a:t> – </a:t>
            </a:r>
            <a:r>
              <a:rPr lang="ru-RU" sz="2200" b="1" dirty="0" err="1"/>
              <a:t>він</a:t>
            </a:r>
            <a:r>
              <a:rPr lang="ru-RU" sz="2200" b="1" dirty="0"/>
              <a:t> </a:t>
            </a:r>
            <a:r>
              <a:rPr lang="ru-RU" sz="2200" b="1" dirty="0" err="1"/>
              <a:t>у</a:t>
            </a:r>
            <a:r>
              <a:rPr lang="ru-RU" sz="2200" b="1" dirty="0" err="1" smtClean="0"/>
              <a:t>ліз</a:t>
            </a:r>
            <a:r>
              <a:rPr lang="ru-RU" sz="2200" b="1" dirty="0" smtClean="0"/>
              <a:t> </a:t>
            </a:r>
            <a:r>
              <a:rPr lang="ru-RU" sz="2200" b="1" dirty="0"/>
              <a:t>у </a:t>
            </a:r>
            <a:r>
              <a:rPr lang="ru-RU" sz="2200" b="1" dirty="0" err="1" smtClean="0"/>
              <a:t>відчинене</a:t>
            </a:r>
            <a:r>
              <a:rPr lang="ru-RU" sz="2200" b="1" dirty="0" smtClean="0"/>
              <a:t> </a:t>
            </a:r>
            <a:r>
              <a:rPr lang="ru-RU" sz="2200" b="1" dirty="0" err="1"/>
              <a:t>вікно</a:t>
            </a:r>
            <a:r>
              <a:rPr lang="ru-RU" sz="2200" b="1" dirty="0"/>
              <a:t>. </a:t>
            </a:r>
            <a:r>
              <a:rPr lang="ru-RU" sz="2200" b="1" dirty="0" smtClean="0"/>
              <a:t>Дивно не </a:t>
            </a:r>
            <a:r>
              <a:rPr lang="ru-RU" sz="2200" b="1" dirty="0"/>
              <a:t>те, </a:t>
            </a:r>
            <a:r>
              <a:rPr lang="ru-RU" sz="2200" b="1" dirty="0" err="1"/>
              <a:t>що</a:t>
            </a:r>
            <a:r>
              <a:rPr lang="ru-RU" sz="2200" b="1" dirty="0"/>
              <a:t> </a:t>
            </a:r>
            <a:r>
              <a:rPr lang="ru-RU" sz="2200" b="1" dirty="0" err="1"/>
              <a:t>кіт</a:t>
            </a:r>
            <a:r>
              <a:rPr lang="ru-RU" sz="2200" b="1" dirty="0"/>
              <a:t> </a:t>
            </a:r>
            <a:r>
              <a:rPr lang="ru-RU" sz="2200" b="1" dirty="0" err="1"/>
              <a:t>вижив</a:t>
            </a:r>
            <a:r>
              <a:rPr lang="ru-RU" sz="2200" b="1" dirty="0"/>
              <a:t> і </a:t>
            </a:r>
            <a:r>
              <a:rPr lang="ru-RU" sz="2200" b="1" dirty="0" err="1"/>
              <a:t>дістався</a:t>
            </a:r>
            <a:r>
              <a:rPr lang="ru-RU" sz="2200" b="1" dirty="0"/>
              <a:t> до </a:t>
            </a:r>
            <a:r>
              <a:rPr lang="ru-RU" sz="2200" b="1" dirty="0" err="1"/>
              <a:t>кінцевого</a:t>
            </a:r>
            <a:r>
              <a:rPr lang="ru-RU" sz="2200" b="1" dirty="0"/>
              <a:t> пункту, а те, як </a:t>
            </a:r>
            <a:r>
              <a:rPr lang="ru-RU" sz="2200" b="1" dirty="0" err="1"/>
              <a:t>він</a:t>
            </a:r>
            <a:r>
              <a:rPr lang="ru-RU" sz="2200" b="1" dirty="0"/>
              <a:t> </a:t>
            </a:r>
            <a:r>
              <a:rPr lang="ru-RU" sz="2200" b="1" dirty="0" err="1"/>
              <a:t>відшукав</a:t>
            </a:r>
            <a:r>
              <a:rPr lang="ru-RU" sz="2200" b="1" dirty="0"/>
              <a:t> </a:t>
            </a:r>
            <a:r>
              <a:rPr lang="ru-RU" sz="2200" b="1" dirty="0" err="1"/>
              <a:t>господарів</a:t>
            </a:r>
            <a:r>
              <a:rPr lang="ru-RU" sz="2200" b="1" dirty="0"/>
              <a:t>, </a:t>
            </a:r>
            <a:r>
              <a:rPr lang="ru-RU" sz="2200" b="1" dirty="0" err="1"/>
              <a:t>якщо</a:t>
            </a:r>
            <a:r>
              <a:rPr lang="ru-RU" sz="2200" b="1" dirty="0"/>
              <a:t> до </a:t>
            </a:r>
            <a:r>
              <a:rPr lang="ru-RU" sz="2200" b="1" dirty="0" err="1"/>
              <a:t>цього</a:t>
            </a:r>
            <a:r>
              <a:rPr lang="ru-RU" sz="2200" b="1" dirty="0"/>
              <a:t> </a:t>
            </a:r>
            <a:r>
              <a:rPr lang="ru-RU" sz="2200" b="1" dirty="0" err="1"/>
              <a:t>ніколи</a:t>
            </a:r>
            <a:r>
              <a:rPr lang="ru-RU" sz="2200" b="1" dirty="0"/>
              <a:t> не </a:t>
            </a:r>
            <a:r>
              <a:rPr lang="ru-RU" sz="2200" b="1" dirty="0" err="1"/>
              <a:t>був</a:t>
            </a:r>
            <a:r>
              <a:rPr lang="ru-RU" sz="2200" b="1" dirty="0"/>
              <a:t> в </a:t>
            </a:r>
            <a:r>
              <a:rPr lang="ru-RU" sz="2200" b="1" dirty="0" err="1"/>
              <a:t>Оклахомі</a:t>
            </a:r>
            <a:r>
              <a:rPr lang="ru-RU" sz="2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99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gavgavka.com/images/articles/2012/kokerspanielamerikanski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11" y="1844824"/>
            <a:ext cx="3311695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1196752"/>
            <a:ext cx="4572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      У </a:t>
            </a:r>
            <a:r>
              <a:rPr lang="ru-RU" sz="2200" b="1" dirty="0" err="1"/>
              <a:t>французького</a:t>
            </a:r>
            <a:r>
              <a:rPr lang="ru-RU" sz="2200" b="1" dirty="0"/>
              <a:t> хлопчика, </a:t>
            </a:r>
            <a:r>
              <a:rPr lang="ru-RU" sz="2200" b="1" dirty="0" err="1"/>
              <a:t>який</a:t>
            </a:r>
            <a:r>
              <a:rPr lang="ru-RU" sz="2200" b="1" dirty="0"/>
              <a:t> чистив </a:t>
            </a:r>
            <a:r>
              <a:rPr lang="ru-RU" sz="2200" b="1" dirty="0" err="1"/>
              <a:t>взуття</a:t>
            </a:r>
            <a:r>
              <a:rPr lang="ru-RU" sz="2200" b="1" dirty="0"/>
              <a:t>, </a:t>
            </a:r>
            <a:r>
              <a:rPr lang="ru-RU" sz="2200" b="1" dirty="0" err="1"/>
              <a:t>був</a:t>
            </a:r>
            <a:r>
              <a:rPr lang="ru-RU" sz="2200" b="1" dirty="0"/>
              <a:t> </a:t>
            </a:r>
            <a:r>
              <a:rPr lang="ru-RU" sz="2200" b="1" dirty="0" err="1"/>
              <a:t>розумний</a:t>
            </a:r>
            <a:r>
              <a:rPr lang="ru-RU" sz="2200" b="1" dirty="0"/>
              <a:t> </a:t>
            </a:r>
            <a:r>
              <a:rPr lang="ru-RU" sz="2200" b="1" dirty="0" err="1" smtClean="0"/>
              <a:t>спа-нієль</a:t>
            </a:r>
            <a:r>
              <a:rPr lang="ru-RU" sz="2200" b="1" dirty="0" smtClean="0"/>
              <a:t> </a:t>
            </a:r>
            <a:r>
              <a:rPr lang="ru-RU" sz="2200" b="1" dirty="0"/>
              <a:t>– </a:t>
            </a:r>
            <a:r>
              <a:rPr lang="ru-RU" sz="2200" b="1" dirty="0" smtClean="0"/>
              <a:t>пес наступав </a:t>
            </a:r>
            <a:r>
              <a:rPr lang="ru-RU" sz="2200" b="1" dirty="0"/>
              <a:t>на ноги </a:t>
            </a:r>
            <a:r>
              <a:rPr lang="ru-RU" sz="2200" b="1" dirty="0" smtClean="0"/>
              <a:t>пере-</a:t>
            </a:r>
            <a:r>
              <a:rPr lang="ru-RU" sz="2200" b="1" dirty="0" err="1" smtClean="0"/>
              <a:t>хожим</a:t>
            </a:r>
            <a:r>
              <a:rPr lang="ru-RU" sz="2200" b="1" dirty="0"/>
              <a:t>, </a:t>
            </a:r>
            <a:r>
              <a:rPr lang="ru-RU" sz="2200" b="1" dirty="0" err="1"/>
              <a:t>щоб</a:t>
            </a:r>
            <a:r>
              <a:rPr lang="ru-RU" sz="2200" b="1" dirty="0"/>
              <a:t> </a:t>
            </a:r>
            <a:r>
              <a:rPr lang="ru-RU" sz="2200" b="1" dirty="0" err="1"/>
              <a:t>ті</a:t>
            </a:r>
            <a:r>
              <a:rPr lang="ru-RU" sz="2200" b="1" dirty="0"/>
              <a:t> чистили у хлопчика черевики. Про </a:t>
            </a:r>
            <a:r>
              <a:rPr lang="ru-RU" sz="2200" b="1" dirty="0" err="1"/>
              <a:t>геніального</a:t>
            </a:r>
            <a:r>
              <a:rPr lang="ru-RU" sz="2200" b="1" dirty="0"/>
              <a:t> пса </a:t>
            </a:r>
            <a:r>
              <a:rPr lang="ru-RU" sz="2200" b="1" dirty="0" err="1"/>
              <a:t>дізнався</a:t>
            </a:r>
            <a:r>
              <a:rPr lang="ru-RU" sz="2200" b="1" dirty="0"/>
              <a:t> </a:t>
            </a:r>
            <a:r>
              <a:rPr lang="ru-RU" sz="2200" b="1" dirty="0" err="1"/>
              <a:t>багатий</a:t>
            </a:r>
            <a:r>
              <a:rPr lang="ru-RU" sz="2200" b="1" dirty="0"/>
              <a:t> </a:t>
            </a:r>
            <a:r>
              <a:rPr lang="ru-RU" sz="2200" b="1" dirty="0" err="1"/>
              <a:t>англієць</a:t>
            </a:r>
            <a:r>
              <a:rPr lang="ru-RU" sz="2200" b="1" dirty="0"/>
              <a:t>, </a:t>
            </a:r>
            <a:r>
              <a:rPr lang="ru-RU" sz="2200" b="1" dirty="0" err="1"/>
              <a:t>який</a:t>
            </a:r>
            <a:r>
              <a:rPr lang="ru-RU" sz="2200" b="1" dirty="0"/>
              <a:t> </a:t>
            </a:r>
            <a:r>
              <a:rPr lang="ru-RU" sz="2200" b="1" dirty="0" err="1"/>
              <a:t>умовив</a:t>
            </a:r>
            <a:r>
              <a:rPr lang="ru-RU" sz="2200" b="1" dirty="0"/>
              <a:t> хлопчика </a:t>
            </a:r>
            <a:r>
              <a:rPr lang="ru-RU" sz="2200" b="1" dirty="0" err="1"/>
              <a:t>продати</a:t>
            </a:r>
            <a:r>
              <a:rPr lang="ru-RU" sz="2200" b="1" dirty="0"/>
              <a:t> собачку. </a:t>
            </a:r>
            <a:r>
              <a:rPr lang="ru-RU" sz="2200" b="1" dirty="0" err="1" smtClean="0"/>
              <a:t>Його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англієць</a:t>
            </a:r>
            <a:r>
              <a:rPr lang="ru-RU" sz="2200" b="1" dirty="0" smtClean="0"/>
              <a:t> </a:t>
            </a:r>
            <a:r>
              <a:rPr lang="ru-RU" sz="2200" b="1" dirty="0" err="1"/>
              <a:t>відвіз</a:t>
            </a:r>
            <a:r>
              <a:rPr lang="ru-RU" sz="2200" b="1" dirty="0"/>
              <a:t> </a:t>
            </a:r>
            <a:r>
              <a:rPr lang="ru-RU" sz="2200" b="1" dirty="0" smtClean="0"/>
              <a:t>у Лондон... </a:t>
            </a:r>
          </a:p>
          <a:p>
            <a:pPr algn="just">
              <a:lnSpc>
                <a:spcPct val="150000"/>
              </a:lnSpc>
            </a:pPr>
            <a:r>
              <a:rPr lang="ru-RU" sz="2200" b="1" dirty="0" smtClean="0"/>
              <a:t>     А </a:t>
            </a:r>
            <a:r>
              <a:rPr lang="ru-RU" sz="2200" b="1" dirty="0"/>
              <a:t>через три </a:t>
            </a:r>
            <a:r>
              <a:rPr lang="ru-RU" sz="2200" b="1" dirty="0" err="1"/>
              <a:t>тижні</a:t>
            </a:r>
            <a:r>
              <a:rPr lang="ru-RU" sz="2200" b="1" dirty="0"/>
              <a:t> </a:t>
            </a:r>
            <a:r>
              <a:rPr lang="ru-RU" sz="2200" b="1" dirty="0" err="1"/>
              <a:t>спанієль</a:t>
            </a:r>
            <a:r>
              <a:rPr lang="ru-RU" sz="2200" b="1" dirty="0"/>
              <a:t> </a:t>
            </a:r>
            <a:r>
              <a:rPr lang="ru-RU" sz="2200" b="1" dirty="0" err="1"/>
              <a:t>знову</a:t>
            </a:r>
            <a:r>
              <a:rPr lang="ru-RU" sz="2200" b="1" dirty="0"/>
              <a:t> </a:t>
            </a:r>
            <a:r>
              <a:rPr lang="ru-RU" sz="2200" b="1" dirty="0" err="1" smtClean="0"/>
              <a:t>псував</a:t>
            </a:r>
            <a:r>
              <a:rPr lang="ru-RU" sz="2200" b="1" dirty="0" smtClean="0"/>
              <a:t> </a:t>
            </a:r>
            <a:r>
              <a:rPr lang="ru-RU" sz="2200" b="1" dirty="0" err="1"/>
              <a:t>взуття</a:t>
            </a:r>
            <a:r>
              <a:rPr lang="ru-RU" sz="2200" b="1" dirty="0"/>
              <a:t> на </a:t>
            </a:r>
            <a:r>
              <a:rPr lang="ru-RU" sz="2200" b="1" dirty="0" err="1"/>
              <a:t>вулицях</a:t>
            </a:r>
            <a:r>
              <a:rPr lang="ru-RU" sz="2200" b="1" dirty="0"/>
              <a:t> Парижа.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313905"/>
            <a:ext cx="8532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Геніальний </a:t>
            </a:r>
            <a:r>
              <a:rPr lang="uk-UA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спаніель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036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375" y="527970"/>
            <a:ext cx="6362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з підручником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utoShape 4" descr="Картинки по запросу робота з підручник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32656"/>
            <a:ext cx="1300149" cy="15601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7975" y="1461948"/>
            <a:ext cx="367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 smtClean="0"/>
              <a:t>Заповніть таблицю.</a:t>
            </a:r>
            <a:endParaRPr lang="ru-RU" sz="2200" b="1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027358"/>
              </p:ext>
            </p:extLst>
          </p:nvPr>
        </p:nvGraphicFramePr>
        <p:xfrm>
          <a:off x="307975" y="2204864"/>
          <a:ext cx="8440140" cy="33832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110035"/>
                <a:gridCol w="2225998"/>
                <a:gridCol w="1994072"/>
                <a:gridCol w="211003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/>
                        <a:t>Стадії поведінкового акту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/>
                        <a:t>Характеристика поведінкового</a:t>
                      </a:r>
                      <a:r>
                        <a:rPr lang="uk-UA" sz="2200" baseline="0" dirty="0" smtClean="0"/>
                        <a:t> </a:t>
                      </a:r>
                      <a:r>
                        <a:rPr lang="uk-UA" sz="2200" dirty="0" smtClean="0"/>
                        <a:t>акту 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/>
                        <a:t>Стимули, які ініціюють стадію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200" dirty="0" smtClean="0"/>
                        <a:t>Приклади стимулів</a:t>
                      </a:r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Пошукова поведінка </a:t>
                      </a:r>
                      <a:endParaRPr lang="ru-RU" sz="2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Ключові стимули</a:t>
                      </a:r>
                      <a:endParaRPr lang="ru-RU" sz="2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sz="2200" b="1" dirty="0" smtClean="0"/>
                        <a:t>Завершальний акт</a:t>
                      </a:r>
                      <a:endParaRPr lang="ru-RU" sz="2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388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24807"/>
            <a:ext cx="67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Відповідаємо на запитання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Які типи поведінкових реакцій вам відомі?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Назвати форми вродженої поведінки тварин.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Охарактеризувати форми поведінки тварин за спрямованістю.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Які способи орієнтування тварин вам відомі?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Дайте визначення поняття «</a:t>
            </a:r>
            <a:r>
              <a:rPr lang="uk-UA" sz="2200" b="1" dirty="0" err="1" smtClean="0"/>
              <a:t>хомінг</a:t>
            </a:r>
            <a:r>
              <a:rPr lang="uk-UA" sz="2200" b="1" dirty="0" smtClean="0"/>
              <a:t>» та охарактеризуйте його прояви.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Поясніть поняття «поведінковий акт».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dirty="0" smtClean="0"/>
              <a:t>Охарактеризуйте стадії поведінкового акту.</a:t>
            </a:r>
            <a:endParaRPr lang="ru-RU" sz="2200" b="1" dirty="0"/>
          </a:p>
        </p:txBody>
      </p:sp>
      <p:pic>
        <p:nvPicPr>
          <p:cNvPr id="2050" name="Picture 2" descr="http://bernheim.pl/assets/znak_zapytani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084" y="349405"/>
            <a:ext cx="1279395" cy="12793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52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522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Завдання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уроку: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120" y="1052736"/>
            <a:ext cx="857840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/>
              <a:t>сформувати уявлення про вроджену та набуту поведінку, способи орієнтування тварин, </a:t>
            </a:r>
            <a:r>
              <a:rPr lang="uk-UA" sz="2200" b="1" dirty="0" err="1" smtClean="0"/>
              <a:t>хомінг</a:t>
            </a:r>
            <a:r>
              <a:rPr lang="uk-UA" sz="2200" b="1" dirty="0" smtClean="0"/>
              <a:t> та міграцію;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/>
              <a:t>навчити </a:t>
            </a:r>
            <a:r>
              <a:rPr lang="uk-UA" sz="2200" b="1" dirty="0"/>
              <a:t>учнів розрізняти вроджену </a:t>
            </a:r>
            <a:r>
              <a:rPr lang="uk-UA" sz="2200" b="1" dirty="0" smtClean="0"/>
              <a:t>та набуту поведінку</a:t>
            </a:r>
            <a:r>
              <a:rPr lang="uk-UA" sz="2200" b="1" dirty="0"/>
              <a:t> </a:t>
            </a:r>
            <a:r>
              <a:rPr lang="uk-UA" sz="2200" b="1" dirty="0" smtClean="0"/>
              <a:t>тварин та розкрити її біологічне значення;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/>
              <a:t>ознайомити із різними способами орієнтування тварин у просторі;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 smtClean="0"/>
              <a:t>розглянути різні форми поведінки</a:t>
            </a:r>
            <a:r>
              <a:rPr lang="uk-UA" sz="2200" b="1" dirty="0"/>
              <a:t> </a:t>
            </a:r>
            <a:r>
              <a:rPr lang="uk-UA" sz="2200" b="1" dirty="0" smtClean="0"/>
              <a:t>тварин та їх особливості;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/>
              <a:t>р</a:t>
            </a:r>
            <a:r>
              <a:rPr lang="uk-UA" sz="2200" b="1" dirty="0" smtClean="0"/>
              <a:t>озвивати пізнавальні здібності учнів;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dirty="0"/>
              <a:t>в</a:t>
            </a:r>
            <a:r>
              <a:rPr lang="uk-UA" sz="2200" b="1" dirty="0" smtClean="0"/>
              <a:t>иховувати любов до тварин та почуття відповідальності </a:t>
            </a:r>
          </a:p>
          <a:p>
            <a:pPr algn="just">
              <a:lnSpc>
                <a:spcPct val="150000"/>
              </a:lnSpc>
            </a:pPr>
            <a:r>
              <a:rPr lang="uk-UA" sz="2200" b="1" dirty="0" smtClean="0"/>
              <a:t>за них. </a:t>
            </a:r>
            <a:endParaRPr lang="ru-RU" sz="2200" b="1" dirty="0"/>
          </a:p>
        </p:txBody>
      </p:sp>
      <p:pic>
        <p:nvPicPr>
          <p:cNvPr id="1026" name="Picture 2" descr="http://www.metod-kopilka.ru/images/doc/43/37968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93" t="63952" b="3119"/>
          <a:stretch/>
        </p:blipFill>
        <p:spPr bwMode="auto">
          <a:xfrm>
            <a:off x="7884368" y="4823420"/>
            <a:ext cx="1088502" cy="1648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7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93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Домашнє завдання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vipreshebniki.ru/vip_design/boook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0096"/>
            <a:ext cx="2640335" cy="209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906217"/>
            <a:ext cx="6336704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uk-UA" sz="2100" b="1" dirty="0" smtClean="0"/>
              <a:t>Опрацювати </a:t>
            </a:r>
            <a:r>
              <a:rPr lang="uk-UA" sz="2100" b="1" smtClean="0"/>
              <a:t>§ 48.</a:t>
            </a:r>
            <a:endParaRPr lang="uk-UA" sz="2100" b="1" dirty="0" smtClean="0"/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uk-UA" sz="2100" b="1" dirty="0"/>
              <a:t>Виконати завдання із рубрики </a:t>
            </a:r>
            <a:r>
              <a:rPr lang="uk-UA" sz="2100" b="1" dirty="0" smtClean="0"/>
              <a:t>«Навчаємося пізнавати» </a:t>
            </a:r>
            <a:r>
              <a:rPr lang="uk-UA" sz="2100" b="1" dirty="0"/>
              <a:t>та «Результат</a:t>
            </a:r>
            <a:r>
              <a:rPr lang="uk-UA" sz="2100" b="1" dirty="0" smtClean="0"/>
              <a:t>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435600"/>
            <a:ext cx="8472983" cy="399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/>
              <a:t>3</a:t>
            </a:r>
            <a:r>
              <a:rPr lang="uk-UA" sz="2100" b="1" dirty="0" smtClean="0"/>
              <a:t>. Підготувати </a:t>
            </a:r>
            <a:r>
              <a:rPr lang="uk-UA" sz="2100" b="1" dirty="0"/>
              <a:t>міні-проект на тему «Чому мігрують тварини</a:t>
            </a:r>
            <a:r>
              <a:rPr lang="uk-UA" sz="2100" b="1" dirty="0" smtClean="0"/>
              <a:t>», у якому дати відповіді на запитання:</a:t>
            </a:r>
            <a:endParaRPr lang="uk-UA" sz="2100" b="1" dirty="0"/>
          </a:p>
          <a:p>
            <a:pPr indent="268288" algn="just">
              <a:lnSpc>
                <a:spcPct val="150000"/>
              </a:lnSpc>
            </a:pPr>
            <a:r>
              <a:rPr lang="ru-RU" sz="2100" b="1" dirty="0" smtClean="0"/>
              <a:t>1. </a:t>
            </a:r>
            <a:r>
              <a:rPr lang="ru-RU" sz="2100" b="1" dirty="0" err="1" smtClean="0"/>
              <a:t>Що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може</a:t>
            </a:r>
            <a:r>
              <a:rPr lang="ru-RU" sz="2100" b="1" dirty="0" smtClean="0"/>
              <a:t> бути причиною </a:t>
            </a:r>
            <a:r>
              <a:rPr lang="ru-RU" sz="2100" b="1" dirty="0" err="1" smtClean="0"/>
              <a:t>міграції</a:t>
            </a:r>
            <a:r>
              <a:rPr lang="ru-RU" sz="2100" b="1" dirty="0" smtClean="0"/>
              <a:t> комах, </a:t>
            </a:r>
            <a:r>
              <a:rPr lang="ru-RU" sz="2100" b="1" dirty="0" err="1" smtClean="0"/>
              <a:t>земноводних</a:t>
            </a:r>
            <a:r>
              <a:rPr lang="ru-RU" sz="2100" b="1" dirty="0" smtClean="0"/>
              <a:t> та </a:t>
            </a:r>
            <a:r>
              <a:rPr lang="ru-RU" sz="2100" b="1" dirty="0" err="1" smtClean="0"/>
              <a:t>ссавців</a:t>
            </a:r>
            <a:r>
              <a:rPr lang="ru-RU" sz="2100" b="1" dirty="0" smtClean="0"/>
              <a:t>?</a:t>
            </a:r>
          </a:p>
          <a:p>
            <a:pPr indent="268288" algn="just">
              <a:lnSpc>
                <a:spcPct val="150000"/>
              </a:lnSpc>
            </a:pPr>
            <a:r>
              <a:rPr lang="ru-RU" sz="2100" b="1" dirty="0" smtClean="0"/>
              <a:t>2.  </a:t>
            </a:r>
            <a:r>
              <a:rPr lang="ru-RU" sz="2100" b="1" dirty="0" err="1" smtClean="0"/>
              <a:t>Що</a:t>
            </a:r>
            <a:r>
              <a:rPr lang="ru-RU" sz="2100" b="1" dirty="0" smtClean="0"/>
              <a:t> є причиною </a:t>
            </a:r>
            <a:r>
              <a:rPr lang="ru-RU" sz="2100" b="1" dirty="0" err="1" smtClean="0"/>
              <a:t>сезонних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міграцій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птахів</a:t>
            </a:r>
            <a:r>
              <a:rPr lang="ru-RU" sz="2100" b="1" dirty="0" smtClean="0"/>
              <a:t>?</a:t>
            </a:r>
          </a:p>
          <a:p>
            <a:pPr indent="268288" algn="just">
              <a:lnSpc>
                <a:spcPct val="150000"/>
              </a:lnSpc>
            </a:pPr>
            <a:r>
              <a:rPr lang="ru-RU" sz="2100" b="1" dirty="0" smtClean="0"/>
              <a:t>3.  </a:t>
            </a:r>
            <a:r>
              <a:rPr lang="ru-RU" sz="2100" b="1" dirty="0" err="1"/>
              <a:t>Ч</a:t>
            </a:r>
            <a:r>
              <a:rPr lang="ru-RU" sz="2100" b="1" dirty="0" err="1" smtClean="0"/>
              <a:t>ому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осілі</a:t>
            </a:r>
            <a:r>
              <a:rPr lang="ru-RU" sz="2100" b="1" dirty="0" smtClean="0"/>
              <a:t> птахи не </a:t>
            </a:r>
            <a:r>
              <a:rPr lang="ru-RU" sz="2100" b="1" dirty="0" err="1" smtClean="0"/>
              <a:t>відлітають</a:t>
            </a:r>
            <a:r>
              <a:rPr lang="ru-RU" sz="2100" b="1" dirty="0" smtClean="0"/>
              <a:t> на </a:t>
            </a:r>
            <a:r>
              <a:rPr lang="ru-RU" sz="2100" b="1" dirty="0" err="1" smtClean="0"/>
              <a:t>південь</a:t>
            </a:r>
            <a:r>
              <a:rPr lang="ru-RU" sz="2100" b="1" dirty="0" smtClean="0"/>
              <a:t>?</a:t>
            </a:r>
          </a:p>
          <a:p>
            <a:pPr indent="268288" algn="just">
              <a:lnSpc>
                <a:spcPct val="150000"/>
              </a:lnSpc>
            </a:pPr>
            <a:r>
              <a:rPr lang="ru-RU" sz="2100" b="1" dirty="0" smtClean="0"/>
              <a:t>4.  Про </a:t>
            </a:r>
            <a:r>
              <a:rPr lang="ru-RU" sz="2100" b="1" dirty="0" err="1" smtClean="0"/>
              <a:t>що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можна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дізнатися</a:t>
            </a:r>
            <a:r>
              <a:rPr lang="ru-RU" sz="2100" b="1" dirty="0" smtClean="0"/>
              <a:t> за </a:t>
            </a:r>
            <a:r>
              <a:rPr lang="ru-RU" sz="2100" b="1" dirty="0" err="1" smtClean="0"/>
              <a:t>допомогою</a:t>
            </a:r>
            <a:r>
              <a:rPr lang="ru-RU" sz="2100" b="1" dirty="0" smtClean="0"/>
              <a:t> методу </a:t>
            </a:r>
            <a:r>
              <a:rPr lang="ru-RU" sz="2100" b="1" dirty="0" err="1" smtClean="0"/>
              <a:t>кільцювання</a:t>
            </a:r>
            <a:r>
              <a:rPr lang="ru-RU" sz="2100" b="1" dirty="0" smtClean="0"/>
              <a:t>?</a:t>
            </a:r>
          </a:p>
          <a:p>
            <a:pPr indent="268288" algn="just">
              <a:lnSpc>
                <a:spcPct val="150000"/>
              </a:lnSpc>
            </a:pPr>
            <a:r>
              <a:rPr lang="ru-RU" sz="2100" b="1" dirty="0" smtClean="0"/>
              <a:t>5. </a:t>
            </a:r>
            <a:r>
              <a:rPr lang="ru-RU" sz="2100" b="1" dirty="0" err="1"/>
              <a:t>Ч</a:t>
            </a:r>
            <a:r>
              <a:rPr lang="ru-RU" sz="2100" b="1" dirty="0" err="1" smtClean="0"/>
              <a:t>ому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наші</a:t>
            </a:r>
            <a:r>
              <a:rPr lang="ru-RU" sz="2100" b="1" dirty="0" smtClean="0"/>
              <a:t> птахи, </a:t>
            </a:r>
            <a:r>
              <a:rPr lang="ru-RU" sz="2100" b="1" dirty="0" err="1" smtClean="0"/>
              <a:t>що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зимують</a:t>
            </a:r>
            <a:r>
              <a:rPr lang="ru-RU" sz="2100" b="1" dirty="0" smtClean="0"/>
              <a:t> у </a:t>
            </a:r>
            <a:r>
              <a:rPr lang="ru-RU" sz="2100" b="1" dirty="0" err="1" smtClean="0"/>
              <a:t>тропіках</a:t>
            </a:r>
            <a:r>
              <a:rPr lang="ru-RU" sz="2100" b="1" dirty="0" smtClean="0"/>
              <a:t>, </a:t>
            </a:r>
            <a:r>
              <a:rPr lang="ru-RU" sz="2100" b="1" dirty="0" err="1" smtClean="0"/>
              <a:t>розмножуються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лише</a:t>
            </a:r>
            <a:r>
              <a:rPr lang="ru-RU" sz="2100" b="1" dirty="0" smtClean="0"/>
              <a:t> на </a:t>
            </a:r>
            <a:r>
              <a:rPr lang="ru-RU" sz="2100" b="1" dirty="0" err="1" smtClean="0"/>
              <a:t>батьківщині</a:t>
            </a:r>
            <a:r>
              <a:rPr lang="ru-RU" sz="2100" b="1" dirty="0" smtClean="0"/>
              <a:t>?</a:t>
            </a:r>
            <a:endParaRPr lang="ru-RU" sz="2100" b="1" dirty="0"/>
          </a:p>
        </p:txBody>
      </p:sp>
    </p:spTree>
    <p:extLst>
      <p:ext uri="{BB962C8B-B14F-4D97-AF65-F5344CB8AC3E}">
        <p14:creationId xmlns:p14="http://schemas.microsoft.com/office/powerpoint/2010/main" val="51676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risovach.ru/upload/2013/12/mem/pidrila-ebanaya-kotik_38377997_orig_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313273" cy="54849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8468" y="2132856"/>
            <a:ext cx="85689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 smtClean="0"/>
              <a:t>http://www.bugaga.ru/pictures/1146715496-migraciya-zhivotnyx.html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</a:t>
            </a:r>
            <a:r>
              <a:rPr lang="en-US" b="1" dirty="0" smtClean="0"/>
              <a:t>school74lviv.ucoz.ua/index/pam_96_jatka_uchnjam/0-47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https://</a:t>
            </a:r>
            <a:r>
              <a:rPr lang="en-US" b="1" dirty="0" smtClean="0"/>
              <a:t>ru.wikipedia.org/wiki/</a:t>
            </a:r>
            <a:r>
              <a:rPr lang="uk-UA" b="1" dirty="0" smtClean="0"/>
              <a:t>Зяблик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http://asyan.org/potrf</a:t>
            </a:r>
            <a:r>
              <a:rPr lang="en-US" b="1" dirty="0" smtClean="0"/>
              <a:t>/</a:t>
            </a:r>
            <a:r>
              <a:rPr lang="uk-UA" b="1" dirty="0" smtClean="0"/>
              <a:t>«ДЖМІЛЬ ТА БДЖІЛКА»</a:t>
            </a:r>
            <a:r>
              <a:rPr lang="en-US" b="1" dirty="0" smtClean="0"/>
              <a:t>f/main.html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http://www.zastavki.com/rus/Animals/Birds/wallpaper-99169.htm</a:t>
            </a:r>
            <a:endParaRPr lang="uk-UA" b="1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nimalworld.com.ua/news/</a:t>
            </a:r>
            <a:r>
              <a:rPr lang="en-US" b="1" dirty="0" err="1"/>
              <a:t>Kak</a:t>
            </a:r>
            <a:r>
              <a:rPr lang="en-US" b="1" dirty="0"/>
              <a:t>-</a:t>
            </a:r>
            <a:r>
              <a:rPr lang="en-US" b="1" dirty="0" err="1"/>
              <a:t>zhivotnyje</a:t>
            </a:r>
            <a:r>
              <a:rPr lang="en-US" b="1" dirty="0"/>
              <a:t>-i-</a:t>
            </a:r>
            <a:r>
              <a:rPr lang="en-US" b="1" dirty="0" err="1"/>
              <a:t>nasekomyje</a:t>
            </a:r>
            <a:r>
              <a:rPr lang="en-US" b="1" dirty="0"/>
              <a:t>-</a:t>
            </a:r>
            <a:r>
              <a:rPr lang="en-US" b="1" dirty="0" err="1"/>
              <a:t>orijentirujutsja</a:t>
            </a:r>
            <a:r>
              <a:rPr lang="en-US" b="1" dirty="0"/>
              <a:t>-v-</a:t>
            </a:r>
            <a:r>
              <a:rPr lang="en-US" b="1" dirty="0" err="1"/>
              <a:t>prostranstve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http://subject.com.ua/lesson/biology/7klas_1/51.html</a:t>
            </a:r>
            <a:endParaRPr lang="uk-UA" b="1" dirty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http://topsamoe.ru/samaya-bolshaya-cherepaha-v-mire.html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</a:t>
            </a:r>
            <a:r>
              <a:rPr lang="en-US" b="1" dirty="0" smtClean="0"/>
              <a:t>poradu.pp.ua/krasa-zdorovya/14618-yak-rozvesti-hrobakv-dlya-ribolovl-budinku.html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</a:t>
            </a:r>
            <a:r>
              <a:rPr lang="en-US" b="1" dirty="0" smtClean="0"/>
              <a:t>www.zoolog.com.ua/povedinka30.html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https://</a:t>
            </a:r>
            <a:r>
              <a:rPr lang="en-US" b="1" dirty="0" smtClean="0"/>
              <a:t>uk.wikipedia.org/wiki/</a:t>
            </a:r>
            <a:r>
              <a:rPr lang="uk-UA" b="1" dirty="0" err="1" smtClean="0"/>
              <a:t>Хомінг</a:t>
            </a:r>
            <a:endParaRPr lang="uk-UA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dirty="0"/>
              <a:t>http://</a:t>
            </a:r>
            <a:r>
              <a:rPr lang="en-US" b="1" dirty="0" smtClean="0"/>
              <a:t>risovach.ru/kartinka/3761137</a:t>
            </a:r>
            <a:endParaRPr lang="ru-RU" b="1" dirty="0" smtClean="0"/>
          </a:p>
          <a:p>
            <a:pPr marL="342900" indent="-342900">
              <a:buFont typeface="+mj-lt"/>
              <a:buAutoNum type="arabicPeriod"/>
            </a:pPr>
            <a:r>
              <a:rPr lang="en-US" b="1" smtClean="0"/>
              <a:t>http</a:t>
            </a:r>
            <a:r>
              <a:rPr lang="en-US" b="1" dirty="0"/>
              <a:t>://</a:t>
            </a:r>
            <a:r>
              <a:rPr lang="en-US" b="1" dirty="0" smtClean="0"/>
              <a:t>ua-referat.com/</a:t>
            </a:r>
            <a:r>
              <a:rPr lang="uk-UA" b="1" dirty="0" smtClean="0"/>
              <a:t>Ехолокація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2437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</a:t>
            </a:r>
          </a:p>
          <a:p>
            <a:pPr algn="ctr"/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</a:t>
            </a: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uk-UA" b="1" i="1" dirty="0"/>
              <a:t>Соболь В.І. Біологія: підручник для 7 класу загальноосвітніх навчальних закладів/ Валерій Соболь. – Кам’янець-Подільський: Абетка, 2015.</a:t>
            </a:r>
          </a:p>
          <a:p>
            <a:pPr algn="ctr"/>
            <a:r>
              <a:rPr lang="uk-UA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Інтернет-ресурси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943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6264" y="908719"/>
            <a:ext cx="8616215" cy="5374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100" b="1" dirty="0" smtClean="0"/>
              <a:t>Етологія – це наука про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100" b="1" dirty="0" smtClean="0"/>
              <a:t>Розшифрував мову танцю бджіл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100" b="1" dirty="0" smtClean="0"/>
              <a:t>Свої спостереження використовував для пояснення природи агресивності сучасної людини …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100" b="1" dirty="0" smtClean="0"/>
              <a:t>Відкрив явище імпринтингу (</a:t>
            </a:r>
            <a:r>
              <a:rPr lang="uk-UA" sz="2100" b="1" dirty="0" err="1" smtClean="0"/>
              <a:t>закарбування</a:t>
            </a:r>
            <a:r>
              <a:rPr lang="uk-UA" sz="2100" b="1" dirty="0" smtClean="0"/>
              <a:t>) …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100" b="1" dirty="0" smtClean="0"/>
              <a:t>Встановіть відповідність між ученими та об’єктами їх дослідження</a:t>
            </a:r>
          </a:p>
          <a:p>
            <a:pPr>
              <a:lnSpc>
                <a:spcPct val="150000"/>
              </a:lnSpc>
            </a:pPr>
            <a:r>
              <a:rPr lang="uk-UA" sz="2100" b="1" dirty="0" smtClean="0"/>
              <a:t>        а) Конрад Лоренц		1) поведінка ос та різних видів чайок</a:t>
            </a:r>
          </a:p>
          <a:p>
            <a:pPr>
              <a:lnSpc>
                <a:spcPct val="150000"/>
              </a:lnSpc>
            </a:pPr>
            <a:r>
              <a:rPr lang="uk-UA" sz="2100" b="1" dirty="0" smtClean="0"/>
              <a:t>        б) Ніколас </a:t>
            </a:r>
            <a:r>
              <a:rPr lang="uk-UA" sz="2100" b="1" dirty="0" err="1" smtClean="0"/>
              <a:t>Тінберген</a:t>
            </a:r>
            <a:r>
              <a:rPr lang="uk-UA" sz="2100" b="1" dirty="0" smtClean="0"/>
              <a:t>	2) поведінка риб та бджіл</a:t>
            </a:r>
          </a:p>
          <a:p>
            <a:pPr>
              <a:lnSpc>
                <a:spcPct val="150000"/>
              </a:lnSpc>
            </a:pPr>
            <a:r>
              <a:rPr lang="uk-UA" sz="2100" b="1" dirty="0" smtClean="0"/>
              <a:t>        в) Карл фон </a:t>
            </a:r>
            <a:r>
              <a:rPr lang="uk-UA" sz="2100" b="1" dirty="0"/>
              <a:t>Ф</a:t>
            </a:r>
            <a:r>
              <a:rPr lang="uk-UA" sz="2100" b="1" dirty="0" smtClean="0"/>
              <a:t>ріш</a:t>
            </a:r>
            <a:r>
              <a:rPr lang="uk-UA" sz="2100" b="1" dirty="0"/>
              <a:t>	</a:t>
            </a:r>
            <a:r>
              <a:rPr lang="uk-UA" sz="2100" b="1" dirty="0" smtClean="0"/>
              <a:t>	3) поведінка сірих гусей</a:t>
            </a:r>
          </a:p>
          <a:p>
            <a:pPr>
              <a:lnSpc>
                <a:spcPct val="150000"/>
              </a:lnSpc>
            </a:pPr>
            <a:r>
              <a:rPr lang="uk-UA" sz="2100" b="1" dirty="0" smtClean="0"/>
              <a:t>6. Указати причини складної поведінки тварин.</a:t>
            </a:r>
          </a:p>
          <a:p>
            <a:pPr>
              <a:lnSpc>
                <a:spcPct val="150000"/>
              </a:lnSpc>
            </a:pPr>
            <a:r>
              <a:rPr lang="uk-UA" sz="2100" b="1" dirty="0" smtClean="0"/>
              <a:t>7. Назвати методи вивчення етології.</a:t>
            </a:r>
            <a:endParaRPr lang="ru-RU" sz="21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6264" y="285448"/>
            <a:ext cx="8616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Самостійна робота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school74lviv.ucoz.ua/_si/0/419406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725" y="276044"/>
            <a:ext cx="1477754" cy="1789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63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1520" y="425705"/>
            <a:ext cx="59617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Поміркуйте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6648" y="1484784"/>
            <a:ext cx="563145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/>
              <a:t>	Чому зяблики, які зросли в неволі без батьків, уміють співати, але їхній спів примітивний і збіднений? </a:t>
            </a:r>
            <a:endParaRPr lang="ru-RU" sz="2200" b="1" dirty="0"/>
          </a:p>
        </p:txBody>
      </p:sp>
      <p:pic>
        <p:nvPicPr>
          <p:cNvPr id="3082" name="Picture 10" descr="https://upload.wikimedia.org/wikipedia/commons/thumb/7/7c/Fringilla_coelebs_chaffinch_male_edit2.jpg/265px-Fringilla_coelebs_chaffinch_male_edit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15"/>
          <a:stretch/>
        </p:blipFill>
        <p:spPr bwMode="auto">
          <a:xfrm>
            <a:off x="6141218" y="425705"/>
            <a:ext cx="2525579" cy="30327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asyan.org/potrf/%C2%AB%D0%94%D0%96%D0%9C%D0%86%D0%9B%D0%AC+%D0%A2%D0%90+%D0%91%D0%94%D0%96%D0%86%D0%9B%D0%9A%D0%90%C2%BBf/29507_html_m248f57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11" y="3284984"/>
            <a:ext cx="2716030" cy="32643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4149080"/>
            <a:ext cx="54006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dirty="0" smtClean="0"/>
              <a:t>	Чому молоді бджоли вміють літати, але на початку свого «трудового» життя не відлітають далеко від вуликів?</a:t>
            </a:r>
            <a:endParaRPr lang="ru-RU" sz="2200" b="1" dirty="0"/>
          </a:p>
        </p:txBody>
      </p:sp>
      <p:pic>
        <p:nvPicPr>
          <p:cNvPr id="7" name="Picture 2" descr="http://noc.rv.ua/wp-content/uploads/2012/12/%D0%B7%D0%BD%D0%B0%D0%BA-%D0%BF%D0%B8%D1%82%D0%B0%D0%BD%D0%BD%D1%8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89" y="1189097"/>
            <a:ext cx="879405" cy="879405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2" descr="http://noc.rv.ua/wp-content/uploads/2012/12/%D0%B7%D0%BD%D0%B0%D0%BA-%D0%BF%D0%B8%D1%82%D0%B0%D0%BD%D0%BD%D1%8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49" y="3789040"/>
            <a:ext cx="915881" cy="915881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228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5480532"/>
              </p:ext>
            </p:extLst>
          </p:nvPr>
        </p:nvGraphicFramePr>
        <p:xfrm>
          <a:off x="503547" y="1412776"/>
          <a:ext cx="8136904" cy="4537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323364"/>
            <a:ext cx="8496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Поведінкові реакції тварин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559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20591671"/>
              </p:ext>
            </p:extLst>
          </p:nvPr>
        </p:nvGraphicFramePr>
        <p:xfrm>
          <a:off x="266110" y="1052736"/>
          <a:ext cx="8496944" cy="5391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332656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Вроджені форми поведінки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497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082330598"/>
              </p:ext>
            </p:extLst>
          </p:nvPr>
        </p:nvGraphicFramePr>
        <p:xfrm>
          <a:off x="323528" y="1340768"/>
          <a:ext cx="842493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3568" y="40466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Властивості інстинктів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317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941297"/>
            <a:ext cx="8552719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	</a:t>
            </a:r>
            <a:r>
              <a:rPr lang="ru-RU" sz="2200" b="1" dirty="0" err="1" smtClean="0"/>
              <a:t>Морські</a:t>
            </a:r>
            <a:r>
              <a:rPr lang="ru-RU" sz="2200" b="1" dirty="0" smtClean="0"/>
              <a:t> </a:t>
            </a:r>
            <a:r>
              <a:rPr lang="ru-RU" sz="2200" b="1" dirty="0" err="1"/>
              <a:t>зелені</a:t>
            </a:r>
            <a:r>
              <a:rPr lang="ru-RU" sz="2200" b="1" dirty="0"/>
              <a:t> черепахи </a:t>
            </a:r>
            <a:r>
              <a:rPr lang="ru-RU" sz="2200" b="1" dirty="0" err="1"/>
              <a:t>пливуть</a:t>
            </a:r>
            <a:r>
              <a:rPr lang="ru-RU" sz="2200" b="1" dirty="0"/>
              <a:t> </a:t>
            </a:r>
            <a:r>
              <a:rPr lang="ru-RU" sz="2200" b="1" dirty="0" err="1"/>
              <a:t>відкладати</a:t>
            </a:r>
            <a:r>
              <a:rPr lang="ru-RU" sz="2200" b="1" dirty="0"/>
              <a:t> </a:t>
            </a:r>
            <a:r>
              <a:rPr lang="ru-RU" sz="2200" b="1" dirty="0" err="1"/>
              <a:t>яйця</a:t>
            </a:r>
            <a:r>
              <a:rPr lang="ru-RU" sz="2200" b="1" dirty="0"/>
              <a:t> в те </a:t>
            </a:r>
            <a:r>
              <a:rPr lang="ru-RU" sz="2200" b="1" dirty="0" err="1" smtClean="0"/>
              <a:t>саме</a:t>
            </a:r>
            <a:r>
              <a:rPr lang="ru-RU" sz="2200" b="1" dirty="0" smtClean="0"/>
              <a:t> </a:t>
            </a:r>
            <a:r>
              <a:rPr lang="ru-RU" sz="2200" b="1" dirty="0" err="1"/>
              <a:t>місце</a:t>
            </a:r>
            <a:r>
              <a:rPr lang="ru-RU" sz="2200" b="1" dirty="0"/>
              <a:t>, де </a:t>
            </a:r>
            <a:r>
              <a:rPr lang="ru-RU" sz="2200" b="1" dirty="0" err="1" smtClean="0"/>
              <a:t>з'явилися</a:t>
            </a:r>
            <a:r>
              <a:rPr lang="ru-RU" sz="2200" b="1" dirty="0" smtClean="0"/>
              <a:t> </a:t>
            </a:r>
            <a:r>
              <a:rPr lang="ru-RU" sz="2200" b="1" dirty="0"/>
              <a:t>на </a:t>
            </a:r>
            <a:r>
              <a:rPr lang="ru-RU" sz="2200" b="1" dirty="0" err="1"/>
              <a:t>світ</a:t>
            </a:r>
            <a:r>
              <a:rPr lang="ru-RU" sz="2200" b="1" dirty="0"/>
              <a:t>. </a:t>
            </a:r>
            <a:r>
              <a:rPr lang="ru-RU" sz="2200" b="1" dirty="0" err="1"/>
              <a:t>Наприклад</a:t>
            </a:r>
            <a:r>
              <a:rPr lang="ru-RU" sz="2200" b="1" dirty="0"/>
              <a:t>, </a:t>
            </a:r>
            <a:r>
              <a:rPr lang="ru-RU" sz="2200" b="1" dirty="0" err="1"/>
              <a:t>бразильська</a:t>
            </a:r>
            <a:r>
              <a:rPr lang="ru-RU" sz="2200" b="1" dirty="0"/>
              <a:t> </a:t>
            </a:r>
            <a:r>
              <a:rPr lang="ru-RU" sz="2200" b="1" dirty="0" err="1"/>
              <a:t>популяція</a:t>
            </a:r>
            <a:r>
              <a:rPr lang="ru-RU" sz="2200" b="1" dirty="0"/>
              <a:t> </a:t>
            </a:r>
            <a:r>
              <a:rPr lang="ru-RU" sz="2200" b="1" dirty="0" err="1"/>
              <a:t>зеленої</a:t>
            </a:r>
            <a:r>
              <a:rPr lang="ru-RU" sz="2200" b="1" dirty="0"/>
              <a:t> </a:t>
            </a:r>
            <a:r>
              <a:rPr lang="ru-RU" sz="2200" b="1" dirty="0" err="1"/>
              <a:t>супової</a:t>
            </a:r>
            <a:r>
              <a:rPr lang="ru-RU" sz="2200" b="1" dirty="0"/>
              <a:t> черепахи </a:t>
            </a:r>
            <a:r>
              <a:rPr lang="ru-RU" sz="2200" b="1" dirty="0" err="1"/>
              <a:t>пливе</a:t>
            </a:r>
            <a:r>
              <a:rPr lang="ru-RU" sz="2200" b="1" dirty="0"/>
              <a:t> </a:t>
            </a:r>
            <a:r>
              <a:rPr lang="ru-RU" sz="2200" b="1" dirty="0" err="1"/>
              <a:t>від</a:t>
            </a:r>
            <a:r>
              <a:rPr lang="ru-RU" sz="2200" b="1" dirty="0"/>
              <a:t> </a:t>
            </a:r>
            <a:r>
              <a:rPr lang="ru-RU" sz="2200" b="1" dirty="0" err="1"/>
              <a:t>берегів</a:t>
            </a:r>
            <a:r>
              <a:rPr lang="ru-RU" sz="2200" b="1" dirty="0"/>
              <a:t> </a:t>
            </a:r>
            <a:r>
              <a:rPr lang="ru-RU" sz="2200" b="1" dirty="0" err="1"/>
              <a:t>Південної</a:t>
            </a:r>
            <a:r>
              <a:rPr lang="ru-RU" sz="2200" b="1" dirty="0"/>
              <a:t> Америки до невеликого острова </a:t>
            </a:r>
            <a:r>
              <a:rPr lang="ru-RU" sz="2200" b="1" dirty="0" err="1"/>
              <a:t>Вознесіння</a:t>
            </a:r>
            <a:r>
              <a:rPr lang="ru-RU" sz="2200" b="1" dirty="0"/>
              <a:t> в </a:t>
            </a:r>
            <a:r>
              <a:rPr lang="ru-RU" sz="2200" b="1" dirty="0" err="1"/>
              <a:t>Атлантичному</a:t>
            </a:r>
            <a:r>
              <a:rPr lang="ru-RU" sz="2200" b="1" dirty="0"/>
              <a:t> </a:t>
            </a:r>
            <a:r>
              <a:rPr lang="ru-RU" sz="2200" b="1" dirty="0" err="1"/>
              <a:t>океані</a:t>
            </a:r>
            <a:r>
              <a:rPr lang="ru-RU" sz="2200" b="1" dirty="0"/>
              <a:t>, </a:t>
            </a:r>
            <a:r>
              <a:rPr lang="ru-RU" sz="2200" b="1" dirty="0" err="1"/>
              <a:t>який</a:t>
            </a:r>
            <a:r>
              <a:rPr lang="ru-RU" sz="2200" b="1" dirty="0"/>
              <a:t> </a:t>
            </a:r>
            <a:r>
              <a:rPr lang="ru-RU" sz="2200" b="1" dirty="0" err="1"/>
              <a:t>віддалений</a:t>
            </a:r>
            <a:r>
              <a:rPr lang="ru-RU" sz="2200" b="1" dirty="0"/>
              <a:t> </a:t>
            </a:r>
            <a:r>
              <a:rPr lang="ru-RU" sz="2200" b="1" dirty="0" err="1"/>
              <a:t>від</a:t>
            </a:r>
            <a:r>
              <a:rPr lang="ru-RU" sz="2200" b="1" dirty="0"/>
              <a:t> материка на 2 </a:t>
            </a:r>
            <a:r>
              <a:rPr lang="ru-RU" sz="2200" b="1" dirty="0" err="1"/>
              <a:t>тисячі</a:t>
            </a:r>
            <a:r>
              <a:rPr lang="ru-RU" sz="2200" b="1" dirty="0"/>
              <a:t> </a:t>
            </a:r>
            <a:r>
              <a:rPr lang="ru-RU" sz="2200" b="1" dirty="0" err="1"/>
              <a:t>кілометрів</a:t>
            </a:r>
            <a:r>
              <a:rPr lang="ru-RU" sz="2200" b="1" dirty="0"/>
              <a:t>. </a:t>
            </a:r>
            <a:r>
              <a:rPr lang="ru-RU" sz="2200" b="1" dirty="0" err="1"/>
              <a:t>Щоб</a:t>
            </a:r>
            <a:r>
              <a:rPr lang="ru-RU" sz="2200" b="1" dirty="0"/>
              <a:t> </a:t>
            </a:r>
            <a:r>
              <a:rPr lang="ru-RU" sz="2200" b="1" dirty="0" err="1"/>
              <a:t>його</a:t>
            </a:r>
            <a:r>
              <a:rPr lang="ru-RU" sz="2200" b="1" dirty="0"/>
              <a:t> </a:t>
            </a:r>
            <a:r>
              <a:rPr lang="ru-RU" sz="2200" b="1" dirty="0" err="1"/>
              <a:t>знайти</a:t>
            </a:r>
            <a:r>
              <a:rPr lang="ru-RU" sz="2200" b="1" dirty="0"/>
              <a:t>, вона повинна </a:t>
            </a:r>
            <a:r>
              <a:rPr lang="ru-RU" sz="2200" b="1" dirty="0" err="1"/>
              <a:t>враховувати</a:t>
            </a:r>
            <a:r>
              <a:rPr lang="ru-RU" sz="2200" b="1" dirty="0"/>
              <a:t> силу </a:t>
            </a:r>
            <a:r>
              <a:rPr lang="ru-RU" sz="2200" b="1" dirty="0" err="1"/>
              <a:t>течії</a:t>
            </a:r>
            <a:r>
              <a:rPr lang="ru-RU" sz="2200" b="1" dirty="0"/>
              <a:t>, </a:t>
            </a:r>
            <a:r>
              <a:rPr lang="ru-RU" sz="2200" b="1" dirty="0" err="1" smtClean="0"/>
              <a:t>вітер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використову</a:t>
            </a:r>
            <a:r>
              <a:rPr lang="uk-UA" sz="2200" b="1" dirty="0" smtClean="0"/>
              <a:t>вати нюх та смак.</a:t>
            </a:r>
            <a:endParaRPr lang="ru-RU" sz="2200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79303" y="360007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Навігація морських зелених черепах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2" name="Picture 8" descr="http://topsamoe.ru/wp-content/uploads/2015/07/Zelenaya-cherepaha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27"/>
          <a:stretch/>
        </p:blipFill>
        <p:spPr bwMode="auto">
          <a:xfrm>
            <a:off x="3131840" y="4294866"/>
            <a:ext cx="2557124" cy="207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opsamoe.ru/wp-content/uploads/2015/07/Zelenaya-cherepah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9"/>
          <a:stretch/>
        </p:blipFill>
        <p:spPr bwMode="auto">
          <a:xfrm>
            <a:off x="251519" y="4588449"/>
            <a:ext cx="2587708" cy="207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opsamoe.ru/wp-content/uploads/2015/07/Zelenaya-cherepah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88" y="4085777"/>
            <a:ext cx="2787550" cy="207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29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00743" y="939110"/>
            <a:ext cx="582258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/>
              <a:t>	</a:t>
            </a:r>
            <a:r>
              <a:rPr lang="ru-RU" sz="2200" b="1" dirty="0" err="1"/>
              <a:t>Вправну</a:t>
            </a:r>
            <a:r>
              <a:rPr lang="ru-RU" sz="2200" b="1" dirty="0"/>
              <a:t> </a:t>
            </a:r>
            <a:r>
              <a:rPr lang="ru-RU" sz="2200" b="1" dirty="0" err="1"/>
              <a:t>навігаційну</a:t>
            </a:r>
            <a:r>
              <a:rPr lang="ru-RU" sz="2200" b="1" dirty="0"/>
              <a:t> систему </a:t>
            </a:r>
            <a:r>
              <a:rPr lang="ru-RU" sz="2200" b="1" dirty="0" err="1"/>
              <a:t>мають</a:t>
            </a:r>
            <a:r>
              <a:rPr lang="ru-RU" sz="2200" b="1" dirty="0"/>
              <a:t> </a:t>
            </a:r>
            <a:r>
              <a:rPr lang="ru-RU" sz="2200" b="1" dirty="0" err="1"/>
              <a:t>лососеві</a:t>
            </a:r>
            <a:r>
              <a:rPr lang="ru-RU" sz="2200" b="1" dirty="0"/>
              <a:t> </a:t>
            </a:r>
            <a:r>
              <a:rPr lang="ru-RU" sz="2200" b="1" dirty="0" err="1"/>
              <a:t>риби</a:t>
            </a:r>
            <a:r>
              <a:rPr lang="ru-RU" sz="2200" b="1" dirty="0"/>
              <a:t>, </a:t>
            </a:r>
            <a:r>
              <a:rPr lang="ru-RU" sz="2200" b="1" dirty="0" err="1"/>
              <a:t>які</a:t>
            </a:r>
            <a:r>
              <a:rPr lang="ru-RU" sz="2200" b="1" dirty="0"/>
              <a:t> </a:t>
            </a:r>
            <a:r>
              <a:rPr lang="ru-RU" sz="2200" b="1" dirty="0" err="1"/>
              <a:t>долають</a:t>
            </a:r>
            <a:r>
              <a:rPr lang="ru-RU" sz="2200" b="1" dirty="0"/>
              <a:t> </a:t>
            </a:r>
            <a:r>
              <a:rPr lang="ru-RU" sz="2200" b="1" dirty="0" err="1"/>
              <a:t>течію</a:t>
            </a:r>
            <a:r>
              <a:rPr lang="ru-RU" sz="2200" b="1" dirty="0"/>
              <a:t>, пороги </a:t>
            </a:r>
            <a:r>
              <a:rPr lang="ru-RU" sz="2200" b="1" dirty="0" err="1"/>
              <a:t>гірських</a:t>
            </a:r>
            <a:r>
              <a:rPr lang="ru-RU" sz="2200" b="1" dirty="0"/>
              <a:t> </a:t>
            </a:r>
            <a:r>
              <a:rPr lang="ru-RU" sz="2200" b="1" dirty="0" err="1"/>
              <a:t>річок</a:t>
            </a:r>
            <a:r>
              <a:rPr lang="ru-RU" sz="2200" b="1" dirty="0"/>
              <a:t>, </a:t>
            </a:r>
            <a:r>
              <a:rPr lang="ru-RU" sz="2200" b="1" dirty="0" err="1"/>
              <a:t>щоб</a:t>
            </a:r>
            <a:r>
              <a:rPr lang="ru-RU" sz="2200" b="1" dirty="0"/>
              <a:t> </a:t>
            </a:r>
            <a:r>
              <a:rPr lang="ru-RU" sz="2200" b="1" dirty="0" err="1"/>
              <a:t>повернутися</a:t>
            </a:r>
            <a:r>
              <a:rPr lang="ru-RU" sz="2200" b="1" dirty="0"/>
              <a:t> </a:t>
            </a:r>
            <a:r>
              <a:rPr lang="ru-RU" sz="2200" b="1" dirty="0" err="1"/>
              <a:t>саме</a:t>
            </a:r>
            <a:r>
              <a:rPr lang="ru-RU" sz="2200" b="1" dirty="0"/>
              <a:t> </a:t>
            </a:r>
            <a:r>
              <a:rPr lang="ru-RU" sz="2200" b="1" dirty="0" err="1"/>
              <a:t>туди</a:t>
            </a:r>
            <a:r>
              <a:rPr lang="ru-RU" sz="2200" b="1" dirty="0"/>
              <a:t>, де </a:t>
            </a:r>
            <a:r>
              <a:rPr lang="ru-RU" sz="2200" b="1" dirty="0" err="1" smtClean="0"/>
              <a:t>з'явилися</a:t>
            </a:r>
            <a:r>
              <a:rPr lang="ru-RU" sz="2200" b="1" dirty="0" smtClean="0"/>
              <a:t> </a:t>
            </a:r>
            <a:r>
              <a:rPr lang="ru-RU" sz="2200" b="1" dirty="0"/>
              <a:t>на </a:t>
            </a:r>
            <a:r>
              <a:rPr lang="ru-RU" sz="2200" b="1" dirty="0" err="1"/>
              <a:t>світ</a:t>
            </a:r>
            <a:r>
              <a:rPr lang="ru-RU" sz="2200" b="1" dirty="0"/>
              <a:t>. </a:t>
            </a:r>
            <a:r>
              <a:rPr lang="ru-RU" sz="2200" b="1" dirty="0" smtClean="0"/>
              <a:t>При </a:t>
            </a:r>
            <a:r>
              <a:rPr lang="ru-RU" sz="2200" b="1" dirty="0" err="1" smtClean="0"/>
              <a:t>виборі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напряму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їм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допомагає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оптичний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чинник</a:t>
            </a:r>
            <a:r>
              <a:rPr lang="ru-RU" sz="2200" b="1" dirty="0" smtClean="0"/>
              <a:t>. </a:t>
            </a:r>
            <a:endParaRPr lang="ru-RU" sz="2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364014"/>
            <a:ext cx="864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Навігація деяких риб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http://www.syl.ru/misc/i/ai/186090/7723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18" y="1124744"/>
            <a:ext cx="2601579" cy="17281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2367" y="2883546"/>
            <a:ext cx="2818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Тихоокеанський лосось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540210"/>
            <a:ext cx="57296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dirty="0" smtClean="0"/>
              <a:t>	Складна </a:t>
            </a:r>
            <a:r>
              <a:rPr lang="ru-RU" sz="2200" b="1" dirty="0"/>
              <a:t>система </a:t>
            </a:r>
            <a:r>
              <a:rPr lang="ru-RU" sz="2200" b="1" dirty="0" err="1"/>
              <a:t>орієнтації</a:t>
            </a:r>
            <a:r>
              <a:rPr lang="ru-RU" sz="2200" b="1" dirty="0"/>
              <a:t> в </a:t>
            </a:r>
            <a:r>
              <a:rPr lang="ru-RU" sz="2200" b="1" dirty="0" err="1" smtClean="0"/>
              <a:t>євро-пейського</a:t>
            </a:r>
            <a:r>
              <a:rPr lang="ru-RU" sz="2200" b="1" dirty="0" smtClean="0"/>
              <a:t> </a:t>
            </a:r>
            <a:r>
              <a:rPr lang="ru-RU" sz="2200" b="1" dirty="0" err="1"/>
              <a:t>вугра</a:t>
            </a:r>
            <a:r>
              <a:rPr lang="ru-RU" sz="2200" b="1" dirty="0"/>
              <a:t>. </a:t>
            </a:r>
            <a:r>
              <a:rPr lang="ru-RU" sz="2200" b="1" dirty="0" err="1"/>
              <a:t>Він</a:t>
            </a:r>
            <a:r>
              <a:rPr lang="ru-RU" sz="2200" b="1" dirty="0"/>
              <a:t> </a:t>
            </a:r>
            <a:r>
              <a:rPr lang="ru-RU" sz="2200" b="1" dirty="0" err="1"/>
              <a:t>пливе</a:t>
            </a:r>
            <a:r>
              <a:rPr lang="ru-RU" sz="2200" b="1" dirty="0"/>
              <a:t> на нерест в </a:t>
            </a:r>
            <a:r>
              <a:rPr lang="ru-RU" sz="2200" b="1" dirty="0" err="1"/>
              <a:t>Атлантичний</a:t>
            </a:r>
            <a:r>
              <a:rPr lang="ru-RU" sz="2200" b="1" dirty="0"/>
              <a:t> океан, а </a:t>
            </a:r>
            <a:r>
              <a:rPr lang="ru-RU" sz="2200" b="1" dirty="0" err="1"/>
              <a:t>потім</a:t>
            </a:r>
            <a:r>
              <a:rPr lang="ru-RU" sz="2200" b="1" dirty="0"/>
              <a:t> </a:t>
            </a:r>
            <a:r>
              <a:rPr lang="ru-RU" sz="2200" b="1" dirty="0" err="1" smtClean="0"/>
              <a:t>його</a:t>
            </a:r>
            <a:r>
              <a:rPr lang="ru-RU" sz="2200" b="1" dirty="0" smtClean="0"/>
              <a:t> личинка </a:t>
            </a:r>
            <a:r>
              <a:rPr lang="ru-RU" sz="2200" b="1" dirty="0" err="1" smtClean="0"/>
              <a:t>протягом</a:t>
            </a:r>
            <a:r>
              <a:rPr lang="ru-RU" sz="2200" b="1" dirty="0" smtClean="0"/>
              <a:t> </a:t>
            </a:r>
            <a:r>
              <a:rPr lang="ru-RU" sz="2200" b="1" dirty="0" err="1"/>
              <a:t>трьох</a:t>
            </a:r>
            <a:r>
              <a:rPr lang="ru-RU" sz="2200" b="1" dirty="0"/>
              <a:t> </a:t>
            </a:r>
            <a:r>
              <a:rPr lang="ru-RU" sz="2200" b="1" dirty="0" err="1"/>
              <a:t>років</a:t>
            </a:r>
            <a:r>
              <a:rPr lang="ru-RU" sz="2200" b="1" dirty="0"/>
              <a:t> </a:t>
            </a:r>
            <a:r>
              <a:rPr lang="ru-RU" sz="2200" b="1" dirty="0" err="1"/>
              <a:t>мігрує</a:t>
            </a:r>
            <a:r>
              <a:rPr lang="ru-RU" sz="2200" b="1" dirty="0"/>
              <a:t> </a:t>
            </a:r>
            <a:r>
              <a:rPr lang="ru-RU" sz="2200" b="1" dirty="0" err="1"/>
              <a:t>із</a:t>
            </a:r>
            <a:r>
              <a:rPr lang="ru-RU" sz="2200" b="1" dirty="0"/>
              <a:t> </a:t>
            </a:r>
            <a:r>
              <a:rPr lang="ru-RU" sz="2200" b="1" dirty="0" err="1"/>
              <a:t>Саргасового</a:t>
            </a:r>
            <a:r>
              <a:rPr lang="ru-RU" sz="2200" b="1" dirty="0"/>
              <a:t> </a:t>
            </a:r>
            <a:r>
              <a:rPr lang="ru-RU" sz="2200" b="1" dirty="0" smtClean="0"/>
              <a:t>моря </a:t>
            </a:r>
            <a:r>
              <a:rPr lang="ru-RU" sz="2200" b="1" dirty="0" err="1" smtClean="0"/>
              <a:t>Атлантичним</a:t>
            </a:r>
            <a:r>
              <a:rPr lang="ru-RU" sz="2200" b="1" dirty="0" smtClean="0"/>
              <a:t> океаном </a:t>
            </a:r>
            <a:r>
              <a:rPr lang="ru-RU" sz="2200" b="1" dirty="0"/>
              <a:t>назад до озер </a:t>
            </a:r>
            <a:r>
              <a:rPr lang="ru-RU" sz="2200" b="1" dirty="0" err="1"/>
              <a:t>Європи</a:t>
            </a:r>
            <a:r>
              <a:rPr lang="ru-RU" sz="2200" b="1" dirty="0" smtClean="0"/>
              <a:t>.  </a:t>
            </a:r>
            <a:endParaRPr lang="ru-RU" sz="2200" b="1" dirty="0"/>
          </a:p>
        </p:txBody>
      </p:sp>
      <p:pic>
        <p:nvPicPr>
          <p:cNvPr id="2052" name="Picture 4" descr="http://www.naturephoto-cz.com/photos/others/%D0%92%D1%83%D0%B3%D0%BE%D1%80-%D1%94%D0%B2%D1%80%D0%BE%D0%BF%D0%B5%D0%B9%D1%81%D1%8C%D0%BA%D0%B8%D0%B9-1063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49" y="3755189"/>
            <a:ext cx="2799630" cy="1866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092849" y="5621609"/>
            <a:ext cx="2799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Європейський вугор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8246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1340</TotalTime>
  <Words>803</Words>
  <Application>Microsoft Office PowerPoint</Application>
  <PresentationFormat>Экран (4:3)</PresentationFormat>
  <Paragraphs>131</Paragraphs>
  <Slides>22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Волна</vt:lpstr>
      <vt:lpstr>Вроджена і набута поведінка.  Способи орієнтування тварин. Хомінг. Міграції тварин </vt:lpstr>
      <vt:lpstr>Завдання уроку: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Вроджена і набута поведінка. Способи орієнтування тварин. Хомінг. Міграції тварин</dc:title>
  <dc:creator>Админ</dc:creator>
  <cp:lastModifiedBy>Админ</cp:lastModifiedBy>
  <cp:revision>98</cp:revision>
  <dcterms:created xsi:type="dcterms:W3CDTF">2016-01-05T19:19:46Z</dcterms:created>
  <dcterms:modified xsi:type="dcterms:W3CDTF">2016-02-17T15:28:12Z</dcterms:modified>
</cp:coreProperties>
</file>