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73" r:id="rId3"/>
    <p:sldId id="258" r:id="rId4"/>
    <p:sldId id="262" r:id="rId5"/>
    <p:sldId id="263" r:id="rId6"/>
    <p:sldId id="261" r:id="rId7"/>
    <p:sldId id="264" r:id="rId8"/>
    <p:sldId id="265" r:id="rId9"/>
    <p:sldId id="266" r:id="rId10"/>
    <p:sldId id="267" r:id="rId11"/>
    <p:sldId id="268" r:id="rId12"/>
    <p:sldId id="274" r:id="rId13"/>
    <p:sldId id="272" r:id="rId14"/>
    <p:sldId id="270" r:id="rId15"/>
    <p:sldId id="271" r:id="rId16"/>
    <p:sldId id="277" r:id="rId17"/>
    <p:sldId id="25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455" autoAdjust="0"/>
  </p:normalViewPr>
  <p:slideViewPr>
    <p:cSldViewPr>
      <p:cViewPr>
        <p:scale>
          <a:sx n="41" d="100"/>
          <a:sy n="41" d="100"/>
        </p:scale>
        <p:origin x="-2142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F3E7FA-09FD-4F2F-B984-CBE155BF56D4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0A6D4450-D496-44F0-BDFE-23C5A5E07EB0}">
      <dgm:prSet phldrT="[Текст]" custT="1"/>
      <dgm:spPr/>
      <dgm:t>
        <a:bodyPr/>
        <a:lstStyle/>
        <a:p>
          <a:r>
            <a:rPr lang="uk-UA" sz="3200" b="1" i="1" dirty="0" smtClean="0">
              <a:solidFill>
                <a:srgbClr val="002060"/>
              </a:solidFill>
              <a:latin typeface="+mj-lt"/>
            </a:rPr>
            <a:t>Причини складної поведінки тварин</a:t>
          </a:r>
          <a:endParaRPr lang="ru-RU" sz="3200" b="1" i="1" dirty="0">
            <a:solidFill>
              <a:srgbClr val="002060"/>
            </a:solidFill>
            <a:latin typeface="+mj-lt"/>
          </a:endParaRPr>
        </a:p>
      </dgm:t>
    </dgm:pt>
    <dgm:pt modelId="{F05D917C-3F2F-4B51-A573-68517D6BC18A}" type="parTrans" cxnId="{DCE81AA2-9348-464F-A0A8-91EAA83E6E53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BBBCE811-942F-481D-8330-AAB2300460CC}" type="sibTrans" cxnId="{DCE81AA2-9348-464F-A0A8-91EAA83E6E53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65EDA06D-26FF-4352-ACEF-B98E4292ED14}">
      <dgm:prSet phldrT="[Текст]" custT="1"/>
      <dgm:spPr/>
      <dgm:t>
        <a:bodyPr/>
        <a:lstStyle/>
        <a:p>
          <a:r>
            <a:rPr lang="uk-UA" sz="2400" b="1" i="1" smtClean="0">
              <a:solidFill>
                <a:srgbClr val="002060"/>
              </a:solidFill>
            </a:rPr>
            <a:t>Активний рух</a:t>
          </a:r>
          <a:endParaRPr lang="ru-RU" sz="2400" b="1" i="1" dirty="0">
            <a:solidFill>
              <a:srgbClr val="002060"/>
            </a:solidFill>
          </a:endParaRPr>
        </a:p>
      </dgm:t>
    </dgm:pt>
    <dgm:pt modelId="{8DDF6763-FC0A-476A-AE2C-BB826CAA4156}" type="parTrans" cxnId="{2F3FC60A-9A0B-4923-9FFB-E482556FF7ED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F4AEC89A-222F-41D8-B8FF-AC16DE8D9D87}" type="sibTrans" cxnId="{2F3FC60A-9A0B-4923-9FFB-E482556FF7ED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A0907CFD-EF79-4179-B3DC-6CDD249DE63F}">
      <dgm:prSet phldrT="[Текст]" custT="1"/>
      <dgm:spPr/>
      <dgm:t>
        <a:bodyPr/>
        <a:lstStyle/>
        <a:p>
          <a:r>
            <a:rPr lang="uk-UA" sz="2400" b="1" i="1" smtClean="0">
              <a:solidFill>
                <a:srgbClr val="002060"/>
              </a:solidFill>
            </a:rPr>
            <a:t>Збудливість клітин</a:t>
          </a:r>
          <a:endParaRPr lang="ru-RU" sz="2400" b="1" i="1" dirty="0">
            <a:solidFill>
              <a:srgbClr val="002060"/>
            </a:solidFill>
          </a:endParaRPr>
        </a:p>
      </dgm:t>
    </dgm:pt>
    <dgm:pt modelId="{9239CDDB-7AE3-4B8E-A2D2-559C405D979B}" type="parTrans" cxnId="{676176C3-F37C-4AA9-8CF9-90DFB80BF125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ECFD7F1C-C080-4838-8712-2644172BEF30}" type="sibTrans" cxnId="{676176C3-F37C-4AA9-8CF9-90DFB80BF125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8412C65A-8F36-4F47-810F-CF5E11366A20}">
      <dgm:prSet phldrT="[Текст]" custT="1"/>
      <dgm:spPr/>
      <dgm:t>
        <a:bodyPr/>
        <a:lstStyle/>
        <a:p>
          <a:r>
            <a:rPr lang="uk-UA" sz="2400" b="1" i="1" smtClean="0">
              <a:solidFill>
                <a:srgbClr val="002060"/>
              </a:solidFill>
            </a:rPr>
            <a:t>Функціонування м’язових та нервових тканин</a:t>
          </a:r>
          <a:endParaRPr lang="ru-RU" sz="2400" b="1" i="1" dirty="0">
            <a:solidFill>
              <a:srgbClr val="002060"/>
            </a:solidFill>
          </a:endParaRPr>
        </a:p>
      </dgm:t>
    </dgm:pt>
    <dgm:pt modelId="{69E8C0EE-F778-4D0A-B499-7D285BFFBA48}" type="parTrans" cxnId="{A8F96B4E-68DE-4C52-88B3-A2612B2DBC43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0F8F864F-F00B-4374-9F33-7CB0B503977F}" type="sibTrans" cxnId="{A8F96B4E-68DE-4C52-88B3-A2612B2DBC43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E505F11A-1B13-4A1C-9602-5872E24EC1D1}">
      <dgm:prSet phldrT="[Текст]" custT="1"/>
      <dgm:spPr/>
      <dgm:t>
        <a:bodyPr/>
        <a:lstStyle/>
        <a:p>
          <a:r>
            <a:rPr lang="uk-UA" sz="2400" b="1" i="1" dirty="0" smtClean="0">
              <a:solidFill>
                <a:srgbClr val="002060"/>
              </a:solidFill>
            </a:rPr>
            <a:t>Опорно-рухова та нервова   системи</a:t>
          </a:r>
          <a:endParaRPr lang="ru-RU" sz="2400" b="1" i="1" dirty="0">
            <a:solidFill>
              <a:srgbClr val="002060"/>
            </a:solidFill>
          </a:endParaRPr>
        </a:p>
      </dgm:t>
    </dgm:pt>
    <dgm:pt modelId="{B002EB3B-F2DD-4815-A644-0F3C8B84B169}" type="parTrans" cxnId="{2664B1B9-BCE2-4F9D-B197-97544D6624CD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FB3C2042-BA23-4CF8-8EC3-377B376324C4}" type="sibTrans" cxnId="{2664B1B9-BCE2-4F9D-B197-97544D6624CD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4D094EAE-6ECC-4D64-A874-E6111C0DAD96}">
      <dgm:prSet phldrT="[Текст]" custT="1"/>
      <dgm:spPr/>
      <dgm:t>
        <a:bodyPr/>
        <a:lstStyle/>
        <a:p>
          <a:r>
            <a:rPr lang="uk-UA" sz="2400" b="1" i="1" smtClean="0">
              <a:solidFill>
                <a:srgbClr val="002060"/>
              </a:solidFill>
            </a:rPr>
            <a:t>Органи чуття</a:t>
          </a:r>
          <a:endParaRPr lang="ru-RU" sz="2400" b="1" i="1" dirty="0">
            <a:solidFill>
              <a:srgbClr val="002060"/>
            </a:solidFill>
          </a:endParaRPr>
        </a:p>
      </dgm:t>
    </dgm:pt>
    <dgm:pt modelId="{A65030AB-9915-4556-B398-C1FE5CBF27DF}" type="parTrans" cxnId="{128DB5E7-301A-4939-A885-EBFB5BCDD092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853DBF23-CCC0-422C-87B6-2D287C26CD88}" type="sibTrans" cxnId="{128DB5E7-301A-4939-A885-EBFB5BCDD092}">
      <dgm:prSet/>
      <dgm:spPr/>
      <dgm:t>
        <a:bodyPr/>
        <a:lstStyle/>
        <a:p>
          <a:endParaRPr lang="ru-RU">
            <a:solidFill>
              <a:srgbClr val="002060"/>
            </a:solidFill>
          </a:endParaRPr>
        </a:p>
      </dgm:t>
    </dgm:pt>
    <dgm:pt modelId="{A93BBB31-85FE-4B7F-8E7C-D2D481667C31}" type="pres">
      <dgm:prSet presAssocID="{CDF3E7FA-09FD-4F2F-B984-CBE155BF56D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0F84D1-B809-40D6-B7AB-9C3D33C2776E}" type="pres">
      <dgm:prSet presAssocID="{0A6D4450-D496-44F0-BDFE-23C5A5E07EB0}" presName="root1" presStyleCnt="0"/>
      <dgm:spPr/>
      <dgm:t>
        <a:bodyPr/>
        <a:lstStyle/>
        <a:p>
          <a:endParaRPr lang="uk-UA"/>
        </a:p>
      </dgm:t>
    </dgm:pt>
    <dgm:pt modelId="{17135731-B64A-4AB8-B0E3-FECEEBD19A79}" type="pres">
      <dgm:prSet presAssocID="{0A6D4450-D496-44F0-BDFE-23C5A5E07EB0}" presName="LevelOneTextNode" presStyleLbl="node0" presStyleIdx="0" presStyleCnt="1" custAng="0" custScaleX="142366" custScaleY="114031" custLinFactNeighborX="2085" custLinFactNeighborY="-15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8B39E1-5D65-459A-8766-B86ADA13511F}" type="pres">
      <dgm:prSet presAssocID="{0A6D4450-D496-44F0-BDFE-23C5A5E07EB0}" presName="level2hierChild" presStyleCnt="0"/>
      <dgm:spPr/>
      <dgm:t>
        <a:bodyPr/>
        <a:lstStyle/>
        <a:p>
          <a:endParaRPr lang="uk-UA"/>
        </a:p>
      </dgm:t>
    </dgm:pt>
    <dgm:pt modelId="{7420C055-E080-4B38-A460-510D2463D779}" type="pres">
      <dgm:prSet presAssocID="{8DDF6763-FC0A-476A-AE2C-BB826CAA4156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E4569F85-455A-49BB-8F96-6856F71F667B}" type="pres">
      <dgm:prSet presAssocID="{8DDF6763-FC0A-476A-AE2C-BB826CAA4156}" presName="connTx" presStyleLbl="parChTrans1D2" presStyleIdx="0" presStyleCnt="5"/>
      <dgm:spPr/>
      <dgm:t>
        <a:bodyPr/>
        <a:lstStyle/>
        <a:p>
          <a:endParaRPr lang="ru-RU"/>
        </a:p>
      </dgm:t>
    </dgm:pt>
    <dgm:pt modelId="{17736A0E-E30D-4B60-AA43-EFF8DC0F5AC7}" type="pres">
      <dgm:prSet presAssocID="{65EDA06D-26FF-4352-ACEF-B98E4292ED14}" presName="root2" presStyleCnt="0"/>
      <dgm:spPr/>
      <dgm:t>
        <a:bodyPr/>
        <a:lstStyle/>
        <a:p>
          <a:endParaRPr lang="uk-UA"/>
        </a:p>
      </dgm:t>
    </dgm:pt>
    <dgm:pt modelId="{C7554D68-81F5-461A-9154-8ADEA91343A3}" type="pres">
      <dgm:prSet presAssocID="{65EDA06D-26FF-4352-ACEF-B98E4292ED14}" presName="LevelTwoTextNode" presStyleLbl="node2" presStyleIdx="0" presStyleCnt="5" custScaleX="1724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61EC92-5232-4526-8D96-6C83BB938932}" type="pres">
      <dgm:prSet presAssocID="{65EDA06D-26FF-4352-ACEF-B98E4292ED14}" presName="level3hierChild" presStyleCnt="0"/>
      <dgm:spPr/>
      <dgm:t>
        <a:bodyPr/>
        <a:lstStyle/>
        <a:p>
          <a:endParaRPr lang="uk-UA"/>
        </a:p>
      </dgm:t>
    </dgm:pt>
    <dgm:pt modelId="{5C91D46D-9F75-41D7-B52C-D7CA3C32BD82}" type="pres">
      <dgm:prSet presAssocID="{9239CDDB-7AE3-4B8E-A2D2-559C405D979B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CF9B1D82-FD18-4703-8E70-D7AD9072DA31}" type="pres">
      <dgm:prSet presAssocID="{9239CDDB-7AE3-4B8E-A2D2-559C405D979B}" presName="connTx" presStyleLbl="parChTrans1D2" presStyleIdx="1" presStyleCnt="5"/>
      <dgm:spPr/>
      <dgm:t>
        <a:bodyPr/>
        <a:lstStyle/>
        <a:p>
          <a:endParaRPr lang="ru-RU"/>
        </a:p>
      </dgm:t>
    </dgm:pt>
    <dgm:pt modelId="{4BEF6E2C-D2EC-4B7C-9F90-B2672266E6FD}" type="pres">
      <dgm:prSet presAssocID="{A0907CFD-EF79-4179-B3DC-6CDD249DE63F}" presName="root2" presStyleCnt="0"/>
      <dgm:spPr/>
      <dgm:t>
        <a:bodyPr/>
        <a:lstStyle/>
        <a:p>
          <a:endParaRPr lang="uk-UA"/>
        </a:p>
      </dgm:t>
    </dgm:pt>
    <dgm:pt modelId="{E8D52E94-FD75-4E3F-88F8-D7D556A6653A}" type="pres">
      <dgm:prSet presAssocID="{A0907CFD-EF79-4179-B3DC-6CDD249DE63F}" presName="LevelTwoTextNode" presStyleLbl="node2" presStyleIdx="1" presStyleCnt="5" custScaleX="1724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67D1A8-EFB6-4D7C-98AE-0F17FD26118B}" type="pres">
      <dgm:prSet presAssocID="{A0907CFD-EF79-4179-B3DC-6CDD249DE63F}" presName="level3hierChild" presStyleCnt="0"/>
      <dgm:spPr/>
      <dgm:t>
        <a:bodyPr/>
        <a:lstStyle/>
        <a:p>
          <a:endParaRPr lang="uk-UA"/>
        </a:p>
      </dgm:t>
    </dgm:pt>
    <dgm:pt modelId="{3EFAB7AB-3BE0-4DD3-A688-A9F3B9CAE96A}" type="pres">
      <dgm:prSet presAssocID="{69E8C0EE-F778-4D0A-B499-7D285BFFBA4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8FFD1A44-E71E-4839-A1AF-0B02319F2731}" type="pres">
      <dgm:prSet presAssocID="{69E8C0EE-F778-4D0A-B499-7D285BFFBA4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C0C2C5D0-26E9-421E-9E42-E41807BDE66D}" type="pres">
      <dgm:prSet presAssocID="{8412C65A-8F36-4F47-810F-CF5E11366A20}" presName="root2" presStyleCnt="0"/>
      <dgm:spPr/>
      <dgm:t>
        <a:bodyPr/>
        <a:lstStyle/>
        <a:p>
          <a:endParaRPr lang="uk-UA"/>
        </a:p>
      </dgm:t>
    </dgm:pt>
    <dgm:pt modelId="{0790987D-E7EA-481A-9517-AE242FD72D90}" type="pres">
      <dgm:prSet presAssocID="{8412C65A-8F36-4F47-810F-CF5E11366A20}" presName="LevelTwoTextNode" presStyleLbl="node2" presStyleIdx="2" presStyleCnt="5" custScaleX="1724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68664A-F74C-4EEC-83EB-805491F0D13F}" type="pres">
      <dgm:prSet presAssocID="{8412C65A-8F36-4F47-810F-CF5E11366A20}" presName="level3hierChild" presStyleCnt="0"/>
      <dgm:spPr/>
      <dgm:t>
        <a:bodyPr/>
        <a:lstStyle/>
        <a:p>
          <a:endParaRPr lang="uk-UA"/>
        </a:p>
      </dgm:t>
    </dgm:pt>
    <dgm:pt modelId="{651BE14C-111E-4ACA-B3CD-93077657E580}" type="pres">
      <dgm:prSet presAssocID="{B002EB3B-F2DD-4815-A644-0F3C8B84B169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A4CA2578-8977-4DB6-B8A5-D5F5D5973CB1}" type="pres">
      <dgm:prSet presAssocID="{B002EB3B-F2DD-4815-A644-0F3C8B84B169}" presName="connTx" presStyleLbl="parChTrans1D2" presStyleIdx="3" presStyleCnt="5"/>
      <dgm:spPr/>
      <dgm:t>
        <a:bodyPr/>
        <a:lstStyle/>
        <a:p>
          <a:endParaRPr lang="ru-RU"/>
        </a:p>
      </dgm:t>
    </dgm:pt>
    <dgm:pt modelId="{D89B36B2-76FF-4BDB-9156-80552CCDDEE6}" type="pres">
      <dgm:prSet presAssocID="{E505F11A-1B13-4A1C-9602-5872E24EC1D1}" presName="root2" presStyleCnt="0"/>
      <dgm:spPr/>
      <dgm:t>
        <a:bodyPr/>
        <a:lstStyle/>
        <a:p>
          <a:endParaRPr lang="uk-UA"/>
        </a:p>
      </dgm:t>
    </dgm:pt>
    <dgm:pt modelId="{A8EF5B5F-EE11-4F78-A04C-C7C6D32E9EC8}" type="pres">
      <dgm:prSet presAssocID="{E505F11A-1B13-4A1C-9602-5872E24EC1D1}" presName="LevelTwoTextNode" presStyleLbl="node2" presStyleIdx="3" presStyleCnt="5" custScaleX="1724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A854EB-2898-4EDA-9F65-4D3454771588}" type="pres">
      <dgm:prSet presAssocID="{E505F11A-1B13-4A1C-9602-5872E24EC1D1}" presName="level3hierChild" presStyleCnt="0"/>
      <dgm:spPr/>
      <dgm:t>
        <a:bodyPr/>
        <a:lstStyle/>
        <a:p>
          <a:endParaRPr lang="uk-UA"/>
        </a:p>
      </dgm:t>
    </dgm:pt>
    <dgm:pt modelId="{7D37FD12-8A05-450D-819A-0C7B0F545A72}" type="pres">
      <dgm:prSet presAssocID="{A65030AB-9915-4556-B398-C1FE5CBF27DF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7401B4E8-913B-4051-9898-C82574E633ED}" type="pres">
      <dgm:prSet presAssocID="{A65030AB-9915-4556-B398-C1FE5CBF27DF}" presName="connTx" presStyleLbl="parChTrans1D2" presStyleIdx="4" presStyleCnt="5"/>
      <dgm:spPr/>
      <dgm:t>
        <a:bodyPr/>
        <a:lstStyle/>
        <a:p>
          <a:endParaRPr lang="ru-RU"/>
        </a:p>
      </dgm:t>
    </dgm:pt>
    <dgm:pt modelId="{F1FB6A42-2C9D-41FC-A372-F6B78597AFAB}" type="pres">
      <dgm:prSet presAssocID="{4D094EAE-6ECC-4D64-A874-E6111C0DAD96}" presName="root2" presStyleCnt="0"/>
      <dgm:spPr/>
      <dgm:t>
        <a:bodyPr/>
        <a:lstStyle/>
        <a:p>
          <a:endParaRPr lang="uk-UA"/>
        </a:p>
      </dgm:t>
    </dgm:pt>
    <dgm:pt modelId="{07489382-6279-4856-92CD-3FE3F2B1290A}" type="pres">
      <dgm:prSet presAssocID="{4D094EAE-6ECC-4D64-A874-E6111C0DAD96}" presName="LevelTwoTextNode" presStyleLbl="node2" presStyleIdx="4" presStyleCnt="5" custScaleX="1724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9660DA-C17C-4DA3-ACE8-E15500D5B7C2}" type="pres">
      <dgm:prSet presAssocID="{4D094EAE-6ECC-4D64-A874-E6111C0DAD96}" presName="level3hierChild" presStyleCnt="0"/>
      <dgm:spPr/>
      <dgm:t>
        <a:bodyPr/>
        <a:lstStyle/>
        <a:p>
          <a:endParaRPr lang="uk-UA"/>
        </a:p>
      </dgm:t>
    </dgm:pt>
  </dgm:ptLst>
  <dgm:cxnLst>
    <dgm:cxn modelId="{70D6D2A4-8D9A-4C0A-AA32-ED3A8A44F151}" type="presOf" srcId="{A65030AB-9915-4556-B398-C1FE5CBF27DF}" destId="{7401B4E8-913B-4051-9898-C82574E633ED}" srcOrd="1" destOrd="0" presId="urn:microsoft.com/office/officeart/2008/layout/HorizontalMultiLevelHierarchy"/>
    <dgm:cxn modelId="{087AE2B1-CE6B-43DB-88AB-C6C2D4792E71}" type="presOf" srcId="{9239CDDB-7AE3-4B8E-A2D2-559C405D979B}" destId="{CF9B1D82-FD18-4703-8E70-D7AD9072DA31}" srcOrd="1" destOrd="0" presId="urn:microsoft.com/office/officeart/2008/layout/HorizontalMultiLevelHierarchy"/>
    <dgm:cxn modelId="{2664B1B9-BCE2-4F9D-B197-97544D6624CD}" srcId="{0A6D4450-D496-44F0-BDFE-23C5A5E07EB0}" destId="{E505F11A-1B13-4A1C-9602-5872E24EC1D1}" srcOrd="3" destOrd="0" parTransId="{B002EB3B-F2DD-4815-A644-0F3C8B84B169}" sibTransId="{FB3C2042-BA23-4CF8-8EC3-377B376324C4}"/>
    <dgm:cxn modelId="{2F3FC60A-9A0B-4923-9FFB-E482556FF7ED}" srcId="{0A6D4450-D496-44F0-BDFE-23C5A5E07EB0}" destId="{65EDA06D-26FF-4352-ACEF-B98E4292ED14}" srcOrd="0" destOrd="0" parTransId="{8DDF6763-FC0A-476A-AE2C-BB826CAA4156}" sibTransId="{F4AEC89A-222F-41D8-B8FF-AC16DE8D9D87}"/>
    <dgm:cxn modelId="{ABA68BE5-1C54-4B66-8F1A-6496C3D0D07A}" type="presOf" srcId="{9239CDDB-7AE3-4B8E-A2D2-559C405D979B}" destId="{5C91D46D-9F75-41D7-B52C-D7CA3C32BD82}" srcOrd="0" destOrd="0" presId="urn:microsoft.com/office/officeart/2008/layout/HorizontalMultiLevelHierarchy"/>
    <dgm:cxn modelId="{80BD8167-D456-440B-9849-425D8F28E541}" type="presOf" srcId="{0A6D4450-D496-44F0-BDFE-23C5A5E07EB0}" destId="{17135731-B64A-4AB8-B0E3-FECEEBD19A79}" srcOrd="0" destOrd="0" presId="urn:microsoft.com/office/officeart/2008/layout/HorizontalMultiLevelHierarchy"/>
    <dgm:cxn modelId="{E1606742-37F1-4AEB-BB37-00579D7E5DE0}" type="presOf" srcId="{8DDF6763-FC0A-476A-AE2C-BB826CAA4156}" destId="{E4569F85-455A-49BB-8F96-6856F71F667B}" srcOrd="1" destOrd="0" presId="urn:microsoft.com/office/officeart/2008/layout/HorizontalMultiLevelHierarchy"/>
    <dgm:cxn modelId="{81B94704-D8A5-4C52-A1A7-5726A9FA2360}" type="presOf" srcId="{69E8C0EE-F778-4D0A-B499-7D285BFFBA48}" destId="{3EFAB7AB-3BE0-4DD3-A688-A9F3B9CAE96A}" srcOrd="0" destOrd="0" presId="urn:microsoft.com/office/officeart/2008/layout/HorizontalMultiLevelHierarchy"/>
    <dgm:cxn modelId="{D7B7D117-9970-4ED4-92DC-007C4F5DF621}" type="presOf" srcId="{B002EB3B-F2DD-4815-A644-0F3C8B84B169}" destId="{651BE14C-111E-4ACA-B3CD-93077657E580}" srcOrd="0" destOrd="0" presId="urn:microsoft.com/office/officeart/2008/layout/HorizontalMultiLevelHierarchy"/>
    <dgm:cxn modelId="{4FAE527E-CF4F-4A52-A3B9-F053F320EE73}" type="presOf" srcId="{8DDF6763-FC0A-476A-AE2C-BB826CAA4156}" destId="{7420C055-E080-4B38-A460-510D2463D779}" srcOrd="0" destOrd="0" presId="urn:microsoft.com/office/officeart/2008/layout/HorizontalMultiLevelHierarchy"/>
    <dgm:cxn modelId="{676176C3-F37C-4AA9-8CF9-90DFB80BF125}" srcId="{0A6D4450-D496-44F0-BDFE-23C5A5E07EB0}" destId="{A0907CFD-EF79-4179-B3DC-6CDD249DE63F}" srcOrd="1" destOrd="0" parTransId="{9239CDDB-7AE3-4B8E-A2D2-559C405D979B}" sibTransId="{ECFD7F1C-C080-4838-8712-2644172BEF30}"/>
    <dgm:cxn modelId="{99416573-92B4-44CA-B2CF-CDDDA7A0AB90}" type="presOf" srcId="{A0907CFD-EF79-4179-B3DC-6CDD249DE63F}" destId="{E8D52E94-FD75-4E3F-88F8-D7D556A6653A}" srcOrd="0" destOrd="0" presId="urn:microsoft.com/office/officeart/2008/layout/HorizontalMultiLevelHierarchy"/>
    <dgm:cxn modelId="{5C9D7A83-DD6C-4EB5-A935-74C1D4238BB5}" type="presOf" srcId="{B002EB3B-F2DD-4815-A644-0F3C8B84B169}" destId="{A4CA2578-8977-4DB6-B8A5-D5F5D5973CB1}" srcOrd="1" destOrd="0" presId="urn:microsoft.com/office/officeart/2008/layout/HorizontalMultiLevelHierarchy"/>
    <dgm:cxn modelId="{128DB5E7-301A-4939-A885-EBFB5BCDD092}" srcId="{0A6D4450-D496-44F0-BDFE-23C5A5E07EB0}" destId="{4D094EAE-6ECC-4D64-A874-E6111C0DAD96}" srcOrd="4" destOrd="0" parTransId="{A65030AB-9915-4556-B398-C1FE5CBF27DF}" sibTransId="{853DBF23-CCC0-422C-87B6-2D287C26CD88}"/>
    <dgm:cxn modelId="{DCE81AA2-9348-464F-A0A8-91EAA83E6E53}" srcId="{CDF3E7FA-09FD-4F2F-B984-CBE155BF56D4}" destId="{0A6D4450-D496-44F0-BDFE-23C5A5E07EB0}" srcOrd="0" destOrd="0" parTransId="{F05D917C-3F2F-4B51-A573-68517D6BC18A}" sibTransId="{BBBCE811-942F-481D-8330-AAB2300460CC}"/>
    <dgm:cxn modelId="{81810885-A1DE-4D3B-A746-0235192FC94E}" type="presOf" srcId="{4D094EAE-6ECC-4D64-A874-E6111C0DAD96}" destId="{07489382-6279-4856-92CD-3FE3F2B1290A}" srcOrd="0" destOrd="0" presId="urn:microsoft.com/office/officeart/2008/layout/HorizontalMultiLevelHierarchy"/>
    <dgm:cxn modelId="{EB878752-902A-4596-AC6B-5722AB6D235E}" type="presOf" srcId="{65EDA06D-26FF-4352-ACEF-B98E4292ED14}" destId="{C7554D68-81F5-461A-9154-8ADEA91343A3}" srcOrd="0" destOrd="0" presId="urn:microsoft.com/office/officeart/2008/layout/HorizontalMultiLevelHierarchy"/>
    <dgm:cxn modelId="{E5FE0AC5-F3E2-4451-8FD4-DEB59EC033C5}" type="presOf" srcId="{69E8C0EE-F778-4D0A-B499-7D285BFFBA48}" destId="{8FFD1A44-E71E-4839-A1AF-0B02319F2731}" srcOrd="1" destOrd="0" presId="urn:microsoft.com/office/officeart/2008/layout/HorizontalMultiLevelHierarchy"/>
    <dgm:cxn modelId="{A8F96B4E-68DE-4C52-88B3-A2612B2DBC43}" srcId="{0A6D4450-D496-44F0-BDFE-23C5A5E07EB0}" destId="{8412C65A-8F36-4F47-810F-CF5E11366A20}" srcOrd="2" destOrd="0" parTransId="{69E8C0EE-F778-4D0A-B499-7D285BFFBA48}" sibTransId="{0F8F864F-F00B-4374-9F33-7CB0B503977F}"/>
    <dgm:cxn modelId="{A75FBFB7-9CCD-4C5A-8C8F-208C4AA7F50A}" type="presOf" srcId="{A65030AB-9915-4556-B398-C1FE5CBF27DF}" destId="{7D37FD12-8A05-450D-819A-0C7B0F545A72}" srcOrd="0" destOrd="0" presId="urn:microsoft.com/office/officeart/2008/layout/HorizontalMultiLevelHierarchy"/>
    <dgm:cxn modelId="{EEF3BFA6-CCD4-43C4-8B75-4CECC4FB45AF}" type="presOf" srcId="{CDF3E7FA-09FD-4F2F-B984-CBE155BF56D4}" destId="{A93BBB31-85FE-4B7F-8E7C-D2D481667C31}" srcOrd="0" destOrd="0" presId="urn:microsoft.com/office/officeart/2008/layout/HorizontalMultiLevelHierarchy"/>
    <dgm:cxn modelId="{28559323-8657-4934-AE31-270264C65F39}" type="presOf" srcId="{8412C65A-8F36-4F47-810F-CF5E11366A20}" destId="{0790987D-E7EA-481A-9517-AE242FD72D90}" srcOrd="0" destOrd="0" presId="urn:microsoft.com/office/officeart/2008/layout/HorizontalMultiLevelHierarchy"/>
    <dgm:cxn modelId="{B6A76C2E-F33B-4DB1-9F27-4D8D89EBFFF1}" type="presOf" srcId="{E505F11A-1B13-4A1C-9602-5872E24EC1D1}" destId="{A8EF5B5F-EE11-4F78-A04C-C7C6D32E9EC8}" srcOrd="0" destOrd="0" presId="urn:microsoft.com/office/officeart/2008/layout/HorizontalMultiLevelHierarchy"/>
    <dgm:cxn modelId="{24C845EC-2473-4D28-B248-9CFEB9D705A1}" type="presParOf" srcId="{A93BBB31-85FE-4B7F-8E7C-D2D481667C31}" destId="{1A0F84D1-B809-40D6-B7AB-9C3D33C2776E}" srcOrd="0" destOrd="0" presId="urn:microsoft.com/office/officeart/2008/layout/HorizontalMultiLevelHierarchy"/>
    <dgm:cxn modelId="{C7F4D0AF-3D93-47D1-B6B4-C14C6AF6B246}" type="presParOf" srcId="{1A0F84D1-B809-40D6-B7AB-9C3D33C2776E}" destId="{17135731-B64A-4AB8-B0E3-FECEEBD19A79}" srcOrd="0" destOrd="0" presId="urn:microsoft.com/office/officeart/2008/layout/HorizontalMultiLevelHierarchy"/>
    <dgm:cxn modelId="{4F5BA822-BC15-47FC-876D-4A0A98E18DC8}" type="presParOf" srcId="{1A0F84D1-B809-40D6-B7AB-9C3D33C2776E}" destId="{858B39E1-5D65-459A-8766-B86ADA13511F}" srcOrd="1" destOrd="0" presId="urn:microsoft.com/office/officeart/2008/layout/HorizontalMultiLevelHierarchy"/>
    <dgm:cxn modelId="{C40223EE-9FDB-45F4-A3A7-6E15A53ADABE}" type="presParOf" srcId="{858B39E1-5D65-459A-8766-B86ADA13511F}" destId="{7420C055-E080-4B38-A460-510D2463D779}" srcOrd="0" destOrd="0" presId="urn:microsoft.com/office/officeart/2008/layout/HorizontalMultiLevelHierarchy"/>
    <dgm:cxn modelId="{F7A11823-312D-4C82-A20D-2DC30FDEABBC}" type="presParOf" srcId="{7420C055-E080-4B38-A460-510D2463D779}" destId="{E4569F85-455A-49BB-8F96-6856F71F667B}" srcOrd="0" destOrd="0" presId="urn:microsoft.com/office/officeart/2008/layout/HorizontalMultiLevelHierarchy"/>
    <dgm:cxn modelId="{48C97AF0-9472-4C76-B1B4-E2CB68255096}" type="presParOf" srcId="{858B39E1-5D65-459A-8766-B86ADA13511F}" destId="{17736A0E-E30D-4B60-AA43-EFF8DC0F5AC7}" srcOrd="1" destOrd="0" presId="urn:microsoft.com/office/officeart/2008/layout/HorizontalMultiLevelHierarchy"/>
    <dgm:cxn modelId="{B09281FC-85A1-4EDC-8D1F-A254AEC7289B}" type="presParOf" srcId="{17736A0E-E30D-4B60-AA43-EFF8DC0F5AC7}" destId="{C7554D68-81F5-461A-9154-8ADEA91343A3}" srcOrd="0" destOrd="0" presId="urn:microsoft.com/office/officeart/2008/layout/HorizontalMultiLevelHierarchy"/>
    <dgm:cxn modelId="{B7561978-331D-4E20-9C36-47586A8F11CD}" type="presParOf" srcId="{17736A0E-E30D-4B60-AA43-EFF8DC0F5AC7}" destId="{0161EC92-5232-4526-8D96-6C83BB938932}" srcOrd="1" destOrd="0" presId="urn:microsoft.com/office/officeart/2008/layout/HorizontalMultiLevelHierarchy"/>
    <dgm:cxn modelId="{9553B33B-EE0E-42EC-973F-2B889515AF82}" type="presParOf" srcId="{858B39E1-5D65-459A-8766-B86ADA13511F}" destId="{5C91D46D-9F75-41D7-B52C-D7CA3C32BD82}" srcOrd="2" destOrd="0" presId="urn:microsoft.com/office/officeart/2008/layout/HorizontalMultiLevelHierarchy"/>
    <dgm:cxn modelId="{6F4AA12E-438E-451B-B750-E786F99C6EBA}" type="presParOf" srcId="{5C91D46D-9F75-41D7-B52C-D7CA3C32BD82}" destId="{CF9B1D82-FD18-4703-8E70-D7AD9072DA31}" srcOrd="0" destOrd="0" presId="urn:microsoft.com/office/officeart/2008/layout/HorizontalMultiLevelHierarchy"/>
    <dgm:cxn modelId="{D8A2A640-E1A2-4794-B3C8-BBBFD383CC7A}" type="presParOf" srcId="{858B39E1-5D65-459A-8766-B86ADA13511F}" destId="{4BEF6E2C-D2EC-4B7C-9F90-B2672266E6FD}" srcOrd="3" destOrd="0" presId="urn:microsoft.com/office/officeart/2008/layout/HorizontalMultiLevelHierarchy"/>
    <dgm:cxn modelId="{0B892744-4794-44F7-B15A-75CDDE6FB0EA}" type="presParOf" srcId="{4BEF6E2C-D2EC-4B7C-9F90-B2672266E6FD}" destId="{E8D52E94-FD75-4E3F-88F8-D7D556A6653A}" srcOrd="0" destOrd="0" presId="urn:microsoft.com/office/officeart/2008/layout/HorizontalMultiLevelHierarchy"/>
    <dgm:cxn modelId="{2AFADE54-A566-44CF-A8DB-3E9B526A73B2}" type="presParOf" srcId="{4BEF6E2C-D2EC-4B7C-9F90-B2672266E6FD}" destId="{4767D1A8-EFB6-4D7C-98AE-0F17FD26118B}" srcOrd="1" destOrd="0" presId="urn:microsoft.com/office/officeart/2008/layout/HorizontalMultiLevelHierarchy"/>
    <dgm:cxn modelId="{B78FA270-70DE-45E0-8F39-4B1BB0B904FB}" type="presParOf" srcId="{858B39E1-5D65-459A-8766-B86ADA13511F}" destId="{3EFAB7AB-3BE0-4DD3-A688-A9F3B9CAE96A}" srcOrd="4" destOrd="0" presId="urn:microsoft.com/office/officeart/2008/layout/HorizontalMultiLevelHierarchy"/>
    <dgm:cxn modelId="{650A66E5-8902-4AE3-AC2F-7BF670B68C2D}" type="presParOf" srcId="{3EFAB7AB-3BE0-4DD3-A688-A9F3B9CAE96A}" destId="{8FFD1A44-E71E-4839-A1AF-0B02319F2731}" srcOrd="0" destOrd="0" presId="urn:microsoft.com/office/officeart/2008/layout/HorizontalMultiLevelHierarchy"/>
    <dgm:cxn modelId="{A5FE9A3F-C26B-4EF4-8558-A7B8ABD04D1B}" type="presParOf" srcId="{858B39E1-5D65-459A-8766-B86ADA13511F}" destId="{C0C2C5D0-26E9-421E-9E42-E41807BDE66D}" srcOrd="5" destOrd="0" presId="urn:microsoft.com/office/officeart/2008/layout/HorizontalMultiLevelHierarchy"/>
    <dgm:cxn modelId="{EFDDD125-95E3-40F4-8B43-F223B94DD28F}" type="presParOf" srcId="{C0C2C5D0-26E9-421E-9E42-E41807BDE66D}" destId="{0790987D-E7EA-481A-9517-AE242FD72D90}" srcOrd="0" destOrd="0" presId="urn:microsoft.com/office/officeart/2008/layout/HorizontalMultiLevelHierarchy"/>
    <dgm:cxn modelId="{2FD66A3B-682D-4E4D-B306-1E17A83803E9}" type="presParOf" srcId="{C0C2C5D0-26E9-421E-9E42-E41807BDE66D}" destId="{C668664A-F74C-4EEC-83EB-805491F0D13F}" srcOrd="1" destOrd="0" presId="urn:microsoft.com/office/officeart/2008/layout/HorizontalMultiLevelHierarchy"/>
    <dgm:cxn modelId="{0BBCB568-C5D3-499F-94E6-CE093A1890B7}" type="presParOf" srcId="{858B39E1-5D65-459A-8766-B86ADA13511F}" destId="{651BE14C-111E-4ACA-B3CD-93077657E580}" srcOrd="6" destOrd="0" presId="urn:microsoft.com/office/officeart/2008/layout/HorizontalMultiLevelHierarchy"/>
    <dgm:cxn modelId="{55376F83-7A12-44F7-BC28-BED258317239}" type="presParOf" srcId="{651BE14C-111E-4ACA-B3CD-93077657E580}" destId="{A4CA2578-8977-4DB6-B8A5-D5F5D5973CB1}" srcOrd="0" destOrd="0" presId="urn:microsoft.com/office/officeart/2008/layout/HorizontalMultiLevelHierarchy"/>
    <dgm:cxn modelId="{AD4E6CBF-60CB-4779-A3C3-A353DFBC63E6}" type="presParOf" srcId="{858B39E1-5D65-459A-8766-B86ADA13511F}" destId="{D89B36B2-76FF-4BDB-9156-80552CCDDEE6}" srcOrd="7" destOrd="0" presId="urn:microsoft.com/office/officeart/2008/layout/HorizontalMultiLevelHierarchy"/>
    <dgm:cxn modelId="{EF738557-97F0-4495-B158-12085E3AFD8B}" type="presParOf" srcId="{D89B36B2-76FF-4BDB-9156-80552CCDDEE6}" destId="{A8EF5B5F-EE11-4F78-A04C-C7C6D32E9EC8}" srcOrd="0" destOrd="0" presId="urn:microsoft.com/office/officeart/2008/layout/HorizontalMultiLevelHierarchy"/>
    <dgm:cxn modelId="{4B851869-6C34-4652-B2F0-7D63DF257249}" type="presParOf" srcId="{D89B36B2-76FF-4BDB-9156-80552CCDDEE6}" destId="{C1A854EB-2898-4EDA-9F65-4D3454771588}" srcOrd="1" destOrd="0" presId="urn:microsoft.com/office/officeart/2008/layout/HorizontalMultiLevelHierarchy"/>
    <dgm:cxn modelId="{7655A4B9-B5DC-4CE7-8D97-6D7FAF4B632F}" type="presParOf" srcId="{858B39E1-5D65-459A-8766-B86ADA13511F}" destId="{7D37FD12-8A05-450D-819A-0C7B0F545A72}" srcOrd="8" destOrd="0" presId="urn:microsoft.com/office/officeart/2008/layout/HorizontalMultiLevelHierarchy"/>
    <dgm:cxn modelId="{53E8EFF0-8A06-4179-AD40-E4F499AAEBF4}" type="presParOf" srcId="{7D37FD12-8A05-450D-819A-0C7B0F545A72}" destId="{7401B4E8-913B-4051-9898-C82574E633ED}" srcOrd="0" destOrd="0" presId="urn:microsoft.com/office/officeart/2008/layout/HorizontalMultiLevelHierarchy"/>
    <dgm:cxn modelId="{20E6C257-0DB8-4689-85EE-7155F3BB3CB0}" type="presParOf" srcId="{858B39E1-5D65-459A-8766-B86ADA13511F}" destId="{F1FB6A42-2C9D-41FC-A372-F6B78597AFAB}" srcOrd="9" destOrd="0" presId="urn:microsoft.com/office/officeart/2008/layout/HorizontalMultiLevelHierarchy"/>
    <dgm:cxn modelId="{A0E7A386-2257-4BC6-AEB4-6DF3BA3925CC}" type="presParOf" srcId="{F1FB6A42-2C9D-41FC-A372-F6B78597AFAB}" destId="{07489382-6279-4856-92CD-3FE3F2B1290A}" srcOrd="0" destOrd="0" presId="urn:microsoft.com/office/officeart/2008/layout/HorizontalMultiLevelHierarchy"/>
    <dgm:cxn modelId="{B359ED5A-0865-4AF6-A615-89906782BBE5}" type="presParOf" srcId="{F1FB6A42-2C9D-41FC-A372-F6B78597AFAB}" destId="{5D9660DA-C17C-4DA3-ACE8-E15500D5B7C2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768D95-8B8D-456D-8924-8511E754F4A5}" type="doc">
      <dgm:prSet loTypeId="urn:microsoft.com/office/officeart/2008/layout/HorizontalMultiLevelHierarchy" loCatId="hierarchy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uk-UA"/>
        </a:p>
      </dgm:t>
    </dgm:pt>
    <dgm:pt modelId="{74E18C0E-5239-48CF-A52C-58C645D9F0B5}">
      <dgm:prSet phldrT="[Текст]" custT="1"/>
      <dgm:spPr/>
      <dgm:t>
        <a:bodyPr/>
        <a:lstStyle/>
        <a:p>
          <a:r>
            <a:rPr lang="uk-UA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Методи етології</a:t>
          </a:r>
          <a:endParaRPr lang="uk-UA" sz="32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1FFA27-164E-4A8B-88C6-0CBB709397B9}" type="parTrans" cxnId="{D0AC89C6-AAAE-45D6-97E7-BC5533D95CFB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27934931-1854-4831-8066-499D3144ED92}" type="sibTrans" cxnId="{D0AC89C6-AAAE-45D6-97E7-BC5533D95CFB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2239D644-CF2E-45B3-BE9A-472F40990D63}">
      <dgm:prSet phldrT="[Текст]" custT="1"/>
      <dgm:spPr/>
      <dgm:t>
        <a:bodyPr/>
        <a:lstStyle/>
        <a:p>
          <a:r>
            <a:rPr lang="ru-RU" sz="2200" b="1" dirty="0" err="1" smtClean="0">
              <a:solidFill>
                <a:srgbClr val="002060"/>
              </a:solidFill>
            </a:rPr>
            <a:t>Опис</a:t>
          </a:r>
          <a:r>
            <a:rPr lang="ru-RU" sz="2200" b="1" dirty="0" smtClean="0">
              <a:solidFill>
                <a:srgbClr val="002060"/>
              </a:solidFill>
            </a:rPr>
            <a:t> (за </a:t>
          </a:r>
          <a:r>
            <a:rPr lang="ru-RU" sz="2200" b="1" dirty="0" err="1" smtClean="0">
              <a:solidFill>
                <a:srgbClr val="002060"/>
              </a:solidFill>
            </a:rPr>
            <a:t>допомогою</a:t>
          </a:r>
          <a:r>
            <a:rPr lang="ru-RU" sz="2200" b="1" dirty="0" smtClean="0">
              <a:solidFill>
                <a:srgbClr val="002060"/>
              </a:solidFill>
            </a:rPr>
            <a:t> </a:t>
          </a:r>
          <a:r>
            <a:rPr lang="ru-RU" sz="2200" b="1" dirty="0" err="1" smtClean="0">
              <a:solidFill>
                <a:srgbClr val="002060"/>
              </a:solidFill>
            </a:rPr>
            <a:t>ілюстрацій</a:t>
          </a:r>
          <a:r>
            <a:rPr lang="ru-RU" sz="2200" b="1" dirty="0" smtClean="0">
              <a:solidFill>
                <a:srgbClr val="002060"/>
              </a:solidFill>
            </a:rPr>
            <a:t> та </a:t>
          </a:r>
          <a:r>
            <a:rPr lang="ru-RU" sz="2200" b="1" dirty="0" err="1" smtClean="0">
              <a:solidFill>
                <a:srgbClr val="002060"/>
              </a:solidFill>
            </a:rPr>
            <a:t>письмовий</a:t>
          </a:r>
          <a:r>
            <a:rPr lang="ru-RU" sz="2200" b="1" dirty="0" smtClean="0">
              <a:solidFill>
                <a:srgbClr val="002060"/>
              </a:solidFill>
            </a:rPr>
            <a:t>)</a:t>
          </a:r>
          <a:endParaRPr lang="uk-UA" sz="2200" b="1" dirty="0">
            <a:solidFill>
              <a:srgbClr val="002060"/>
            </a:solidFill>
          </a:endParaRPr>
        </a:p>
      </dgm:t>
    </dgm:pt>
    <dgm:pt modelId="{E2BE34CF-0039-4572-B746-524AD480D5DB}" type="parTrans" cxnId="{A65B0691-9A6E-455B-854C-17AB3A8F057E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2D1BF48B-22CD-4E34-AD17-F32F9494B170}" type="sibTrans" cxnId="{A65B0691-9A6E-455B-854C-17AB3A8F057E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A03475E2-0C31-4D9C-9938-F9FF99441960}">
      <dgm:prSet custT="1"/>
      <dgm:spPr/>
      <dgm:t>
        <a:bodyPr/>
        <a:lstStyle/>
        <a:p>
          <a:r>
            <a:rPr lang="uk-UA" sz="2200" b="1" dirty="0" smtClean="0">
              <a:solidFill>
                <a:srgbClr val="002060"/>
              </a:solidFill>
            </a:rPr>
            <a:t>Спостереження</a:t>
          </a:r>
          <a:endParaRPr lang="uk-UA" sz="2200" b="1" dirty="0">
            <a:solidFill>
              <a:srgbClr val="002060"/>
            </a:solidFill>
          </a:endParaRPr>
        </a:p>
      </dgm:t>
    </dgm:pt>
    <dgm:pt modelId="{233B39B6-DF4F-410D-96AE-B2E37EC4C3F2}" type="parTrans" cxnId="{86D283D7-A738-4E7E-A38C-FE5141FA67B3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266869C9-BFB2-4D94-BAA9-C3211C58FDA3}" type="sibTrans" cxnId="{86D283D7-A738-4E7E-A38C-FE5141FA67B3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A318303F-DF7A-49B5-BBF4-CEB0097CF9BE}">
      <dgm:prSet custT="1"/>
      <dgm:spPr/>
      <dgm:t>
        <a:bodyPr/>
        <a:lstStyle/>
        <a:p>
          <a:r>
            <a:rPr lang="uk-UA" sz="2200" b="1" dirty="0" smtClean="0">
              <a:solidFill>
                <a:srgbClr val="002060"/>
              </a:solidFill>
            </a:rPr>
            <a:t>Експеримент</a:t>
          </a:r>
          <a:endParaRPr lang="uk-UA" sz="2200" b="1" dirty="0">
            <a:solidFill>
              <a:srgbClr val="002060"/>
            </a:solidFill>
          </a:endParaRPr>
        </a:p>
      </dgm:t>
    </dgm:pt>
    <dgm:pt modelId="{6204E3DE-574F-479C-AFC4-E4B54448AE8B}" type="parTrans" cxnId="{0125C876-29BB-4FF0-B79B-4404EBA63330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DB59E529-A9DC-46EE-8032-29F08DD5F3EC}" type="sibTrans" cxnId="{0125C876-29BB-4FF0-B79B-4404EBA63330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695D0F6A-9566-45EF-925F-E0B270FCA4AB}">
      <dgm:prSet custT="1"/>
      <dgm:spPr/>
      <dgm:t>
        <a:bodyPr/>
        <a:lstStyle/>
        <a:p>
          <a:r>
            <a:rPr lang="uk-UA" sz="2200" b="1" dirty="0" smtClean="0">
              <a:solidFill>
                <a:srgbClr val="002060"/>
              </a:solidFill>
            </a:rPr>
            <a:t>Метод класифікації поведінки</a:t>
          </a:r>
          <a:endParaRPr lang="uk-UA" sz="2200" b="1" dirty="0">
            <a:solidFill>
              <a:srgbClr val="002060"/>
            </a:solidFill>
          </a:endParaRPr>
        </a:p>
      </dgm:t>
    </dgm:pt>
    <dgm:pt modelId="{5A1BAC27-4318-4B51-B217-3D006EFB2B3F}" type="parTrans" cxnId="{0503CDB2-AC96-4FB7-9666-47CACE285EA1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16333ADF-D2C0-47BC-9657-0D3787E5BFE4}" type="sibTrans" cxnId="{0503CDB2-AC96-4FB7-9666-47CACE285EA1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0DD29EF8-1BB7-4206-8F2D-77A058D1E4B6}">
      <dgm:prSet custT="1"/>
      <dgm:spPr/>
      <dgm:t>
        <a:bodyPr/>
        <a:lstStyle/>
        <a:p>
          <a:r>
            <a:rPr lang="uk-UA" sz="2200" b="1" dirty="0" smtClean="0">
              <a:solidFill>
                <a:srgbClr val="002060"/>
              </a:solidFill>
            </a:rPr>
            <a:t>Метод мічення (кільцювання мітками) </a:t>
          </a:r>
          <a:endParaRPr lang="uk-UA" sz="2200" b="1" dirty="0">
            <a:solidFill>
              <a:srgbClr val="002060"/>
            </a:solidFill>
          </a:endParaRPr>
        </a:p>
      </dgm:t>
    </dgm:pt>
    <dgm:pt modelId="{6036CF97-6D81-4D10-9AAE-7B51603AEDCA}" type="parTrans" cxnId="{CC6C06AC-25D7-497D-976F-26B633BA983F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FE72BF04-5CDC-40D0-B08C-ED1BDE17FF52}" type="sibTrans" cxnId="{CC6C06AC-25D7-497D-976F-26B633BA983F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AE7DED26-FAB1-448A-BA21-16C5090A13AC}">
      <dgm:prSet custT="1"/>
      <dgm:spPr/>
      <dgm:t>
        <a:bodyPr/>
        <a:lstStyle/>
        <a:p>
          <a:r>
            <a:rPr lang="uk-UA" sz="2200" b="1" dirty="0" smtClean="0">
              <a:solidFill>
                <a:srgbClr val="002060"/>
              </a:solidFill>
            </a:rPr>
            <a:t> </a:t>
          </a:r>
          <a:r>
            <a:rPr lang="ru-RU" sz="2200" b="1" dirty="0" smtClean="0">
              <a:solidFill>
                <a:srgbClr val="002060"/>
              </a:solidFill>
            </a:rPr>
            <a:t>Метод </a:t>
          </a:r>
          <a:r>
            <a:rPr lang="ru-RU" sz="2200" b="1" dirty="0" err="1" smtClean="0">
              <a:solidFill>
                <a:srgbClr val="002060"/>
              </a:solidFill>
            </a:rPr>
            <a:t>порівняння</a:t>
          </a:r>
          <a:r>
            <a:rPr lang="ru-RU" sz="2200" b="1" dirty="0" smtClean="0">
              <a:solidFill>
                <a:srgbClr val="002060"/>
              </a:solidFill>
            </a:rPr>
            <a:t> </a:t>
          </a:r>
          <a:r>
            <a:rPr lang="ru-RU" sz="2200" b="1" dirty="0" err="1" smtClean="0">
              <a:solidFill>
                <a:srgbClr val="002060"/>
              </a:solidFill>
            </a:rPr>
            <a:t>поведінки</a:t>
          </a:r>
          <a:r>
            <a:rPr lang="ru-RU" sz="2200" b="1" dirty="0" smtClean="0">
              <a:solidFill>
                <a:srgbClr val="002060"/>
              </a:solidFill>
            </a:rPr>
            <a:t> </a:t>
          </a:r>
          <a:r>
            <a:rPr lang="ru-RU" sz="2200" b="1" dirty="0" err="1" smtClean="0">
              <a:solidFill>
                <a:srgbClr val="002060"/>
              </a:solidFill>
            </a:rPr>
            <a:t>споріднених</a:t>
          </a:r>
          <a:r>
            <a:rPr lang="ru-RU" sz="2200" b="1" dirty="0" smtClean="0">
              <a:solidFill>
                <a:srgbClr val="002060"/>
              </a:solidFill>
            </a:rPr>
            <a:t>  та </a:t>
          </a:r>
          <a:r>
            <a:rPr lang="ru-RU" sz="2200" b="1" dirty="0" err="1" smtClean="0">
              <a:solidFill>
                <a:srgbClr val="002060"/>
              </a:solidFill>
            </a:rPr>
            <a:t>віддалених</a:t>
          </a:r>
          <a:r>
            <a:rPr lang="ru-RU" sz="2200" b="1" dirty="0" smtClean="0">
              <a:solidFill>
                <a:srgbClr val="002060"/>
              </a:solidFill>
            </a:rPr>
            <a:t> </a:t>
          </a:r>
          <a:r>
            <a:rPr lang="ru-RU" sz="2200" b="1" dirty="0" err="1" smtClean="0">
              <a:solidFill>
                <a:srgbClr val="002060"/>
              </a:solidFill>
            </a:rPr>
            <a:t>видів</a:t>
          </a:r>
          <a:endParaRPr lang="uk-UA" sz="2200" b="1" dirty="0">
            <a:solidFill>
              <a:srgbClr val="002060"/>
            </a:solidFill>
          </a:endParaRPr>
        </a:p>
      </dgm:t>
    </dgm:pt>
    <dgm:pt modelId="{301C60B3-3AE6-4489-86ED-C0D1482197EE}" type="parTrans" cxnId="{768561F9-A5A6-4C28-8A0F-BD46EEDA96F4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24F46162-084F-4BD7-A6F9-83AFA2B68355}" type="sibTrans" cxnId="{768561F9-A5A6-4C28-8A0F-BD46EEDA96F4}">
      <dgm:prSet/>
      <dgm:spPr/>
      <dgm:t>
        <a:bodyPr/>
        <a:lstStyle/>
        <a:p>
          <a:endParaRPr lang="uk-UA" b="1">
            <a:solidFill>
              <a:srgbClr val="002060"/>
            </a:solidFill>
          </a:endParaRPr>
        </a:p>
      </dgm:t>
    </dgm:pt>
    <dgm:pt modelId="{74FBDE3D-D783-4CE8-9500-9417FF7D0CF0}" type="pres">
      <dgm:prSet presAssocID="{DB768D95-8B8D-456D-8924-8511E754F4A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1B0C51D-38A3-41BB-8C36-7817BA9AD9FF}" type="pres">
      <dgm:prSet presAssocID="{74E18C0E-5239-48CF-A52C-58C645D9F0B5}" presName="root1" presStyleCnt="0"/>
      <dgm:spPr/>
    </dgm:pt>
    <dgm:pt modelId="{C62C0BED-4150-4965-85B8-40C8226051AF}" type="pres">
      <dgm:prSet presAssocID="{74E18C0E-5239-48CF-A52C-58C645D9F0B5}" presName="LevelOneTextNode" presStyleLbl="node0" presStyleIdx="0" presStyleCnt="1" custScaleY="1319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B332C2-56D1-4535-94D3-FA0201C6A635}" type="pres">
      <dgm:prSet presAssocID="{74E18C0E-5239-48CF-A52C-58C645D9F0B5}" presName="level2hierChild" presStyleCnt="0"/>
      <dgm:spPr/>
    </dgm:pt>
    <dgm:pt modelId="{A5A7929C-4727-4902-87BE-BEBBAD100A6C}" type="pres">
      <dgm:prSet presAssocID="{E2BE34CF-0039-4572-B746-524AD480D5DB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9C34C562-EDDE-4A57-9C4C-CC3AF69BCDC4}" type="pres">
      <dgm:prSet presAssocID="{E2BE34CF-0039-4572-B746-524AD480D5DB}" presName="connTx" presStyleLbl="parChTrans1D2" presStyleIdx="0" presStyleCnt="6"/>
      <dgm:spPr/>
      <dgm:t>
        <a:bodyPr/>
        <a:lstStyle/>
        <a:p>
          <a:endParaRPr lang="ru-RU"/>
        </a:p>
      </dgm:t>
    </dgm:pt>
    <dgm:pt modelId="{6A61A4A6-1E6F-4D9B-B389-1D399FB3C2B1}" type="pres">
      <dgm:prSet presAssocID="{2239D644-CF2E-45B3-BE9A-472F40990D63}" presName="root2" presStyleCnt="0"/>
      <dgm:spPr/>
    </dgm:pt>
    <dgm:pt modelId="{C21DA7E8-17EC-4CE2-9521-E1B3456EC269}" type="pres">
      <dgm:prSet presAssocID="{2239D644-CF2E-45B3-BE9A-472F40990D63}" presName="LevelTwoTextNode" presStyleLbl="node2" presStyleIdx="0" presStyleCnt="6" custScaleX="26329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06D2C34-B4DB-4AAB-9D59-DDAD51AAA9F7}" type="pres">
      <dgm:prSet presAssocID="{2239D644-CF2E-45B3-BE9A-472F40990D63}" presName="level3hierChild" presStyleCnt="0"/>
      <dgm:spPr/>
    </dgm:pt>
    <dgm:pt modelId="{16BD29A3-3FE4-4C99-A265-71EA932EFED7}" type="pres">
      <dgm:prSet presAssocID="{233B39B6-DF4F-410D-96AE-B2E37EC4C3F2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4C52BABB-17C3-41F8-8EEF-96104CF9FBF6}" type="pres">
      <dgm:prSet presAssocID="{233B39B6-DF4F-410D-96AE-B2E37EC4C3F2}" presName="connTx" presStyleLbl="parChTrans1D2" presStyleIdx="1" presStyleCnt="6"/>
      <dgm:spPr/>
      <dgm:t>
        <a:bodyPr/>
        <a:lstStyle/>
        <a:p>
          <a:endParaRPr lang="ru-RU"/>
        </a:p>
      </dgm:t>
    </dgm:pt>
    <dgm:pt modelId="{5066196D-E188-498A-8F53-9D14A83311E6}" type="pres">
      <dgm:prSet presAssocID="{A03475E2-0C31-4D9C-9938-F9FF99441960}" presName="root2" presStyleCnt="0"/>
      <dgm:spPr/>
    </dgm:pt>
    <dgm:pt modelId="{946FD9EA-02EF-495F-8CA2-7561C532EB21}" type="pres">
      <dgm:prSet presAssocID="{A03475E2-0C31-4D9C-9938-F9FF99441960}" presName="LevelTwoTextNode" presStyleLbl="node2" presStyleIdx="1" presStyleCnt="6" custScaleX="2632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0D5864-1DE9-4A7A-805F-2EB757167339}" type="pres">
      <dgm:prSet presAssocID="{A03475E2-0C31-4D9C-9938-F9FF99441960}" presName="level3hierChild" presStyleCnt="0"/>
      <dgm:spPr/>
    </dgm:pt>
    <dgm:pt modelId="{E589DBF2-6F92-4258-837A-491859AC9907}" type="pres">
      <dgm:prSet presAssocID="{6204E3DE-574F-479C-AFC4-E4B54448AE8B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CAC00802-F3DC-4CE6-AE63-9146BC9E8049}" type="pres">
      <dgm:prSet presAssocID="{6204E3DE-574F-479C-AFC4-E4B54448AE8B}" presName="connTx" presStyleLbl="parChTrans1D2" presStyleIdx="2" presStyleCnt="6"/>
      <dgm:spPr/>
      <dgm:t>
        <a:bodyPr/>
        <a:lstStyle/>
        <a:p>
          <a:endParaRPr lang="ru-RU"/>
        </a:p>
      </dgm:t>
    </dgm:pt>
    <dgm:pt modelId="{90CE3826-50D0-45D7-A9D3-698A18E6A1B4}" type="pres">
      <dgm:prSet presAssocID="{A318303F-DF7A-49B5-BBF4-CEB0097CF9BE}" presName="root2" presStyleCnt="0"/>
      <dgm:spPr/>
    </dgm:pt>
    <dgm:pt modelId="{CD2EB389-73F4-42E3-9268-1E1D546D04C0}" type="pres">
      <dgm:prSet presAssocID="{A318303F-DF7A-49B5-BBF4-CEB0097CF9BE}" presName="LevelTwoTextNode" presStyleLbl="node2" presStyleIdx="2" presStyleCnt="6" custScaleX="2632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46F677-8AA7-4D40-B85F-DB9C5574F964}" type="pres">
      <dgm:prSet presAssocID="{A318303F-DF7A-49B5-BBF4-CEB0097CF9BE}" presName="level3hierChild" presStyleCnt="0"/>
      <dgm:spPr/>
    </dgm:pt>
    <dgm:pt modelId="{9B2DC795-A23B-432D-B4E9-CB6109B2D45F}" type="pres">
      <dgm:prSet presAssocID="{301C60B3-3AE6-4489-86ED-C0D1482197EE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E5399C0C-A9D1-4F29-943A-A02AFF220D46}" type="pres">
      <dgm:prSet presAssocID="{301C60B3-3AE6-4489-86ED-C0D1482197EE}" presName="connTx" presStyleLbl="parChTrans1D2" presStyleIdx="3" presStyleCnt="6"/>
      <dgm:spPr/>
      <dgm:t>
        <a:bodyPr/>
        <a:lstStyle/>
        <a:p>
          <a:endParaRPr lang="ru-RU"/>
        </a:p>
      </dgm:t>
    </dgm:pt>
    <dgm:pt modelId="{63609200-E73B-4538-8A58-B5C456A96552}" type="pres">
      <dgm:prSet presAssocID="{AE7DED26-FAB1-448A-BA21-16C5090A13AC}" presName="root2" presStyleCnt="0"/>
      <dgm:spPr/>
    </dgm:pt>
    <dgm:pt modelId="{5402C5AD-2D9D-4AE0-9F72-8D3DE0F907DA}" type="pres">
      <dgm:prSet presAssocID="{AE7DED26-FAB1-448A-BA21-16C5090A13AC}" presName="LevelTwoTextNode" presStyleLbl="node2" presStyleIdx="3" presStyleCnt="6" custScaleX="2632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42654BD-E769-45B4-AEE8-A8289FDE30FE}" type="pres">
      <dgm:prSet presAssocID="{AE7DED26-FAB1-448A-BA21-16C5090A13AC}" presName="level3hierChild" presStyleCnt="0"/>
      <dgm:spPr/>
    </dgm:pt>
    <dgm:pt modelId="{9FE89778-CBB4-4CA2-8042-93F9E03A564C}" type="pres">
      <dgm:prSet presAssocID="{5A1BAC27-4318-4B51-B217-3D006EFB2B3F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E3A52CA1-303E-4520-B652-05E613B0749D}" type="pres">
      <dgm:prSet presAssocID="{5A1BAC27-4318-4B51-B217-3D006EFB2B3F}" presName="connTx" presStyleLbl="parChTrans1D2" presStyleIdx="4" presStyleCnt="6"/>
      <dgm:spPr/>
      <dgm:t>
        <a:bodyPr/>
        <a:lstStyle/>
        <a:p>
          <a:endParaRPr lang="ru-RU"/>
        </a:p>
      </dgm:t>
    </dgm:pt>
    <dgm:pt modelId="{FEEE11CF-9600-4D62-B1A3-4F78176500F5}" type="pres">
      <dgm:prSet presAssocID="{695D0F6A-9566-45EF-925F-E0B270FCA4AB}" presName="root2" presStyleCnt="0"/>
      <dgm:spPr/>
    </dgm:pt>
    <dgm:pt modelId="{79BC9F9B-994B-43E3-8596-B6C3453387B3}" type="pres">
      <dgm:prSet presAssocID="{695D0F6A-9566-45EF-925F-E0B270FCA4AB}" presName="LevelTwoTextNode" presStyleLbl="node2" presStyleIdx="4" presStyleCnt="6" custScaleX="2632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66D9E2-1C51-4A24-8BD3-9775E2C81222}" type="pres">
      <dgm:prSet presAssocID="{695D0F6A-9566-45EF-925F-E0B270FCA4AB}" presName="level3hierChild" presStyleCnt="0"/>
      <dgm:spPr/>
    </dgm:pt>
    <dgm:pt modelId="{D2EEBA67-8193-44F9-A78A-21BCE9F846A7}" type="pres">
      <dgm:prSet presAssocID="{6036CF97-6D81-4D10-9AAE-7B51603AEDCA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07B86CFE-B916-41D7-9835-A5622C71E78D}" type="pres">
      <dgm:prSet presAssocID="{6036CF97-6D81-4D10-9AAE-7B51603AEDCA}" presName="connTx" presStyleLbl="parChTrans1D2" presStyleIdx="5" presStyleCnt="6"/>
      <dgm:spPr/>
      <dgm:t>
        <a:bodyPr/>
        <a:lstStyle/>
        <a:p>
          <a:endParaRPr lang="ru-RU"/>
        </a:p>
      </dgm:t>
    </dgm:pt>
    <dgm:pt modelId="{BD4D9D97-A2C2-4DDB-8E0C-D5AA995B9EA3}" type="pres">
      <dgm:prSet presAssocID="{0DD29EF8-1BB7-4206-8F2D-77A058D1E4B6}" presName="root2" presStyleCnt="0"/>
      <dgm:spPr/>
    </dgm:pt>
    <dgm:pt modelId="{42B904F1-1FD8-44B0-AE8F-E54BBFDEB2A2}" type="pres">
      <dgm:prSet presAssocID="{0DD29EF8-1BB7-4206-8F2D-77A058D1E4B6}" presName="LevelTwoTextNode" presStyleLbl="node2" presStyleIdx="5" presStyleCnt="6" custScaleX="2632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037C62-9DEE-42EC-93C1-C0A9B93A42FB}" type="pres">
      <dgm:prSet presAssocID="{0DD29EF8-1BB7-4206-8F2D-77A058D1E4B6}" presName="level3hierChild" presStyleCnt="0"/>
      <dgm:spPr/>
    </dgm:pt>
  </dgm:ptLst>
  <dgm:cxnLst>
    <dgm:cxn modelId="{CECD0216-A739-4D18-90D4-4F4DD513B613}" type="presOf" srcId="{301C60B3-3AE6-4489-86ED-C0D1482197EE}" destId="{9B2DC795-A23B-432D-B4E9-CB6109B2D45F}" srcOrd="0" destOrd="0" presId="urn:microsoft.com/office/officeart/2008/layout/HorizontalMultiLevelHierarchy"/>
    <dgm:cxn modelId="{86D283D7-A738-4E7E-A38C-FE5141FA67B3}" srcId="{74E18C0E-5239-48CF-A52C-58C645D9F0B5}" destId="{A03475E2-0C31-4D9C-9938-F9FF99441960}" srcOrd="1" destOrd="0" parTransId="{233B39B6-DF4F-410D-96AE-B2E37EC4C3F2}" sibTransId="{266869C9-BFB2-4D94-BAA9-C3211C58FDA3}"/>
    <dgm:cxn modelId="{4886EDC9-AC5A-46B5-9014-E03CBC447EE9}" type="presOf" srcId="{6036CF97-6D81-4D10-9AAE-7B51603AEDCA}" destId="{07B86CFE-B916-41D7-9835-A5622C71E78D}" srcOrd="1" destOrd="0" presId="urn:microsoft.com/office/officeart/2008/layout/HorizontalMultiLevelHierarchy"/>
    <dgm:cxn modelId="{3E6F4B92-5DD2-42ED-82EE-8313B4F1306F}" type="presOf" srcId="{301C60B3-3AE6-4489-86ED-C0D1482197EE}" destId="{E5399C0C-A9D1-4F29-943A-A02AFF220D46}" srcOrd="1" destOrd="0" presId="urn:microsoft.com/office/officeart/2008/layout/HorizontalMultiLevelHierarchy"/>
    <dgm:cxn modelId="{906833FA-C13F-40F6-806A-B756F7FDA660}" type="presOf" srcId="{AE7DED26-FAB1-448A-BA21-16C5090A13AC}" destId="{5402C5AD-2D9D-4AE0-9F72-8D3DE0F907DA}" srcOrd="0" destOrd="0" presId="urn:microsoft.com/office/officeart/2008/layout/HorizontalMultiLevelHierarchy"/>
    <dgm:cxn modelId="{6979D847-C34B-4C94-9A86-25C0B02E71F1}" type="presOf" srcId="{E2BE34CF-0039-4572-B746-524AD480D5DB}" destId="{A5A7929C-4727-4902-87BE-BEBBAD100A6C}" srcOrd="0" destOrd="0" presId="urn:microsoft.com/office/officeart/2008/layout/HorizontalMultiLevelHierarchy"/>
    <dgm:cxn modelId="{BF91C81E-B7F0-41A0-BC18-0436EA1C6A36}" type="presOf" srcId="{74E18C0E-5239-48CF-A52C-58C645D9F0B5}" destId="{C62C0BED-4150-4965-85B8-40C8226051AF}" srcOrd="0" destOrd="0" presId="urn:microsoft.com/office/officeart/2008/layout/HorizontalMultiLevelHierarchy"/>
    <dgm:cxn modelId="{768561F9-A5A6-4C28-8A0F-BD46EEDA96F4}" srcId="{74E18C0E-5239-48CF-A52C-58C645D9F0B5}" destId="{AE7DED26-FAB1-448A-BA21-16C5090A13AC}" srcOrd="3" destOrd="0" parTransId="{301C60B3-3AE6-4489-86ED-C0D1482197EE}" sibTransId="{24F46162-084F-4BD7-A6F9-83AFA2B68355}"/>
    <dgm:cxn modelId="{0A215E86-9163-4D42-ADAD-9A49C40F4051}" type="presOf" srcId="{233B39B6-DF4F-410D-96AE-B2E37EC4C3F2}" destId="{16BD29A3-3FE4-4C99-A265-71EA932EFED7}" srcOrd="0" destOrd="0" presId="urn:microsoft.com/office/officeart/2008/layout/HorizontalMultiLevelHierarchy"/>
    <dgm:cxn modelId="{0503CDB2-AC96-4FB7-9666-47CACE285EA1}" srcId="{74E18C0E-5239-48CF-A52C-58C645D9F0B5}" destId="{695D0F6A-9566-45EF-925F-E0B270FCA4AB}" srcOrd="4" destOrd="0" parTransId="{5A1BAC27-4318-4B51-B217-3D006EFB2B3F}" sibTransId="{16333ADF-D2C0-47BC-9657-0D3787E5BFE4}"/>
    <dgm:cxn modelId="{12591F22-1ECF-4960-A18C-54D5A49BA3D9}" type="presOf" srcId="{DB768D95-8B8D-456D-8924-8511E754F4A5}" destId="{74FBDE3D-D783-4CE8-9500-9417FF7D0CF0}" srcOrd="0" destOrd="0" presId="urn:microsoft.com/office/officeart/2008/layout/HorizontalMultiLevelHierarchy"/>
    <dgm:cxn modelId="{F4D8CD1D-35BB-47AB-8DC5-020828C3B100}" type="presOf" srcId="{E2BE34CF-0039-4572-B746-524AD480D5DB}" destId="{9C34C562-EDDE-4A57-9C4C-CC3AF69BCDC4}" srcOrd="1" destOrd="0" presId="urn:microsoft.com/office/officeart/2008/layout/HorizontalMultiLevelHierarchy"/>
    <dgm:cxn modelId="{0125C876-29BB-4FF0-B79B-4404EBA63330}" srcId="{74E18C0E-5239-48CF-A52C-58C645D9F0B5}" destId="{A318303F-DF7A-49B5-BBF4-CEB0097CF9BE}" srcOrd="2" destOrd="0" parTransId="{6204E3DE-574F-479C-AFC4-E4B54448AE8B}" sibTransId="{DB59E529-A9DC-46EE-8032-29F08DD5F3EC}"/>
    <dgm:cxn modelId="{E769C518-7214-4B4C-8FFB-6BA9BD52216B}" type="presOf" srcId="{0DD29EF8-1BB7-4206-8F2D-77A058D1E4B6}" destId="{42B904F1-1FD8-44B0-AE8F-E54BBFDEB2A2}" srcOrd="0" destOrd="0" presId="urn:microsoft.com/office/officeart/2008/layout/HorizontalMultiLevelHierarchy"/>
    <dgm:cxn modelId="{D0AC89C6-AAAE-45D6-97E7-BC5533D95CFB}" srcId="{DB768D95-8B8D-456D-8924-8511E754F4A5}" destId="{74E18C0E-5239-48CF-A52C-58C645D9F0B5}" srcOrd="0" destOrd="0" parTransId="{5A1FFA27-164E-4A8B-88C6-0CBB709397B9}" sibTransId="{27934931-1854-4831-8066-499D3144ED92}"/>
    <dgm:cxn modelId="{1D08C229-DC57-4A10-92E4-E463DAF8D00E}" type="presOf" srcId="{5A1BAC27-4318-4B51-B217-3D006EFB2B3F}" destId="{9FE89778-CBB4-4CA2-8042-93F9E03A564C}" srcOrd="0" destOrd="0" presId="urn:microsoft.com/office/officeart/2008/layout/HorizontalMultiLevelHierarchy"/>
    <dgm:cxn modelId="{8172179D-C1CC-4B89-A542-24D007D775EE}" type="presOf" srcId="{A03475E2-0C31-4D9C-9938-F9FF99441960}" destId="{946FD9EA-02EF-495F-8CA2-7561C532EB21}" srcOrd="0" destOrd="0" presId="urn:microsoft.com/office/officeart/2008/layout/HorizontalMultiLevelHierarchy"/>
    <dgm:cxn modelId="{EEDB0B70-F420-48A0-A32A-98CCABCFA016}" type="presOf" srcId="{6204E3DE-574F-479C-AFC4-E4B54448AE8B}" destId="{E589DBF2-6F92-4258-837A-491859AC9907}" srcOrd="0" destOrd="0" presId="urn:microsoft.com/office/officeart/2008/layout/HorizontalMultiLevelHierarchy"/>
    <dgm:cxn modelId="{ED7640F4-1CCD-4332-8387-F71B2002C56C}" type="presOf" srcId="{695D0F6A-9566-45EF-925F-E0B270FCA4AB}" destId="{79BC9F9B-994B-43E3-8596-B6C3453387B3}" srcOrd="0" destOrd="0" presId="urn:microsoft.com/office/officeart/2008/layout/HorizontalMultiLevelHierarchy"/>
    <dgm:cxn modelId="{A65B0691-9A6E-455B-854C-17AB3A8F057E}" srcId="{74E18C0E-5239-48CF-A52C-58C645D9F0B5}" destId="{2239D644-CF2E-45B3-BE9A-472F40990D63}" srcOrd="0" destOrd="0" parTransId="{E2BE34CF-0039-4572-B746-524AD480D5DB}" sibTransId="{2D1BF48B-22CD-4E34-AD17-F32F9494B170}"/>
    <dgm:cxn modelId="{30AC0D5E-AF99-41C4-99DA-97E4AADF9645}" type="presOf" srcId="{233B39B6-DF4F-410D-96AE-B2E37EC4C3F2}" destId="{4C52BABB-17C3-41F8-8EEF-96104CF9FBF6}" srcOrd="1" destOrd="0" presId="urn:microsoft.com/office/officeart/2008/layout/HorizontalMultiLevelHierarchy"/>
    <dgm:cxn modelId="{C6A660B8-1CB9-4056-9C97-024692212A79}" type="presOf" srcId="{6036CF97-6D81-4D10-9AAE-7B51603AEDCA}" destId="{D2EEBA67-8193-44F9-A78A-21BCE9F846A7}" srcOrd="0" destOrd="0" presId="urn:microsoft.com/office/officeart/2008/layout/HorizontalMultiLevelHierarchy"/>
    <dgm:cxn modelId="{DDEB10BB-C7D4-4512-8143-8E93941149E8}" type="presOf" srcId="{A318303F-DF7A-49B5-BBF4-CEB0097CF9BE}" destId="{CD2EB389-73F4-42E3-9268-1E1D546D04C0}" srcOrd="0" destOrd="0" presId="urn:microsoft.com/office/officeart/2008/layout/HorizontalMultiLevelHierarchy"/>
    <dgm:cxn modelId="{C8F7826F-4C8E-4CF5-B61F-D722275A21E9}" type="presOf" srcId="{5A1BAC27-4318-4B51-B217-3D006EFB2B3F}" destId="{E3A52CA1-303E-4520-B652-05E613B0749D}" srcOrd="1" destOrd="0" presId="urn:microsoft.com/office/officeart/2008/layout/HorizontalMultiLevelHierarchy"/>
    <dgm:cxn modelId="{9B971A5D-00CF-4E03-9966-A523903A6952}" type="presOf" srcId="{2239D644-CF2E-45B3-BE9A-472F40990D63}" destId="{C21DA7E8-17EC-4CE2-9521-E1B3456EC269}" srcOrd="0" destOrd="0" presId="urn:microsoft.com/office/officeart/2008/layout/HorizontalMultiLevelHierarchy"/>
    <dgm:cxn modelId="{2D9C6768-BB5D-4ECF-BE85-0756F20663BE}" type="presOf" srcId="{6204E3DE-574F-479C-AFC4-E4B54448AE8B}" destId="{CAC00802-F3DC-4CE6-AE63-9146BC9E8049}" srcOrd="1" destOrd="0" presId="urn:microsoft.com/office/officeart/2008/layout/HorizontalMultiLevelHierarchy"/>
    <dgm:cxn modelId="{CC6C06AC-25D7-497D-976F-26B633BA983F}" srcId="{74E18C0E-5239-48CF-A52C-58C645D9F0B5}" destId="{0DD29EF8-1BB7-4206-8F2D-77A058D1E4B6}" srcOrd="5" destOrd="0" parTransId="{6036CF97-6D81-4D10-9AAE-7B51603AEDCA}" sibTransId="{FE72BF04-5CDC-40D0-B08C-ED1BDE17FF52}"/>
    <dgm:cxn modelId="{8F1F0CA2-E96E-4E83-B610-74EA6ECE045E}" type="presParOf" srcId="{74FBDE3D-D783-4CE8-9500-9417FF7D0CF0}" destId="{D1B0C51D-38A3-41BB-8C36-7817BA9AD9FF}" srcOrd="0" destOrd="0" presId="urn:microsoft.com/office/officeart/2008/layout/HorizontalMultiLevelHierarchy"/>
    <dgm:cxn modelId="{56FFE4D0-FF81-4E1D-9DCF-A8A697C2755B}" type="presParOf" srcId="{D1B0C51D-38A3-41BB-8C36-7817BA9AD9FF}" destId="{C62C0BED-4150-4965-85B8-40C8226051AF}" srcOrd="0" destOrd="0" presId="urn:microsoft.com/office/officeart/2008/layout/HorizontalMultiLevelHierarchy"/>
    <dgm:cxn modelId="{93BA7DBC-0904-46C4-9649-830773741412}" type="presParOf" srcId="{D1B0C51D-38A3-41BB-8C36-7817BA9AD9FF}" destId="{5AB332C2-56D1-4535-94D3-FA0201C6A635}" srcOrd="1" destOrd="0" presId="urn:microsoft.com/office/officeart/2008/layout/HorizontalMultiLevelHierarchy"/>
    <dgm:cxn modelId="{A0530AD1-FF5A-4DEE-A467-7F7A027C2995}" type="presParOf" srcId="{5AB332C2-56D1-4535-94D3-FA0201C6A635}" destId="{A5A7929C-4727-4902-87BE-BEBBAD100A6C}" srcOrd="0" destOrd="0" presId="urn:microsoft.com/office/officeart/2008/layout/HorizontalMultiLevelHierarchy"/>
    <dgm:cxn modelId="{3BA62518-3257-4739-BCCC-4D51B9ECEF3D}" type="presParOf" srcId="{A5A7929C-4727-4902-87BE-BEBBAD100A6C}" destId="{9C34C562-EDDE-4A57-9C4C-CC3AF69BCDC4}" srcOrd="0" destOrd="0" presId="urn:microsoft.com/office/officeart/2008/layout/HorizontalMultiLevelHierarchy"/>
    <dgm:cxn modelId="{15028240-13AD-407D-BD30-C3497105784B}" type="presParOf" srcId="{5AB332C2-56D1-4535-94D3-FA0201C6A635}" destId="{6A61A4A6-1E6F-4D9B-B389-1D399FB3C2B1}" srcOrd="1" destOrd="0" presId="urn:microsoft.com/office/officeart/2008/layout/HorizontalMultiLevelHierarchy"/>
    <dgm:cxn modelId="{0A3700A0-E0A2-4F2D-9520-42206D503070}" type="presParOf" srcId="{6A61A4A6-1E6F-4D9B-B389-1D399FB3C2B1}" destId="{C21DA7E8-17EC-4CE2-9521-E1B3456EC269}" srcOrd="0" destOrd="0" presId="urn:microsoft.com/office/officeart/2008/layout/HorizontalMultiLevelHierarchy"/>
    <dgm:cxn modelId="{C06D0A26-D112-4C3F-8423-0E0CA64447D0}" type="presParOf" srcId="{6A61A4A6-1E6F-4D9B-B389-1D399FB3C2B1}" destId="{706D2C34-B4DB-4AAB-9D59-DDAD51AAA9F7}" srcOrd="1" destOrd="0" presId="urn:microsoft.com/office/officeart/2008/layout/HorizontalMultiLevelHierarchy"/>
    <dgm:cxn modelId="{760E83AF-0647-4CC2-B6D0-8CE8EAF58427}" type="presParOf" srcId="{5AB332C2-56D1-4535-94D3-FA0201C6A635}" destId="{16BD29A3-3FE4-4C99-A265-71EA932EFED7}" srcOrd="2" destOrd="0" presId="urn:microsoft.com/office/officeart/2008/layout/HorizontalMultiLevelHierarchy"/>
    <dgm:cxn modelId="{B1307C97-B8C5-4EFC-AAFB-D8C4627E4C90}" type="presParOf" srcId="{16BD29A3-3FE4-4C99-A265-71EA932EFED7}" destId="{4C52BABB-17C3-41F8-8EEF-96104CF9FBF6}" srcOrd="0" destOrd="0" presId="urn:microsoft.com/office/officeart/2008/layout/HorizontalMultiLevelHierarchy"/>
    <dgm:cxn modelId="{A18407D4-3ACE-420E-B200-9B38EE53B7FA}" type="presParOf" srcId="{5AB332C2-56D1-4535-94D3-FA0201C6A635}" destId="{5066196D-E188-498A-8F53-9D14A83311E6}" srcOrd="3" destOrd="0" presId="urn:microsoft.com/office/officeart/2008/layout/HorizontalMultiLevelHierarchy"/>
    <dgm:cxn modelId="{58A8362B-D049-4DEA-824E-F1311FB0D7D6}" type="presParOf" srcId="{5066196D-E188-498A-8F53-9D14A83311E6}" destId="{946FD9EA-02EF-495F-8CA2-7561C532EB21}" srcOrd="0" destOrd="0" presId="urn:microsoft.com/office/officeart/2008/layout/HorizontalMultiLevelHierarchy"/>
    <dgm:cxn modelId="{D90CCFB6-F177-46BB-BAB1-D3649E41B8CC}" type="presParOf" srcId="{5066196D-E188-498A-8F53-9D14A83311E6}" destId="{510D5864-1DE9-4A7A-805F-2EB757167339}" srcOrd="1" destOrd="0" presId="urn:microsoft.com/office/officeart/2008/layout/HorizontalMultiLevelHierarchy"/>
    <dgm:cxn modelId="{19647164-3DB4-49F2-90EF-6CBB72074206}" type="presParOf" srcId="{5AB332C2-56D1-4535-94D3-FA0201C6A635}" destId="{E589DBF2-6F92-4258-837A-491859AC9907}" srcOrd="4" destOrd="0" presId="urn:microsoft.com/office/officeart/2008/layout/HorizontalMultiLevelHierarchy"/>
    <dgm:cxn modelId="{3174B979-EB61-4765-AB32-E730F50A6622}" type="presParOf" srcId="{E589DBF2-6F92-4258-837A-491859AC9907}" destId="{CAC00802-F3DC-4CE6-AE63-9146BC9E8049}" srcOrd="0" destOrd="0" presId="urn:microsoft.com/office/officeart/2008/layout/HorizontalMultiLevelHierarchy"/>
    <dgm:cxn modelId="{37C9842A-80CE-4E40-BC2E-E454C20C4C4A}" type="presParOf" srcId="{5AB332C2-56D1-4535-94D3-FA0201C6A635}" destId="{90CE3826-50D0-45D7-A9D3-698A18E6A1B4}" srcOrd="5" destOrd="0" presId="urn:microsoft.com/office/officeart/2008/layout/HorizontalMultiLevelHierarchy"/>
    <dgm:cxn modelId="{A69B8671-0299-4CF4-86FA-9D10251EC11D}" type="presParOf" srcId="{90CE3826-50D0-45D7-A9D3-698A18E6A1B4}" destId="{CD2EB389-73F4-42E3-9268-1E1D546D04C0}" srcOrd="0" destOrd="0" presId="urn:microsoft.com/office/officeart/2008/layout/HorizontalMultiLevelHierarchy"/>
    <dgm:cxn modelId="{1F4D0954-2861-4B46-9FC2-9932E05BAD36}" type="presParOf" srcId="{90CE3826-50D0-45D7-A9D3-698A18E6A1B4}" destId="{4346F677-8AA7-4D40-B85F-DB9C5574F964}" srcOrd="1" destOrd="0" presId="urn:microsoft.com/office/officeart/2008/layout/HorizontalMultiLevelHierarchy"/>
    <dgm:cxn modelId="{E4125142-9E62-44F6-A75B-9CED1BBC148F}" type="presParOf" srcId="{5AB332C2-56D1-4535-94D3-FA0201C6A635}" destId="{9B2DC795-A23B-432D-B4E9-CB6109B2D45F}" srcOrd="6" destOrd="0" presId="urn:microsoft.com/office/officeart/2008/layout/HorizontalMultiLevelHierarchy"/>
    <dgm:cxn modelId="{2F193303-13D9-4C42-BCF8-9ADB6C44A400}" type="presParOf" srcId="{9B2DC795-A23B-432D-B4E9-CB6109B2D45F}" destId="{E5399C0C-A9D1-4F29-943A-A02AFF220D46}" srcOrd="0" destOrd="0" presId="urn:microsoft.com/office/officeart/2008/layout/HorizontalMultiLevelHierarchy"/>
    <dgm:cxn modelId="{61218D13-3C1A-40B0-B190-B01717F8D93B}" type="presParOf" srcId="{5AB332C2-56D1-4535-94D3-FA0201C6A635}" destId="{63609200-E73B-4538-8A58-B5C456A96552}" srcOrd="7" destOrd="0" presId="urn:microsoft.com/office/officeart/2008/layout/HorizontalMultiLevelHierarchy"/>
    <dgm:cxn modelId="{8D9848C6-DFEE-417A-B5EC-D1DFB66CFBF7}" type="presParOf" srcId="{63609200-E73B-4538-8A58-B5C456A96552}" destId="{5402C5AD-2D9D-4AE0-9F72-8D3DE0F907DA}" srcOrd="0" destOrd="0" presId="urn:microsoft.com/office/officeart/2008/layout/HorizontalMultiLevelHierarchy"/>
    <dgm:cxn modelId="{B540B111-4CC7-4D48-8AA1-1878507CA0D5}" type="presParOf" srcId="{63609200-E73B-4538-8A58-B5C456A96552}" destId="{642654BD-E769-45B4-AEE8-A8289FDE30FE}" srcOrd="1" destOrd="0" presId="urn:microsoft.com/office/officeart/2008/layout/HorizontalMultiLevelHierarchy"/>
    <dgm:cxn modelId="{C23DC63B-3246-4C98-B037-DD9D5F49A5C2}" type="presParOf" srcId="{5AB332C2-56D1-4535-94D3-FA0201C6A635}" destId="{9FE89778-CBB4-4CA2-8042-93F9E03A564C}" srcOrd="8" destOrd="0" presId="urn:microsoft.com/office/officeart/2008/layout/HorizontalMultiLevelHierarchy"/>
    <dgm:cxn modelId="{37AEB7CB-E3C3-487A-8B50-DE544983F2FD}" type="presParOf" srcId="{9FE89778-CBB4-4CA2-8042-93F9E03A564C}" destId="{E3A52CA1-303E-4520-B652-05E613B0749D}" srcOrd="0" destOrd="0" presId="urn:microsoft.com/office/officeart/2008/layout/HorizontalMultiLevelHierarchy"/>
    <dgm:cxn modelId="{59375200-2387-4B39-BA5F-4B4865989196}" type="presParOf" srcId="{5AB332C2-56D1-4535-94D3-FA0201C6A635}" destId="{FEEE11CF-9600-4D62-B1A3-4F78176500F5}" srcOrd="9" destOrd="0" presId="urn:microsoft.com/office/officeart/2008/layout/HorizontalMultiLevelHierarchy"/>
    <dgm:cxn modelId="{F7C3E082-BBBA-4779-A843-D363E8F17D6C}" type="presParOf" srcId="{FEEE11CF-9600-4D62-B1A3-4F78176500F5}" destId="{79BC9F9B-994B-43E3-8596-B6C3453387B3}" srcOrd="0" destOrd="0" presId="urn:microsoft.com/office/officeart/2008/layout/HorizontalMultiLevelHierarchy"/>
    <dgm:cxn modelId="{856E97A5-3C9E-4C04-AC9E-221F2439537D}" type="presParOf" srcId="{FEEE11CF-9600-4D62-B1A3-4F78176500F5}" destId="{1566D9E2-1C51-4A24-8BD3-9775E2C81222}" srcOrd="1" destOrd="0" presId="urn:microsoft.com/office/officeart/2008/layout/HorizontalMultiLevelHierarchy"/>
    <dgm:cxn modelId="{418CCD66-DFC6-4CCC-862F-6223E4DA5FEA}" type="presParOf" srcId="{5AB332C2-56D1-4535-94D3-FA0201C6A635}" destId="{D2EEBA67-8193-44F9-A78A-21BCE9F846A7}" srcOrd="10" destOrd="0" presId="urn:microsoft.com/office/officeart/2008/layout/HorizontalMultiLevelHierarchy"/>
    <dgm:cxn modelId="{570D9E0C-50C7-4C2D-BD1F-A486E10719C5}" type="presParOf" srcId="{D2EEBA67-8193-44F9-A78A-21BCE9F846A7}" destId="{07B86CFE-B916-41D7-9835-A5622C71E78D}" srcOrd="0" destOrd="0" presId="urn:microsoft.com/office/officeart/2008/layout/HorizontalMultiLevelHierarchy"/>
    <dgm:cxn modelId="{69B2561D-7540-48EF-B7EE-74559B856214}" type="presParOf" srcId="{5AB332C2-56D1-4535-94D3-FA0201C6A635}" destId="{BD4D9D97-A2C2-4DDB-8E0C-D5AA995B9EA3}" srcOrd="11" destOrd="0" presId="urn:microsoft.com/office/officeart/2008/layout/HorizontalMultiLevelHierarchy"/>
    <dgm:cxn modelId="{5D7D37E0-A6AB-41D3-89BC-EA2B513784F5}" type="presParOf" srcId="{BD4D9D97-A2C2-4DDB-8E0C-D5AA995B9EA3}" destId="{42B904F1-1FD8-44B0-AE8F-E54BBFDEB2A2}" srcOrd="0" destOrd="0" presId="urn:microsoft.com/office/officeart/2008/layout/HorizontalMultiLevelHierarchy"/>
    <dgm:cxn modelId="{ED40CC57-3797-4D94-B1F2-0F1F8ECB063E}" type="presParOf" srcId="{BD4D9D97-A2C2-4DDB-8E0C-D5AA995B9EA3}" destId="{8F037C62-9DEE-42EC-93C1-C0A9B93A42F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37FD12-8A05-450D-819A-0C7B0F545A72}">
      <dsp:nvSpPr>
        <dsp:cNvPr id="0" name=""/>
        <dsp:cNvSpPr/>
      </dsp:nvSpPr>
      <dsp:spPr>
        <a:xfrm>
          <a:off x="1654515" y="2988327"/>
          <a:ext cx="632506" cy="24896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6253" y="0"/>
              </a:lnTo>
              <a:lnTo>
                <a:pt x="316253" y="2489600"/>
              </a:lnTo>
              <a:lnTo>
                <a:pt x="632506" y="2489600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solidFill>
              <a:srgbClr val="002060"/>
            </a:solidFill>
          </a:endParaRPr>
        </a:p>
      </dsp:txBody>
      <dsp:txXfrm>
        <a:off x="1906551" y="4168910"/>
        <a:ext cx="128434" cy="128434"/>
      </dsp:txXfrm>
    </dsp:sp>
    <dsp:sp modelId="{651BE14C-111E-4ACA-B3CD-93077657E580}">
      <dsp:nvSpPr>
        <dsp:cNvPr id="0" name=""/>
        <dsp:cNvSpPr/>
      </dsp:nvSpPr>
      <dsp:spPr>
        <a:xfrm>
          <a:off x="1654515" y="2988327"/>
          <a:ext cx="632506" cy="12448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6253" y="0"/>
              </a:lnTo>
              <a:lnTo>
                <a:pt x="316253" y="1244802"/>
              </a:lnTo>
              <a:lnTo>
                <a:pt x="632506" y="1244802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rgbClr val="002060"/>
            </a:solidFill>
          </a:endParaRPr>
        </a:p>
      </dsp:txBody>
      <dsp:txXfrm>
        <a:off x="1935861" y="3575821"/>
        <a:ext cx="69814" cy="69814"/>
      </dsp:txXfrm>
    </dsp:sp>
    <dsp:sp modelId="{3EFAB7AB-3BE0-4DD3-A688-A9F3B9CAE96A}">
      <dsp:nvSpPr>
        <dsp:cNvPr id="0" name=""/>
        <dsp:cNvSpPr/>
      </dsp:nvSpPr>
      <dsp:spPr>
        <a:xfrm>
          <a:off x="1654515" y="2942607"/>
          <a:ext cx="63250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6253" y="45720"/>
              </a:lnTo>
              <a:lnTo>
                <a:pt x="316253" y="45724"/>
              </a:lnTo>
              <a:lnTo>
                <a:pt x="632506" y="45724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rgbClr val="002060"/>
            </a:solidFill>
          </a:endParaRPr>
        </a:p>
      </dsp:txBody>
      <dsp:txXfrm>
        <a:off x="1954955" y="2972514"/>
        <a:ext cx="31625" cy="31625"/>
      </dsp:txXfrm>
    </dsp:sp>
    <dsp:sp modelId="{5C91D46D-9F75-41D7-B52C-D7CA3C32BD82}">
      <dsp:nvSpPr>
        <dsp:cNvPr id="0" name=""/>
        <dsp:cNvSpPr/>
      </dsp:nvSpPr>
      <dsp:spPr>
        <a:xfrm>
          <a:off x="1654515" y="1743534"/>
          <a:ext cx="632506" cy="1244793"/>
        </a:xfrm>
        <a:custGeom>
          <a:avLst/>
          <a:gdLst/>
          <a:ahLst/>
          <a:cxnLst/>
          <a:rect l="0" t="0" r="0" b="0"/>
          <a:pathLst>
            <a:path>
              <a:moveTo>
                <a:pt x="0" y="1244793"/>
              </a:moveTo>
              <a:lnTo>
                <a:pt x="316253" y="1244793"/>
              </a:lnTo>
              <a:lnTo>
                <a:pt x="316253" y="0"/>
              </a:lnTo>
              <a:lnTo>
                <a:pt x="632506" y="0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rgbClr val="002060"/>
            </a:solidFill>
          </a:endParaRPr>
        </a:p>
      </dsp:txBody>
      <dsp:txXfrm>
        <a:off x="1935861" y="2331023"/>
        <a:ext cx="69813" cy="69813"/>
      </dsp:txXfrm>
    </dsp:sp>
    <dsp:sp modelId="{7420C055-E080-4B38-A460-510D2463D779}">
      <dsp:nvSpPr>
        <dsp:cNvPr id="0" name=""/>
        <dsp:cNvSpPr/>
      </dsp:nvSpPr>
      <dsp:spPr>
        <a:xfrm>
          <a:off x="1654515" y="498736"/>
          <a:ext cx="632506" cy="2489591"/>
        </a:xfrm>
        <a:custGeom>
          <a:avLst/>
          <a:gdLst/>
          <a:ahLst/>
          <a:cxnLst/>
          <a:rect l="0" t="0" r="0" b="0"/>
          <a:pathLst>
            <a:path>
              <a:moveTo>
                <a:pt x="0" y="2489591"/>
              </a:moveTo>
              <a:lnTo>
                <a:pt x="316253" y="2489591"/>
              </a:lnTo>
              <a:lnTo>
                <a:pt x="316253" y="0"/>
              </a:lnTo>
              <a:lnTo>
                <a:pt x="632506" y="0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solidFill>
              <a:srgbClr val="002060"/>
            </a:solidFill>
          </a:endParaRPr>
        </a:p>
      </dsp:txBody>
      <dsp:txXfrm>
        <a:off x="1906551" y="1679314"/>
        <a:ext cx="128434" cy="128434"/>
      </dsp:txXfrm>
    </dsp:sp>
    <dsp:sp modelId="{17135731-B64A-4AB8-B0E3-FECEEBD19A79}">
      <dsp:nvSpPr>
        <dsp:cNvPr id="0" name=""/>
        <dsp:cNvSpPr/>
      </dsp:nvSpPr>
      <dsp:spPr>
        <a:xfrm rot="16200000">
          <a:off x="-2042679" y="2279459"/>
          <a:ext cx="5976654" cy="1417735"/>
        </a:xfrm>
        <a:prstGeom prst="rect">
          <a:avLst/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6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i="1" kern="1200" dirty="0" smtClean="0">
              <a:solidFill>
                <a:srgbClr val="002060"/>
              </a:solidFill>
              <a:latin typeface="+mj-lt"/>
            </a:rPr>
            <a:t>Причини складної поведінки тварин</a:t>
          </a:r>
          <a:endParaRPr lang="ru-RU" sz="3200" b="1" i="1" kern="1200" dirty="0">
            <a:solidFill>
              <a:srgbClr val="002060"/>
            </a:solidFill>
            <a:latin typeface="+mj-lt"/>
          </a:endParaRPr>
        </a:p>
      </dsp:txBody>
      <dsp:txXfrm>
        <a:off x="-2042679" y="2279459"/>
        <a:ext cx="5976654" cy="1417735"/>
      </dsp:txXfrm>
    </dsp:sp>
    <dsp:sp modelId="{C7554D68-81F5-461A-9154-8ADEA91343A3}">
      <dsp:nvSpPr>
        <dsp:cNvPr id="0" name=""/>
        <dsp:cNvSpPr/>
      </dsp:nvSpPr>
      <dsp:spPr>
        <a:xfrm>
          <a:off x="2287021" y="817"/>
          <a:ext cx="5633865" cy="99583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smtClean="0">
              <a:solidFill>
                <a:srgbClr val="002060"/>
              </a:solidFill>
            </a:rPr>
            <a:t>Активний рух</a:t>
          </a:r>
          <a:endParaRPr lang="ru-RU" sz="2400" b="1" i="1" kern="1200" dirty="0">
            <a:solidFill>
              <a:srgbClr val="002060"/>
            </a:solidFill>
          </a:endParaRPr>
        </a:p>
      </dsp:txBody>
      <dsp:txXfrm>
        <a:off x="2287021" y="817"/>
        <a:ext cx="5633865" cy="995838"/>
      </dsp:txXfrm>
    </dsp:sp>
    <dsp:sp modelId="{E8D52E94-FD75-4E3F-88F8-D7D556A6653A}">
      <dsp:nvSpPr>
        <dsp:cNvPr id="0" name=""/>
        <dsp:cNvSpPr/>
      </dsp:nvSpPr>
      <dsp:spPr>
        <a:xfrm>
          <a:off x="2287021" y="1245614"/>
          <a:ext cx="5633865" cy="99583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smtClean="0">
              <a:solidFill>
                <a:srgbClr val="002060"/>
              </a:solidFill>
            </a:rPr>
            <a:t>Збудливість клітин</a:t>
          </a:r>
          <a:endParaRPr lang="ru-RU" sz="2400" b="1" i="1" kern="1200" dirty="0">
            <a:solidFill>
              <a:srgbClr val="002060"/>
            </a:solidFill>
          </a:endParaRPr>
        </a:p>
      </dsp:txBody>
      <dsp:txXfrm>
        <a:off x="2287021" y="1245614"/>
        <a:ext cx="5633865" cy="995838"/>
      </dsp:txXfrm>
    </dsp:sp>
    <dsp:sp modelId="{0790987D-E7EA-481A-9517-AE242FD72D90}">
      <dsp:nvSpPr>
        <dsp:cNvPr id="0" name=""/>
        <dsp:cNvSpPr/>
      </dsp:nvSpPr>
      <dsp:spPr>
        <a:xfrm>
          <a:off x="2287021" y="2490412"/>
          <a:ext cx="5633865" cy="99583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smtClean="0">
              <a:solidFill>
                <a:srgbClr val="002060"/>
              </a:solidFill>
            </a:rPr>
            <a:t>Функціонування м’язових та нервових тканин</a:t>
          </a:r>
          <a:endParaRPr lang="ru-RU" sz="2400" b="1" i="1" kern="1200" dirty="0">
            <a:solidFill>
              <a:srgbClr val="002060"/>
            </a:solidFill>
          </a:endParaRPr>
        </a:p>
      </dsp:txBody>
      <dsp:txXfrm>
        <a:off x="2287021" y="2490412"/>
        <a:ext cx="5633865" cy="995838"/>
      </dsp:txXfrm>
    </dsp:sp>
    <dsp:sp modelId="{A8EF5B5F-EE11-4F78-A04C-C7C6D32E9EC8}">
      <dsp:nvSpPr>
        <dsp:cNvPr id="0" name=""/>
        <dsp:cNvSpPr/>
      </dsp:nvSpPr>
      <dsp:spPr>
        <a:xfrm>
          <a:off x="2287021" y="3735210"/>
          <a:ext cx="5633865" cy="99583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dirty="0" smtClean="0">
              <a:solidFill>
                <a:srgbClr val="002060"/>
              </a:solidFill>
            </a:rPr>
            <a:t>Опорно-рухова та нервова   системи</a:t>
          </a:r>
          <a:endParaRPr lang="ru-RU" sz="2400" b="1" i="1" kern="1200" dirty="0">
            <a:solidFill>
              <a:srgbClr val="002060"/>
            </a:solidFill>
          </a:endParaRPr>
        </a:p>
      </dsp:txBody>
      <dsp:txXfrm>
        <a:off x="2287021" y="3735210"/>
        <a:ext cx="5633865" cy="995838"/>
      </dsp:txXfrm>
    </dsp:sp>
    <dsp:sp modelId="{07489382-6279-4856-92CD-3FE3F2B1290A}">
      <dsp:nvSpPr>
        <dsp:cNvPr id="0" name=""/>
        <dsp:cNvSpPr/>
      </dsp:nvSpPr>
      <dsp:spPr>
        <a:xfrm>
          <a:off x="2287021" y="4980008"/>
          <a:ext cx="5633865" cy="99583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smtClean="0">
              <a:solidFill>
                <a:srgbClr val="002060"/>
              </a:solidFill>
            </a:rPr>
            <a:t>Органи чуття</a:t>
          </a:r>
          <a:endParaRPr lang="ru-RU" sz="2400" b="1" i="1" kern="1200" dirty="0">
            <a:solidFill>
              <a:srgbClr val="002060"/>
            </a:solidFill>
          </a:endParaRPr>
        </a:p>
      </dsp:txBody>
      <dsp:txXfrm>
        <a:off x="2287021" y="4980008"/>
        <a:ext cx="5633865" cy="9958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EEBA67-8193-44F9-A78A-21BCE9F846A7}">
      <dsp:nvSpPr>
        <dsp:cNvPr id="0" name=""/>
        <dsp:cNvSpPr/>
      </dsp:nvSpPr>
      <dsp:spPr>
        <a:xfrm>
          <a:off x="788306" y="2852204"/>
          <a:ext cx="513304" cy="24452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6652" y="0"/>
              </a:lnTo>
              <a:lnTo>
                <a:pt x="256652" y="2445240"/>
              </a:lnTo>
              <a:lnTo>
                <a:pt x="513304" y="2445240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900" b="1" kern="1200">
            <a:solidFill>
              <a:srgbClr val="002060"/>
            </a:solidFill>
          </a:endParaRPr>
        </a:p>
      </dsp:txBody>
      <dsp:txXfrm>
        <a:off x="982495" y="4012361"/>
        <a:ext cx="124926" cy="124926"/>
      </dsp:txXfrm>
    </dsp:sp>
    <dsp:sp modelId="{9FE89778-CBB4-4CA2-8042-93F9E03A564C}">
      <dsp:nvSpPr>
        <dsp:cNvPr id="0" name=""/>
        <dsp:cNvSpPr/>
      </dsp:nvSpPr>
      <dsp:spPr>
        <a:xfrm>
          <a:off x="788306" y="2852204"/>
          <a:ext cx="513304" cy="14671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6652" y="0"/>
              </a:lnTo>
              <a:lnTo>
                <a:pt x="256652" y="1467144"/>
              </a:lnTo>
              <a:lnTo>
                <a:pt x="513304" y="1467144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b="1" kern="1200">
            <a:solidFill>
              <a:srgbClr val="002060"/>
            </a:solidFill>
          </a:endParaRPr>
        </a:p>
      </dsp:txBody>
      <dsp:txXfrm>
        <a:off x="1006100" y="3546917"/>
        <a:ext cx="77717" cy="77717"/>
      </dsp:txXfrm>
    </dsp:sp>
    <dsp:sp modelId="{9B2DC795-A23B-432D-B4E9-CB6109B2D45F}">
      <dsp:nvSpPr>
        <dsp:cNvPr id="0" name=""/>
        <dsp:cNvSpPr/>
      </dsp:nvSpPr>
      <dsp:spPr>
        <a:xfrm>
          <a:off x="788306" y="2852204"/>
          <a:ext cx="513304" cy="489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6652" y="0"/>
              </a:lnTo>
              <a:lnTo>
                <a:pt x="256652" y="489048"/>
              </a:lnTo>
              <a:lnTo>
                <a:pt x="513304" y="489048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b="1" kern="1200">
            <a:solidFill>
              <a:srgbClr val="002060"/>
            </a:solidFill>
          </a:endParaRPr>
        </a:p>
      </dsp:txBody>
      <dsp:txXfrm>
        <a:off x="1027234" y="3079003"/>
        <a:ext cx="35448" cy="35448"/>
      </dsp:txXfrm>
    </dsp:sp>
    <dsp:sp modelId="{E589DBF2-6F92-4258-837A-491859AC9907}">
      <dsp:nvSpPr>
        <dsp:cNvPr id="0" name=""/>
        <dsp:cNvSpPr/>
      </dsp:nvSpPr>
      <dsp:spPr>
        <a:xfrm>
          <a:off x="788306" y="2363155"/>
          <a:ext cx="513304" cy="489048"/>
        </a:xfrm>
        <a:custGeom>
          <a:avLst/>
          <a:gdLst/>
          <a:ahLst/>
          <a:cxnLst/>
          <a:rect l="0" t="0" r="0" b="0"/>
          <a:pathLst>
            <a:path>
              <a:moveTo>
                <a:pt x="0" y="489048"/>
              </a:moveTo>
              <a:lnTo>
                <a:pt x="256652" y="489048"/>
              </a:lnTo>
              <a:lnTo>
                <a:pt x="256652" y="0"/>
              </a:lnTo>
              <a:lnTo>
                <a:pt x="513304" y="0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b="1" kern="1200">
            <a:solidFill>
              <a:srgbClr val="002060"/>
            </a:solidFill>
          </a:endParaRPr>
        </a:p>
      </dsp:txBody>
      <dsp:txXfrm>
        <a:off x="1027234" y="2589955"/>
        <a:ext cx="35448" cy="35448"/>
      </dsp:txXfrm>
    </dsp:sp>
    <dsp:sp modelId="{16BD29A3-3FE4-4C99-A265-71EA932EFED7}">
      <dsp:nvSpPr>
        <dsp:cNvPr id="0" name=""/>
        <dsp:cNvSpPr/>
      </dsp:nvSpPr>
      <dsp:spPr>
        <a:xfrm>
          <a:off x="788306" y="1385059"/>
          <a:ext cx="513304" cy="1467144"/>
        </a:xfrm>
        <a:custGeom>
          <a:avLst/>
          <a:gdLst/>
          <a:ahLst/>
          <a:cxnLst/>
          <a:rect l="0" t="0" r="0" b="0"/>
          <a:pathLst>
            <a:path>
              <a:moveTo>
                <a:pt x="0" y="1467144"/>
              </a:moveTo>
              <a:lnTo>
                <a:pt x="256652" y="1467144"/>
              </a:lnTo>
              <a:lnTo>
                <a:pt x="256652" y="0"/>
              </a:lnTo>
              <a:lnTo>
                <a:pt x="513304" y="0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b="1" kern="1200">
            <a:solidFill>
              <a:srgbClr val="002060"/>
            </a:solidFill>
          </a:endParaRPr>
        </a:p>
      </dsp:txBody>
      <dsp:txXfrm>
        <a:off x="1006100" y="2079773"/>
        <a:ext cx="77717" cy="77717"/>
      </dsp:txXfrm>
    </dsp:sp>
    <dsp:sp modelId="{A5A7929C-4727-4902-87BE-BEBBAD100A6C}">
      <dsp:nvSpPr>
        <dsp:cNvPr id="0" name=""/>
        <dsp:cNvSpPr/>
      </dsp:nvSpPr>
      <dsp:spPr>
        <a:xfrm>
          <a:off x="788306" y="406963"/>
          <a:ext cx="513304" cy="2445240"/>
        </a:xfrm>
        <a:custGeom>
          <a:avLst/>
          <a:gdLst/>
          <a:ahLst/>
          <a:cxnLst/>
          <a:rect l="0" t="0" r="0" b="0"/>
          <a:pathLst>
            <a:path>
              <a:moveTo>
                <a:pt x="0" y="2445240"/>
              </a:moveTo>
              <a:lnTo>
                <a:pt x="256652" y="2445240"/>
              </a:lnTo>
              <a:lnTo>
                <a:pt x="256652" y="0"/>
              </a:lnTo>
              <a:lnTo>
                <a:pt x="513304" y="0"/>
              </a:lnTo>
            </a:path>
          </a:pathLst>
        </a:custGeom>
        <a:noFill/>
        <a:ln w="381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900" b="1" kern="1200">
            <a:solidFill>
              <a:srgbClr val="002060"/>
            </a:solidFill>
          </a:endParaRPr>
        </a:p>
      </dsp:txBody>
      <dsp:txXfrm>
        <a:off x="982495" y="1567120"/>
        <a:ext cx="124926" cy="124926"/>
      </dsp:txXfrm>
    </dsp:sp>
    <dsp:sp modelId="{C62C0BED-4150-4965-85B8-40C8226051AF}">
      <dsp:nvSpPr>
        <dsp:cNvPr id="0" name=""/>
        <dsp:cNvSpPr/>
      </dsp:nvSpPr>
      <dsp:spPr>
        <a:xfrm rot="16200000">
          <a:off x="-2320907" y="2460965"/>
          <a:ext cx="5435950" cy="782477"/>
        </a:xfrm>
        <a:prstGeom prst="rect">
          <a:avLst/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6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Методи етології</a:t>
          </a:r>
          <a:endParaRPr lang="uk-UA" sz="32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-2320907" y="2460965"/>
        <a:ext cx="5435950" cy="782477"/>
      </dsp:txXfrm>
    </dsp:sp>
    <dsp:sp modelId="{C21DA7E8-17EC-4CE2-9521-E1B3456EC269}">
      <dsp:nvSpPr>
        <dsp:cNvPr id="0" name=""/>
        <dsp:cNvSpPr/>
      </dsp:nvSpPr>
      <dsp:spPr>
        <a:xfrm>
          <a:off x="1301611" y="15724"/>
          <a:ext cx="6757454" cy="78247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err="1" smtClean="0">
              <a:solidFill>
                <a:srgbClr val="002060"/>
              </a:solidFill>
            </a:rPr>
            <a:t>Опис</a:t>
          </a:r>
          <a:r>
            <a:rPr lang="ru-RU" sz="2200" b="1" kern="1200" dirty="0" smtClean="0">
              <a:solidFill>
                <a:srgbClr val="002060"/>
              </a:solidFill>
            </a:rPr>
            <a:t> (за </a:t>
          </a:r>
          <a:r>
            <a:rPr lang="ru-RU" sz="2200" b="1" kern="1200" dirty="0" err="1" smtClean="0">
              <a:solidFill>
                <a:srgbClr val="002060"/>
              </a:solidFill>
            </a:rPr>
            <a:t>допомогою</a:t>
          </a:r>
          <a:r>
            <a:rPr lang="ru-RU" sz="2200" b="1" kern="1200" dirty="0" smtClean="0">
              <a:solidFill>
                <a:srgbClr val="002060"/>
              </a:solidFill>
            </a:rPr>
            <a:t> </a:t>
          </a:r>
          <a:r>
            <a:rPr lang="ru-RU" sz="2200" b="1" kern="1200" dirty="0" err="1" smtClean="0">
              <a:solidFill>
                <a:srgbClr val="002060"/>
              </a:solidFill>
            </a:rPr>
            <a:t>ілюстрацій</a:t>
          </a:r>
          <a:r>
            <a:rPr lang="ru-RU" sz="2200" b="1" kern="1200" dirty="0" smtClean="0">
              <a:solidFill>
                <a:srgbClr val="002060"/>
              </a:solidFill>
            </a:rPr>
            <a:t> та </a:t>
          </a:r>
          <a:r>
            <a:rPr lang="ru-RU" sz="2200" b="1" kern="1200" dirty="0" err="1" smtClean="0">
              <a:solidFill>
                <a:srgbClr val="002060"/>
              </a:solidFill>
            </a:rPr>
            <a:t>письмовий</a:t>
          </a:r>
          <a:r>
            <a:rPr lang="ru-RU" sz="2200" b="1" kern="1200" dirty="0" smtClean="0">
              <a:solidFill>
                <a:srgbClr val="002060"/>
              </a:solidFill>
            </a:rPr>
            <a:t>)</a:t>
          </a:r>
          <a:endParaRPr lang="uk-UA" sz="2200" b="1" kern="1200" dirty="0">
            <a:solidFill>
              <a:srgbClr val="002060"/>
            </a:solidFill>
          </a:endParaRPr>
        </a:p>
      </dsp:txBody>
      <dsp:txXfrm>
        <a:off x="1301611" y="15724"/>
        <a:ext cx="6757454" cy="782477"/>
      </dsp:txXfrm>
    </dsp:sp>
    <dsp:sp modelId="{946FD9EA-02EF-495F-8CA2-7561C532EB21}">
      <dsp:nvSpPr>
        <dsp:cNvPr id="0" name=""/>
        <dsp:cNvSpPr/>
      </dsp:nvSpPr>
      <dsp:spPr>
        <a:xfrm>
          <a:off x="1301611" y="993820"/>
          <a:ext cx="6757454" cy="78247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002060"/>
              </a:solidFill>
            </a:rPr>
            <a:t>Спостереження</a:t>
          </a:r>
          <a:endParaRPr lang="uk-UA" sz="2200" b="1" kern="1200" dirty="0">
            <a:solidFill>
              <a:srgbClr val="002060"/>
            </a:solidFill>
          </a:endParaRPr>
        </a:p>
      </dsp:txBody>
      <dsp:txXfrm>
        <a:off x="1301611" y="993820"/>
        <a:ext cx="6757454" cy="782477"/>
      </dsp:txXfrm>
    </dsp:sp>
    <dsp:sp modelId="{CD2EB389-73F4-42E3-9268-1E1D546D04C0}">
      <dsp:nvSpPr>
        <dsp:cNvPr id="0" name=""/>
        <dsp:cNvSpPr/>
      </dsp:nvSpPr>
      <dsp:spPr>
        <a:xfrm>
          <a:off x="1301611" y="1971917"/>
          <a:ext cx="6757454" cy="78247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002060"/>
              </a:solidFill>
            </a:rPr>
            <a:t>Експеримент</a:t>
          </a:r>
          <a:endParaRPr lang="uk-UA" sz="2200" b="1" kern="1200" dirty="0">
            <a:solidFill>
              <a:srgbClr val="002060"/>
            </a:solidFill>
          </a:endParaRPr>
        </a:p>
      </dsp:txBody>
      <dsp:txXfrm>
        <a:off x="1301611" y="1971917"/>
        <a:ext cx="6757454" cy="782477"/>
      </dsp:txXfrm>
    </dsp:sp>
    <dsp:sp modelId="{5402C5AD-2D9D-4AE0-9F72-8D3DE0F907DA}">
      <dsp:nvSpPr>
        <dsp:cNvPr id="0" name=""/>
        <dsp:cNvSpPr/>
      </dsp:nvSpPr>
      <dsp:spPr>
        <a:xfrm>
          <a:off x="1301611" y="2950013"/>
          <a:ext cx="6757454" cy="78247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002060"/>
              </a:solidFill>
            </a:rPr>
            <a:t> </a:t>
          </a:r>
          <a:r>
            <a:rPr lang="ru-RU" sz="2200" b="1" kern="1200" dirty="0" smtClean="0">
              <a:solidFill>
                <a:srgbClr val="002060"/>
              </a:solidFill>
            </a:rPr>
            <a:t>Метод </a:t>
          </a:r>
          <a:r>
            <a:rPr lang="ru-RU" sz="2200" b="1" kern="1200" dirty="0" err="1" smtClean="0">
              <a:solidFill>
                <a:srgbClr val="002060"/>
              </a:solidFill>
            </a:rPr>
            <a:t>порівняння</a:t>
          </a:r>
          <a:r>
            <a:rPr lang="ru-RU" sz="2200" b="1" kern="1200" dirty="0" smtClean="0">
              <a:solidFill>
                <a:srgbClr val="002060"/>
              </a:solidFill>
            </a:rPr>
            <a:t> </a:t>
          </a:r>
          <a:r>
            <a:rPr lang="ru-RU" sz="2200" b="1" kern="1200" dirty="0" err="1" smtClean="0">
              <a:solidFill>
                <a:srgbClr val="002060"/>
              </a:solidFill>
            </a:rPr>
            <a:t>поведінки</a:t>
          </a:r>
          <a:r>
            <a:rPr lang="ru-RU" sz="2200" b="1" kern="1200" dirty="0" smtClean="0">
              <a:solidFill>
                <a:srgbClr val="002060"/>
              </a:solidFill>
            </a:rPr>
            <a:t> </a:t>
          </a:r>
          <a:r>
            <a:rPr lang="ru-RU" sz="2200" b="1" kern="1200" dirty="0" err="1" smtClean="0">
              <a:solidFill>
                <a:srgbClr val="002060"/>
              </a:solidFill>
            </a:rPr>
            <a:t>споріднених</a:t>
          </a:r>
          <a:r>
            <a:rPr lang="ru-RU" sz="2200" b="1" kern="1200" dirty="0" smtClean="0">
              <a:solidFill>
                <a:srgbClr val="002060"/>
              </a:solidFill>
            </a:rPr>
            <a:t>  та </a:t>
          </a:r>
          <a:r>
            <a:rPr lang="ru-RU" sz="2200" b="1" kern="1200" dirty="0" err="1" smtClean="0">
              <a:solidFill>
                <a:srgbClr val="002060"/>
              </a:solidFill>
            </a:rPr>
            <a:t>віддалених</a:t>
          </a:r>
          <a:r>
            <a:rPr lang="ru-RU" sz="2200" b="1" kern="1200" dirty="0" smtClean="0">
              <a:solidFill>
                <a:srgbClr val="002060"/>
              </a:solidFill>
            </a:rPr>
            <a:t> </a:t>
          </a:r>
          <a:r>
            <a:rPr lang="ru-RU" sz="2200" b="1" kern="1200" dirty="0" err="1" smtClean="0">
              <a:solidFill>
                <a:srgbClr val="002060"/>
              </a:solidFill>
            </a:rPr>
            <a:t>видів</a:t>
          </a:r>
          <a:endParaRPr lang="uk-UA" sz="2200" b="1" kern="1200" dirty="0">
            <a:solidFill>
              <a:srgbClr val="002060"/>
            </a:solidFill>
          </a:endParaRPr>
        </a:p>
      </dsp:txBody>
      <dsp:txXfrm>
        <a:off x="1301611" y="2950013"/>
        <a:ext cx="6757454" cy="782477"/>
      </dsp:txXfrm>
    </dsp:sp>
    <dsp:sp modelId="{79BC9F9B-994B-43E3-8596-B6C3453387B3}">
      <dsp:nvSpPr>
        <dsp:cNvPr id="0" name=""/>
        <dsp:cNvSpPr/>
      </dsp:nvSpPr>
      <dsp:spPr>
        <a:xfrm>
          <a:off x="1301611" y="3928109"/>
          <a:ext cx="6757454" cy="78247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002060"/>
              </a:solidFill>
            </a:rPr>
            <a:t>Метод класифікації поведінки</a:t>
          </a:r>
          <a:endParaRPr lang="uk-UA" sz="2200" b="1" kern="1200" dirty="0">
            <a:solidFill>
              <a:srgbClr val="002060"/>
            </a:solidFill>
          </a:endParaRPr>
        </a:p>
      </dsp:txBody>
      <dsp:txXfrm>
        <a:off x="1301611" y="3928109"/>
        <a:ext cx="6757454" cy="782477"/>
      </dsp:txXfrm>
    </dsp:sp>
    <dsp:sp modelId="{42B904F1-1FD8-44B0-AE8F-E54BBFDEB2A2}">
      <dsp:nvSpPr>
        <dsp:cNvPr id="0" name=""/>
        <dsp:cNvSpPr/>
      </dsp:nvSpPr>
      <dsp:spPr>
        <a:xfrm>
          <a:off x="1301611" y="4906206"/>
          <a:ext cx="6757454" cy="782477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8000"/>
                <a:satMod val="1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90000"/>
                <a:satMod val="13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43137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rgbClr val="002060"/>
              </a:solidFill>
            </a:rPr>
            <a:t>Метод мічення (кільцювання мітками) </a:t>
          </a:r>
          <a:endParaRPr lang="uk-UA" sz="2200" b="1" kern="1200" dirty="0">
            <a:solidFill>
              <a:srgbClr val="002060"/>
            </a:solidFill>
          </a:endParaRPr>
        </a:p>
      </dsp:txBody>
      <dsp:txXfrm>
        <a:off x="1301611" y="4906206"/>
        <a:ext cx="6757454" cy="78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9782E805-5D9F-4896-903D-21DF33811D56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F4A7B0B-7190-4145-AEA2-113447950008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42;&#1110;&#1076;&#1077;&#1086;/&#1053;&#1086;&#1074;&#1110;&#1090;&#1085;&#1110;%20&#1090;&#1077;&#1093;&#1085;&#1086;&#1083;&#1086;&#1075;&#1110;&#1111;%20&#1076;&#1083;&#1103;%20&#1074;&#1110;&#1076;&#1089;&#1090;&#1077;&#1078;&#1077;&#1085;&#1085;&#1103;%20&#1087;&#1086;&#1074;&#1077;&#1076;&#1110;&#1085;&#1082;&#1080;%20&#1090;&#1074;&#1072;&#1088;&#1080;&#1085;%20&#1091;%20&#1087;&#1088;&#1080;&#1088;&#1086;&#1076;&#1085;&#1086;&#1084;&#1091;%20&#1089;&#1077;&#1088;&#1077;&#1076;&#1086;&#1074;&#1080;&#1097;&#1110;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908720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Поведінка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тварин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її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вивчення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016" y="5661248"/>
            <a:ext cx="8748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Дорошенко </a:t>
            </a:r>
            <a:r>
              <a:rPr lang="ru-RU" b="1" i="1" dirty="0" err="1">
                <a:solidFill>
                  <a:srgbClr val="002060"/>
                </a:solidFill>
              </a:rPr>
              <a:t>Ірина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Василівна</a:t>
            </a:r>
            <a:r>
              <a:rPr lang="ru-RU" b="1" i="1" dirty="0">
                <a:solidFill>
                  <a:srgbClr val="002060"/>
                </a:solidFill>
              </a:rPr>
              <a:t>,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учитель </a:t>
            </a:r>
            <a:r>
              <a:rPr lang="ru-RU" b="1" i="1" dirty="0" err="1">
                <a:solidFill>
                  <a:srgbClr val="002060"/>
                </a:solidFill>
              </a:rPr>
              <a:t>біології</a:t>
            </a:r>
            <a:r>
              <a:rPr lang="ru-RU" b="1" i="1" dirty="0">
                <a:solidFill>
                  <a:srgbClr val="002060"/>
                </a:solidFill>
              </a:rPr>
              <a:t> і </a:t>
            </a:r>
            <a:r>
              <a:rPr lang="ru-RU" b="1" i="1" dirty="0" err="1">
                <a:solidFill>
                  <a:srgbClr val="002060"/>
                </a:solidFill>
              </a:rPr>
              <a:t>хімії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b="1" i="1" dirty="0" err="1">
                <a:solidFill>
                  <a:srgbClr val="002060"/>
                </a:solidFill>
              </a:rPr>
              <a:t>Маньківської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загальноосвітньої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r>
              <a:rPr lang="ru-RU" b="1" i="1" dirty="0" err="1">
                <a:solidFill>
                  <a:srgbClr val="002060"/>
                </a:solidFill>
              </a:rPr>
              <a:t>школи</a:t>
            </a:r>
            <a:r>
              <a:rPr lang="ru-RU" b="1" i="1" dirty="0">
                <a:solidFill>
                  <a:srgbClr val="002060"/>
                </a:solidFill>
              </a:rPr>
              <a:t> І-ІІІ </a:t>
            </a:r>
            <a:r>
              <a:rPr lang="ru-RU" b="1" i="1" dirty="0" err="1">
                <a:solidFill>
                  <a:srgbClr val="002060"/>
                </a:solidFill>
              </a:rPr>
              <a:t>ступенів</a:t>
            </a:r>
            <a:r>
              <a:rPr lang="ru-RU" b="1" i="1" dirty="0">
                <a:solidFill>
                  <a:srgbClr val="002060"/>
                </a:solidFill>
              </a:rPr>
              <a:t> № </a:t>
            </a:r>
            <a:r>
              <a:rPr lang="ru-RU" b="1" i="1" dirty="0">
                <a:solidFill>
                  <a:sysClr val="windowText" lastClr="000000"/>
                </a:solidFill>
              </a:rPr>
              <a:t>1</a:t>
            </a:r>
          </a:p>
        </p:txBody>
      </p:sp>
      <p:pic>
        <p:nvPicPr>
          <p:cNvPr id="1026" name="Picture 2" descr="https://upload.wikimedia.org/wikipedia/commons/7/74/Sterna_hirundo_2_(Lukasz_Lukasik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6" b="10730"/>
          <a:stretch/>
        </p:blipFill>
        <p:spPr bwMode="auto">
          <a:xfrm>
            <a:off x="1860637" y="2564904"/>
            <a:ext cx="5746027" cy="2867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88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179348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Поведінка тварин</a:t>
            </a:r>
            <a:endParaRPr lang="ru-RU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Брачные игры зайцев: бьет значит любит (7 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63" y="790289"/>
            <a:ext cx="3810000" cy="26622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TextBox 5"/>
          <p:cNvSpPr txBox="1"/>
          <p:nvPr/>
        </p:nvSpPr>
        <p:spPr>
          <a:xfrm>
            <a:off x="376063" y="3485993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</a:rPr>
              <a:t>Шлюбні ігри у зайців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2052" name="Picture 4" descr="http://cartman.tv/img_5655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790289"/>
            <a:ext cx="4251217" cy="2695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TextBox 6"/>
          <p:cNvSpPr txBox="1"/>
          <p:nvPr/>
        </p:nvSpPr>
        <p:spPr>
          <a:xfrm>
            <a:off x="4608004" y="3485993"/>
            <a:ext cx="42512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</a:rPr>
              <a:t>Турбота про потомство у слонів 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2054" name="Picture 6" descr="24-12-14-foto-600x360-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63" y="3859179"/>
            <a:ext cx="3810000" cy="2317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TextBox 7"/>
          <p:cNvSpPr txBox="1"/>
          <p:nvPr/>
        </p:nvSpPr>
        <p:spPr>
          <a:xfrm>
            <a:off x="372817" y="6198854"/>
            <a:ext cx="3806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002060"/>
                </a:solidFill>
              </a:rPr>
              <a:t>Міграція африканських буйволів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2056" name="Picture 8" descr="24-12-14-foto-600x400-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914" y="3859179"/>
            <a:ext cx="4214307" cy="2339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0" name="TextBox 9"/>
          <p:cNvSpPr txBox="1"/>
          <p:nvPr/>
        </p:nvSpPr>
        <p:spPr>
          <a:xfrm>
            <a:off x="4643501" y="6198854"/>
            <a:ext cx="4043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solidFill>
                  <a:srgbClr val="002060"/>
                </a:solidFill>
              </a:rPr>
              <a:t>Хід риби на нерест  у </a:t>
            </a:r>
            <a:r>
              <a:rPr lang="uk-UA" b="1" i="1" dirty="0" err="1" smtClean="0">
                <a:solidFill>
                  <a:srgbClr val="002060"/>
                </a:solidFill>
              </a:rPr>
              <a:t>Тейлор-Крік</a:t>
            </a:r>
            <a:r>
              <a:rPr lang="uk-UA" b="1" i="1" dirty="0" smtClean="0">
                <a:solidFill>
                  <a:srgbClr val="002060"/>
                </a:solidFill>
              </a:rPr>
              <a:t> 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35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80001266"/>
              </p:ext>
            </p:extLst>
          </p:nvPr>
        </p:nvGraphicFramePr>
        <p:xfrm>
          <a:off x="467544" y="548680"/>
          <a:ext cx="813690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298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270569646"/>
              </p:ext>
            </p:extLst>
          </p:nvPr>
        </p:nvGraphicFramePr>
        <p:xfrm>
          <a:off x="611560" y="620688"/>
          <a:ext cx="8064896" cy="5704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825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07967"/>
            <a:ext cx="7475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Новітні технології для </a:t>
            </a:r>
            <a:r>
              <a:rPr lang="uk-UA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відстежування</a:t>
            </a:r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поведінки тварин</a:t>
            </a:r>
            <a:endParaRPr lang="ru-RU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3501008"/>
            <a:ext cx="8064896" cy="206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200" b="1" i="1" dirty="0" smtClean="0">
                <a:solidFill>
                  <a:srgbClr val="002060"/>
                </a:solidFill>
              </a:rPr>
              <a:t>Запитання для обговорення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uk-UA" sz="2200" b="1" i="1" dirty="0" smtClean="0">
                <a:solidFill>
                  <a:srgbClr val="002060"/>
                </a:solidFill>
              </a:rPr>
              <a:t>Про які новітні технології відстеження тварин ви дізналися? 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uk-UA" sz="2200" b="1" i="1" dirty="0" smtClean="0">
                <a:solidFill>
                  <a:srgbClr val="002060"/>
                </a:solidFill>
              </a:rPr>
              <a:t>Які переваги мають ці технології? </a:t>
            </a:r>
          </a:p>
        </p:txBody>
      </p:sp>
      <p:graphicFrame>
        <p:nvGraphicFramePr>
          <p:cNvPr id="3" name="Объект 2">
            <a:hlinkClick r:id="rId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0120353"/>
              </p:ext>
            </p:extLst>
          </p:nvPr>
        </p:nvGraphicFramePr>
        <p:xfrm>
          <a:off x="941164" y="1916832"/>
          <a:ext cx="74056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Объект упаковщика для оболочки" showAsIcon="1" r:id="rId4" imgW="7405560" imgH="685800" progId="Package">
                  <p:embed/>
                </p:oleObj>
              </mc:Choice>
              <mc:Fallback>
                <p:oleObj name="Объект упаковщика для оболочки" showAsIcon="1" r:id="rId4" imgW="74055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1164" y="1916832"/>
                        <a:ext cx="7405688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15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24743"/>
            <a:ext cx="8280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uk-UA" sz="2200" b="1" i="1" dirty="0" smtClean="0">
                <a:solidFill>
                  <a:srgbClr val="002060"/>
                </a:solidFill>
              </a:rPr>
              <a:t>Що вивчає наука етологія? 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uk-UA" sz="2200" b="1" i="1" dirty="0" smtClean="0">
                <a:solidFill>
                  <a:srgbClr val="002060"/>
                </a:solidFill>
              </a:rPr>
              <a:t>Хто є засновником науки етології?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uk-UA" sz="2200" b="1" i="1" dirty="0" smtClean="0">
                <a:solidFill>
                  <a:srgbClr val="002060"/>
                </a:solidFill>
              </a:rPr>
              <a:t>Назвіть відмінності поведінки тварин та рослин. 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uk-UA" sz="2200" b="1" i="1" dirty="0" smtClean="0">
                <a:solidFill>
                  <a:srgbClr val="002060"/>
                </a:solidFill>
              </a:rPr>
              <a:t>Які методи дослідження етології ви знаєте?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uk-UA" sz="2200" b="1" i="1" dirty="0" smtClean="0">
                <a:solidFill>
                  <a:srgbClr val="002060"/>
                </a:solidFill>
              </a:rPr>
              <a:t>Де людина застосовує знання з етології?</a:t>
            </a:r>
            <a:endParaRPr lang="uk-UA" sz="2200" b="1" i="1" dirty="0">
              <a:solidFill>
                <a:srgbClr val="002060"/>
              </a:solidFill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200" b="1" i="1" dirty="0" err="1" smtClean="0">
                <a:solidFill>
                  <a:srgbClr val="002060"/>
                </a:solidFill>
              </a:rPr>
              <a:t>Чи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використовує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людина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знання</a:t>
            </a:r>
            <a:r>
              <a:rPr lang="ru-RU" sz="2200" b="1" i="1" dirty="0" smtClean="0">
                <a:solidFill>
                  <a:srgbClr val="002060"/>
                </a:solidFill>
              </a:rPr>
              <a:t> про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поведінку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тварин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</a:rPr>
              <a:t> у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своєму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житті</a:t>
            </a:r>
            <a:r>
              <a:rPr lang="ru-RU" sz="2200" b="1" i="1" dirty="0" smtClean="0">
                <a:solidFill>
                  <a:srgbClr val="002060"/>
                </a:solidFill>
              </a:rPr>
              <a:t>? </a:t>
            </a:r>
          </a:p>
          <a:p>
            <a:pPr algn="just">
              <a:lnSpc>
                <a:spcPct val="150000"/>
              </a:lnSpc>
            </a:pPr>
            <a:endParaRPr lang="ru-RU" sz="22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256292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Відповідаємо на запитання</a:t>
            </a:r>
            <a:endParaRPr lang="ru-RU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305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841" y="1273526"/>
            <a:ext cx="5854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Домашн</a:t>
            </a:r>
            <a:r>
              <a:rPr lang="uk-UA" sz="3200" b="1" dirty="0" smtClean="0">
                <a:solidFill>
                  <a:srgbClr val="002060"/>
                </a:solidFill>
              </a:rPr>
              <a:t>є завдання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AutoShape 2" descr="Картинки по запросу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http://svit-dz.ucoz.ua/_pu/0/98519273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04"/>
          <a:stretch/>
        </p:blipFill>
        <p:spPr bwMode="auto">
          <a:xfrm>
            <a:off x="5807546" y="2099997"/>
            <a:ext cx="2816387" cy="24811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460375" y="2276872"/>
            <a:ext cx="5407769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i="1" dirty="0" smtClean="0">
                <a:solidFill>
                  <a:srgbClr val="002060"/>
                </a:solidFill>
              </a:rPr>
              <a:t>Опрацювати § 47.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200" b="1" i="1" dirty="0" smtClean="0">
                <a:solidFill>
                  <a:srgbClr val="002060"/>
                </a:solidFill>
              </a:rPr>
              <a:t>Виконати завдання із рубрики «Діяльність» та «Результат».</a:t>
            </a:r>
          </a:p>
          <a:p>
            <a:pPr marL="457200" indent="-457200">
              <a:buAutoNum type="arabicPeriod"/>
            </a:pPr>
            <a:endParaRPr lang="uk-UA" sz="2200" b="1" i="1" dirty="0" smtClean="0"/>
          </a:p>
          <a:p>
            <a:pPr marL="457200" indent="-457200">
              <a:buAutoNum type="arabicPeriod"/>
            </a:pPr>
            <a:endParaRPr lang="uk-UA" sz="2200" b="1" i="1" dirty="0" smtClean="0"/>
          </a:p>
          <a:p>
            <a:endParaRPr lang="ru-RU" sz="2200" b="1" i="1" dirty="0"/>
          </a:p>
        </p:txBody>
      </p:sp>
    </p:spTree>
    <p:extLst>
      <p:ext uri="{BB962C8B-B14F-4D97-AF65-F5344CB8AC3E}">
        <p14:creationId xmlns:p14="http://schemas.microsoft.com/office/powerpoint/2010/main" val="70399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8825" cy="687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03648" y="799438"/>
            <a:ext cx="698477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i="1" dirty="0" smtClean="0">
                <a:solidFill>
                  <a:srgbClr val="002060"/>
                </a:solidFill>
              </a:rPr>
              <a:t>	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Існує</a:t>
            </a:r>
            <a:r>
              <a:rPr lang="ru-RU" sz="2200" b="1" i="1" dirty="0" smtClean="0">
                <a:solidFill>
                  <a:srgbClr val="002060"/>
                </a:solidFill>
              </a:rPr>
              <a:t> думка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що</a:t>
            </a:r>
            <a:r>
              <a:rPr lang="ru-RU" sz="2200" b="1" i="1" dirty="0">
                <a:solidFill>
                  <a:srgbClr val="002060"/>
                </a:solidFill>
              </a:rPr>
              <a:t>,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папуга</a:t>
            </a:r>
            <a:r>
              <a:rPr lang="ru-RU" sz="2200" b="1" i="1" dirty="0" smtClean="0">
                <a:solidFill>
                  <a:srgbClr val="002060"/>
                </a:solidFill>
              </a:rPr>
              <a:t> просто </a:t>
            </a:r>
            <a:r>
              <a:rPr lang="ru-RU" sz="2200" b="1" i="1" dirty="0" err="1">
                <a:solidFill>
                  <a:srgbClr val="002060"/>
                </a:solidFill>
              </a:rPr>
              <a:t>відтворює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почутий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набір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звуків</a:t>
            </a:r>
            <a:r>
              <a:rPr lang="ru-RU" sz="2200" b="1" i="1" dirty="0">
                <a:solidFill>
                  <a:srgbClr val="002060"/>
                </a:solidFill>
              </a:rPr>
              <a:t>.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Проте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виявляється</a:t>
            </a:r>
            <a:r>
              <a:rPr lang="ru-RU" sz="2200" b="1" i="1" dirty="0">
                <a:solidFill>
                  <a:srgbClr val="002060"/>
                </a:solidFill>
              </a:rPr>
              <a:t>, </a:t>
            </a:r>
            <a:r>
              <a:rPr lang="ru-RU" sz="2200" b="1" i="1" dirty="0" err="1">
                <a:solidFill>
                  <a:srgbClr val="002060"/>
                </a:solidFill>
              </a:rPr>
              <a:t>папуги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можуть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вирішувати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прості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лінгвістичні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завдання</a:t>
            </a:r>
            <a:r>
              <a:rPr lang="ru-RU" sz="2200" b="1" i="1" dirty="0">
                <a:solidFill>
                  <a:srgbClr val="002060"/>
                </a:solidFill>
              </a:rPr>
              <a:t> на </a:t>
            </a:r>
            <a:r>
              <a:rPr lang="ru-RU" sz="2200" b="1" i="1" dirty="0" err="1">
                <a:solidFill>
                  <a:srgbClr val="002060"/>
                </a:solidFill>
              </a:rPr>
              <a:t>рівні</a:t>
            </a:r>
            <a:r>
              <a:rPr lang="ru-RU" sz="2200" b="1" i="1" dirty="0">
                <a:solidFill>
                  <a:srgbClr val="002060"/>
                </a:solidFill>
              </a:rPr>
              <a:t> 4-6 </a:t>
            </a:r>
            <a:r>
              <a:rPr lang="ru-RU" sz="2200" b="1" i="1" dirty="0" err="1">
                <a:solidFill>
                  <a:srgbClr val="002060"/>
                </a:solidFill>
              </a:rPr>
              <a:t>річних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дітей</a:t>
            </a:r>
            <a:r>
              <a:rPr lang="ru-RU" sz="2200" b="1" i="1" dirty="0">
                <a:solidFill>
                  <a:srgbClr val="002060"/>
                </a:solidFill>
              </a:rPr>
              <a:t>, і </a:t>
            </a:r>
            <a:r>
              <a:rPr lang="ru-RU" sz="2200" b="1" i="1" dirty="0" err="1">
                <a:solidFill>
                  <a:srgbClr val="002060"/>
                </a:solidFill>
              </a:rPr>
              <a:t>навіть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комбінувати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завчені</a:t>
            </a:r>
            <a:r>
              <a:rPr lang="ru-RU" sz="2200" b="1" i="1" dirty="0">
                <a:solidFill>
                  <a:srgbClr val="002060"/>
                </a:solidFill>
              </a:rPr>
              <a:t> слова в </a:t>
            </a:r>
            <a:r>
              <a:rPr lang="ru-RU" sz="2200" b="1" i="1" dirty="0" err="1">
                <a:solidFill>
                  <a:srgbClr val="002060"/>
                </a:solidFill>
              </a:rPr>
              <a:t>нові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одиниці</a:t>
            </a:r>
            <a:r>
              <a:rPr lang="ru-RU" sz="2200" b="1" i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2050" name="Picture 2" descr="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64088" y="3645024"/>
            <a:ext cx="3296253" cy="270133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7198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204864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i="1" dirty="0" smtClean="0">
                <a:solidFill>
                  <a:srgbClr val="002060"/>
                </a:solidFill>
              </a:rPr>
              <a:t>https://uk.wikipedia.org/wiki/</a:t>
            </a:r>
            <a:r>
              <a:rPr lang="uk-UA" b="1" i="1" dirty="0" smtClean="0">
                <a:solidFill>
                  <a:srgbClr val="002060"/>
                </a:solidFill>
              </a:rPr>
              <a:t>Поведінка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i="1" dirty="0">
                <a:solidFill>
                  <a:srgbClr val="002060"/>
                </a:solidFill>
              </a:rPr>
              <a:t>https://</a:t>
            </a:r>
            <a:r>
              <a:rPr lang="en-US" b="1" i="1" dirty="0" smtClean="0">
                <a:solidFill>
                  <a:srgbClr val="002060"/>
                </a:solidFill>
              </a:rPr>
              <a:t>www.proza.ru/2012/03/10/6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i="1" dirty="0">
                <a:solidFill>
                  <a:srgbClr val="002060"/>
                </a:solidFill>
              </a:rPr>
              <a:t>https://</a:t>
            </a:r>
            <a:r>
              <a:rPr lang="en-US" b="1" i="1" dirty="0" smtClean="0">
                <a:solidFill>
                  <a:srgbClr val="002060"/>
                </a:solidFill>
              </a:rPr>
              <a:t>ru.wikipedia.org/wiki/Л</a:t>
            </a:r>
            <a:r>
              <a:rPr lang="uk-UA" b="1" i="1" dirty="0" err="1" smtClean="0">
                <a:solidFill>
                  <a:srgbClr val="002060"/>
                </a:solidFill>
              </a:rPr>
              <a:t>оренц</a:t>
            </a:r>
            <a:r>
              <a:rPr lang="uk-UA" b="1" i="1" dirty="0" smtClean="0">
                <a:solidFill>
                  <a:srgbClr val="002060"/>
                </a:solidFill>
              </a:rPr>
              <a:t> Конрад</a:t>
            </a:r>
            <a:endParaRPr lang="ru-RU" b="1" i="1" dirty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i="1" dirty="0" smtClean="0">
                <a:solidFill>
                  <a:srgbClr val="002060"/>
                </a:solidFill>
              </a:rPr>
              <a:t>http</a:t>
            </a:r>
            <a:r>
              <a:rPr lang="en-US" b="1" i="1" dirty="0">
                <a:solidFill>
                  <a:srgbClr val="002060"/>
                </a:solidFill>
              </a:rPr>
              <a:t>://openstudy.org.ua/posts/32984/</a:t>
            </a:r>
            <a:endParaRPr lang="uk-UA" b="1" i="1" dirty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i="1" dirty="0">
                <a:solidFill>
                  <a:srgbClr val="002060"/>
                </a:solidFill>
              </a:rPr>
              <a:t>http</a:t>
            </a:r>
            <a:r>
              <a:rPr lang="en-US" b="1" i="1" dirty="0" smtClean="0">
                <a:solidFill>
                  <a:srgbClr val="002060"/>
                </a:solidFill>
              </a:rPr>
              <a:t>:/</a:t>
            </a:r>
            <a:r>
              <a:rPr lang="uk-UA" b="1" i="1" dirty="0" smtClean="0">
                <a:solidFill>
                  <a:srgbClr val="002060"/>
                </a:solidFill>
              </a:rPr>
              <a:t>/</a:t>
            </a:r>
            <a:r>
              <a:rPr lang="en-US" b="1" i="1" dirty="0" smtClean="0">
                <a:solidFill>
                  <a:srgbClr val="002060"/>
                </a:solidFill>
              </a:rPr>
              <a:t>www.zoology.dp.ua/wp-</a:t>
            </a:r>
            <a:r>
              <a:rPr lang="uk-UA" b="1" i="1" dirty="0" smtClean="0">
                <a:solidFill>
                  <a:srgbClr val="002060"/>
                </a:solidFill>
              </a:rPr>
              <a:t>с</a:t>
            </a:r>
            <a:r>
              <a:rPr lang="en-US" b="1" i="1" dirty="0" err="1" smtClean="0">
                <a:solidFill>
                  <a:srgbClr val="002060"/>
                </a:solidFill>
              </a:rPr>
              <a:t>ontent</a:t>
            </a:r>
            <a:r>
              <a:rPr lang="en-US" b="1" i="1" dirty="0" smtClean="0">
                <a:solidFill>
                  <a:srgbClr val="002060"/>
                </a:solidFill>
              </a:rPr>
              <a:t>/downloads/</a:t>
            </a:r>
            <a:r>
              <a:rPr lang="en-US" b="1" i="1" dirty="0" err="1" smtClean="0">
                <a:solidFill>
                  <a:srgbClr val="002060"/>
                </a:solidFill>
              </a:rPr>
              <a:t>pahomov</a:t>
            </a:r>
            <a:r>
              <a:rPr lang="en-US" b="1" i="1" dirty="0" smtClean="0">
                <a:solidFill>
                  <a:srgbClr val="002060"/>
                </a:solidFill>
              </a:rPr>
              <a:t>/PA_10_04.pdf</a:t>
            </a:r>
            <a:endParaRPr lang="uk-UA" b="1" i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i="1" dirty="0">
                <a:solidFill>
                  <a:srgbClr val="002060"/>
                </a:solidFill>
              </a:rPr>
              <a:t>http://vikent.ru/author/2416/</a:t>
            </a:r>
            <a:endParaRPr lang="uk-UA" b="1" i="1" dirty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i="1" dirty="0">
                <a:solidFill>
                  <a:srgbClr val="002060"/>
                </a:solidFill>
              </a:rPr>
              <a:t>https://</a:t>
            </a:r>
            <a:r>
              <a:rPr lang="en-US" b="1" i="1" dirty="0" smtClean="0">
                <a:solidFill>
                  <a:srgbClr val="002060"/>
                </a:solidFill>
              </a:rPr>
              <a:t>uk.wikipedia.org/wiki</a:t>
            </a:r>
            <a:r>
              <a:rPr lang="ru-RU" b="1" i="1" dirty="0" smtClean="0">
                <a:solidFill>
                  <a:srgbClr val="002060"/>
                </a:solidFill>
              </a:rPr>
              <a:t>/</a:t>
            </a:r>
            <a:r>
              <a:rPr lang="uk-UA" b="1" i="1" dirty="0">
                <a:solidFill>
                  <a:srgbClr val="002060"/>
                </a:solidFill>
              </a:rPr>
              <a:t>Карл </a:t>
            </a:r>
            <a:r>
              <a:rPr lang="uk-UA" b="1" i="1" dirty="0" smtClean="0">
                <a:solidFill>
                  <a:srgbClr val="002060"/>
                </a:solidFill>
              </a:rPr>
              <a:t>фон Фріш</a:t>
            </a:r>
            <a:endParaRPr lang="uk-UA" b="1" i="1" dirty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i="1" dirty="0">
                <a:solidFill>
                  <a:srgbClr val="002060"/>
                </a:solidFill>
              </a:rPr>
              <a:t>http://vikent.ru/author/2472/</a:t>
            </a:r>
            <a:endParaRPr lang="uk-UA" b="1" i="1" dirty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i="1" dirty="0">
                <a:solidFill>
                  <a:srgbClr val="002060"/>
                </a:solidFill>
              </a:rPr>
              <a:t>http://fishki.net/45360-brachnye-igry-zajcev-bet-znachit-ljubit-7-foto.html</a:t>
            </a:r>
            <a:endParaRPr lang="uk-UA" b="1" i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i="1" dirty="0">
                <a:solidFill>
                  <a:srgbClr val="002060"/>
                </a:solidFill>
              </a:rPr>
              <a:t>http://</a:t>
            </a:r>
            <a:r>
              <a:rPr lang="en-US" b="1" i="1" dirty="0" smtClean="0">
                <a:solidFill>
                  <a:srgbClr val="002060"/>
                </a:solidFill>
              </a:rPr>
              <a:t>www.etoday.ru/tag/</a:t>
            </a:r>
            <a:endParaRPr lang="uk-UA" b="1" i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i="1" dirty="0">
                <a:solidFill>
                  <a:srgbClr val="002060"/>
                </a:solidFill>
              </a:rPr>
              <a:t>http://cikavosti.com/migratsiyi-tvarin-komah-i-ptahiv-fotoreportazh</a:t>
            </a:r>
            <a:r>
              <a:rPr lang="en-US" b="1" i="1" dirty="0" smtClean="0">
                <a:solidFill>
                  <a:srgbClr val="002060"/>
                </a:solidFill>
              </a:rPr>
              <a:t>/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2060"/>
                </a:solidFill>
              </a:rPr>
              <a:t>https://www.youtube.com/watch?v=0AWuFGf8WtM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4015" y="225222"/>
            <a:ext cx="85557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використаних джерел</a:t>
            </a:r>
          </a:p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Література </a:t>
            </a:r>
          </a:p>
          <a:p>
            <a:r>
              <a:rPr lang="uk-UA" b="1" i="1" dirty="0">
                <a:solidFill>
                  <a:srgbClr val="002060"/>
                </a:solidFill>
              </a:rPr>
              <a:t>Соболь В.І. Біологія: підручник для 7 класу загальноосвітніх навчальних закладів/ Валерій Соболь. – Кам’янець-Подільський: Абетка, 2015.</a:t>
            </a:r>
          </a:p>
          <a:p>
            <a:pPr algn="ctr"/>
            <a:r>
              <a:rPr lang="uk-UA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Інтернет-ресурси</a:t>
            </a:r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912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1" y="350189"/>
            <a:ext cx="86202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i="1" dirty="0" smtClean="0">
                <a:solidFill>
                  <a:srgbClr val="002060"/>
                </a:solidFill>
              </a:rPr>
              <a:t>Скільки існує людство, </a:t>
            </a:r>
          </a:p>
          <a:p>
            <a:pPr algn="ctr">
              <a:lnSpc>
                <a:spcPct val="150000"/>
              </a:lnSpc>
            </a:pPr>
            <a:r>
              <a:rPr lang="uk-UA" sz="3200" b="1" i="1" dirty="0" smtClean="0">
                <a:solidFill>
                  <a:srgbClr val="002060"/>
                </a:solidFill>
              </a:rPr>
              <a:t>стільки воно задумується  над поведінкою тварин.</a:t>
            </a:r>
          </a:p>
          <a:p>
            <a:pPr algn="ctr">
              <a:lnSpc>
                <a:spcPct val="150000"/>
              </a:lnSpc>
            </a:pPr>
            <a:r>
              <a:rPr lang="uk-UA" sz="3200" b="1" i="1" dirty="0" smtClean="0">
                <a:solidFill>
                  <a:srgbClr val="002060"/>
                </a:solidFill>
              </a:rPr>
              <a:t>						І. </a:t>
            </a:r>
            <a:r>
              <a:rPr lang="uk-UA" sz="3200" b="1" i="1" dirty="0" err="1" smtClean="0">
                <a:solidFill>
                  <a:srgbClr val="002060"/>
                </a:solidFill>
              </a:rPr>
              <a:t>Акімушкін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://chornobyl.in.ua/img/ph/horse_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76"/>
          <a:stretch/>
        </p:blipFill>
        <p:spPr bwMode="auto">
          <a:xfrm>
            <a:off x="2627784" y="3371099"/>
            <a:ext cx="4263430" cy="2654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3514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4913" y="1196752"/>
            <a:ext cx="8424936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i="1" dirty="0" err="1" smtClean="0">
                <a:solidFill>
                  <a:srgbClr val="002060"/>
                </a:solidFill>
              </a:rPr>
              <a:t>поглибити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знання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учнів</a:t>
            </a:r>
            <a:r>
              <a:rPr lang="ru-RU" sz="2200" b="1" i="1" dirty="0" smtClean="0">
                <a:solidFill>
                  <a:srgbClr val="002060"/>
                </a:solidFill>
              </a:rPr>
              <a:t> про </a:t>
            </a:r>
            <a:r>
              <a:rPr lang="ru-RU" sz="2200" b="1" i="1" dirty="0" err="1">
                <a:solidFill>
                  <a:srgbClr val="002060"/>
                </a:solidFill>
              </a:rPr>
              <a:t>поведінку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тварин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</a:rPr>
              <a:t>та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методи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її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вивчення</a:t>
            </a:r>
            <a:r>
              <a:rPr lang="ru-RU" sz="2200" b="1" i="1" dirty="0" smtClean="0">
                <a:solidFill>
                  <a:srgbClr val="002060"/>
                </a:solidFill>
              </a:rPr>
              <a:t>;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200" b="1" i="1" dirty="0">
                <a:solidFill>
                  <a:srgbClr val="002060"/>
                </a:solidFill>
              </a:rPr>
              <a:t>о</a:t>
            </a:r>
            <a:r>
              <a:rPr lang="uk-UA" sz="2200" b="1" i="1" dirty="0" smtClean="0">
                <a:solidFill>
                  <a:srgbClr val="002060"/>
                </a:solidFill>
              </a:rPr>
              <a:t>знайомити з наукою етологією, її засновниками та методами дослідження;</a:t>
            </a:r>
            <a:endParaRPr lang="ru-RU" sz="2200" b="1" i="1" dirty="0" smtClean="0">
              <a:solidFill>
                <a:srgbClr val="002060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i="1" dirty="0" err="1">
                <a:solidFill>
                  <a:srgbClr val="002060"/>
                </a:solidFill>
              </a:rPr>
              <a:t>н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авчити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аналізувати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поведінку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тварин</a:t>
            </a:r>
            <a:r>
              <a:rPr lang="ru-RU" sz="2200" b="1" i="1" dirty="0" smtClean="0">
                <a:solidFill>
                  <a:srgbClr val="002060"/>
                </a:solidFill>
              </a:rPr>
              <a:t>;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200" b="1" i="1" dirty="0" err="1" smtClean="0">
                <a:solidFill>
                  <a:srgbClr val="002060"/>
                </a:solidFill>
              </a:rPr>
              <a:t>виховувати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любов</a:t>
            </a:r>
            <a:r>
              <a:rPr lang="ru-RU" sz="2200" b="1" i="1" dirty="0" smtClean="0">
                <a:solidFill>
                  <a:srgbClr val="002060"/>
                </a:solidFill>
              </a:rPr>
              <a:t> до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природи</a:t>
            </a:r>
            <a:r>
              <a:rPr lang="ru-RU" sz="2200" b="1" i="1" dirty="0" smtClean="0">
                <a:solidFill>
                  <a:srgbClr val="002060"/>
                </a:solidFill>
              </a:rPr>
              <a:t> та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бережливе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ставлення</a:t>
            </a:r>
            <a:r>
              <a:rPr lang="ru-RU" sz="2200" b="1" i="1" dirty="0" smtClean="0">
                <a:solidFill>
                  <a:srgbClr val="002060"/>
                </a:solidFill>
              </a:rPr>
              <a:t> до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неї</a:t>
            </a:r>
            <a:r>
              <a:rPr lang="ru-RU" sz="2200" b="1" i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0897" y="210563"/>
            <a:ext cx="85689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Завдання уроку:</a:t>
            </a:r>
            <a:endParaRPr lang="ru-RU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563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7947" y="5242004"/>
            <a:ext cx="7168509" cy="113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i="1" dirty="0" err="1" smtClean="0">
                <a:solidFill>
                  <a:srgbClr val="002060"/>
                </a:solidFill>
              </a:rPr>
              <a:t>Чи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має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велике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значення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поведінка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тварин</a:t>
            </a:r>
            <a:r>
              <a:rPr lang="ru-RU" sz="2400" b="1" i="1" dirty="0" smtClean="0">
                <a:solidFill>
                  <a:srgbClr val="002060"/>
                </a:solidFill>
              </a:rPr>
              <a:t> для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людини</a:t>
            </a:r>
            <a:r>
              <a:rPr lang="ru-RU" sz="2400" b="1" i="1" dirty="0" smtClean="0">
                <a:solidFill>
                  <a:srgbClr val="002060"/>
                </a:solidFill>
              </a:rPr>
              <a:t>? 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noc.rv.ua/wp-content/uploads/2012/12/%D0%B7%D0%BD%D0%B0%D0%BA-%D0%BF%D0%B8%D1%82%D0%B0%D0%BD%D0%BD%D1%8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73" y="5243208"/>
            <a:ext cx="1216021" cy="1216021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291259" y="1052736"/>
            <a:ext cx="83851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400" b="1" i="1" dirty="0" smtClean="0"/>
              <a:t>	</a:t>
            </a:r>
            <a:r>
              <a:rPr lang="uk-UA" sz="2400" b="1" i="1" dirty="0" smtClean="0">
                <a:solidFill>
                  <a:srgbClr val="002060"/>
                </a:solidFill>
              </a:rPr>
              <a:t>Наука про поведінку тварин називається етологією. Її засновниками вважають Конрада Лоренца, Ніколаса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Тінбергена</a:t>
            </a:r>
            <a:r>
              <a:rPr lang="uk-UA" sz="2400" b="1" i="1" dirty="0" smtClean="0">
                <a:solidFill>
                  <a:srgbClr val="002060"/>
                </a:solidFill>
              </a:rPr>
              <a:t> та Карла фон Фріша, які у 1973 році отримали Нобелівську премію з медицини й фізіології за відкриття, пов’язані зі створенням та встановленням моделей індивідуальної та групової поведінки тварин.  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35" y="338763"/>
            <a:ext cx="7032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Поміркуйте</a:t>
            </a:r>
            <a:r>
              <a:rPr lang="uk-UA" sz="3200" b="1" i="1" dirty="0" smtClean="0"/>
              <a:t> 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83404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4677" y="327691"/>
            <a:ext cx="4985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Конрад Лоренц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9172" y="912466"/>
            <a:ext cx="61733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i="1" dirty="0" smtClean="0"/>
              <a:t>	</a:t>
            </a:r>
            <a:r>
              <a:rPr lang="ru-RU" sz="2200" b="1" i="1" dirty="0" smtClean="0">
                <a:solidFill>
                  <a:srgbClr val="002060"/>
                </a:solidFill>
              </a:rPr>
              <a:t>Учений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багато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років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вивчав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поведінку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сірих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</a:rPr>
              <a:t>гусей</a:t>
            </a:r>
            <a:r>
              <a:rPr lang="ru-RU" sz="2200" b="1" i="1" dirty="0">
                <a:solidFill>
                  <a:srgbClr val="002060"/>
                </a:solidFill>
              </a:rPr>
              <a:t>,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відкрив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явище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імпринтингу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</a:rPr>
              <a:t>(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закарбування</a:t>
            </a:r>
            <a:r>
              <a:rPr lang="ru-RU" sz="2200" b="1" i="1" dirty="0" smtClean="0">
                <a:solidFill>
                  <a:srgbClr val="002060"/>
                </a:solidFill>
              </a:rPr>
              <a:t>), д</a:t>
            </a:r>
            <a:r>
              <a:rPr lang="uk-UA" sz="2200" b="1" i="1" dirty="0" err="1" smtClean="0">
                <a:solidFill>
                  <a:srgbClr val="002060"/>
                </a:solidFill>
              </a:rPr>
              <a:t>осліджував</a:t>
            </a:r>
            <a:r>
              <a:rPr lang="uk-UA" sz="2200" b="1" i="1" dirty="0" smtClean="0">
                <a:solidFill>
                  <a:srgbClr val="002060"/>
                </a:solidFill>
              </a:rPr>
              <a:t>  агресивну та статеву поведінку понад 50 видів тварин. </a:t>
            </a:r>
          </a:p>
          <a:p>
            <a:pPr algn="just">
              <a:lnSpc>
                <a:spcPct val="150000"/>
              </a:lnSpc>
            </a:pPr>
            <a:r>
              <a:rPr lang="uk-UA" sz="2200" b="1" i="1" dirty="0">
                <a:solidFill>
                  <a:srgbClr val="002060"/>
                </a:solidFill>
              </a:rPr>
              <a:t>	З</a:t>
            </a:r>
            <a:r>
              <a:rPr lang="uk-UA" sz="2200" b="1" i="1" dirty="0" smtClean="0">
                <a:solidFill>
                  <a:srgbClr val="002060"/>
                </a:solidFill>
              </a:rPr>
              <a:t>а словами Конрада Лоренца, </a:t>
            </a:r>
            <a:r>
              <a:rPr lang="uk-UA" sz="2200" b="1" i="1" dirty="0" err="1" smtClean="0">
                <a:solidFill>
                  <a:srgbClr val="002060"/>
                </a:solidFill>
              </a:rPr>
              <a:t>еволю-</a:t>
            </a:r>
            <a:endParaRPr lang="ru-RU" sz="2200" b="1" i="1" dirty="0" smtClean="0">
              <a:solidFill>
                <a:srgbClr val="002060"/>
              </a:solidFill>
            </a:endParaRPr>
          </a:p>
        </p:txBody>
      </p:sp>
      <p:pic>
        <p:nvPicPr>
          <p:cNvPr id="2052" name="Picture 4" descr="http://michel-odent.ru/assets/htmlimag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73" y="620079"/>
            <a:ext cx="2272084" cy="31689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317848" y="3933056"/>
            <a:ext cx="85746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i="1" dirty="0" err="1" smtClean="0">
                <a:solidFill>
                  <a:srgbClr val="002060"/>
                </a:solidFill>
              </a:rPr>
              <a:t>ція</a:t>
            </a:r>
            <a:r>
              <a:rPr lang="uk-UA" sz="2200" b="1" i="1" dirty="0" smtClean="0">
                <a:solidFill>
                  <a:srgbClr val="002060"/>
                </a:solidFill>
              </a:rPr>
              <a:t> </a:t>
            </a:r>
            <a:r>
              <a:rPr lang="uk-UA" sz="2200" b="1" i="1" dirty="0">
                <a:solidFill>
                  <a:srgbClr val="002060"/>
                </a:solidFill>
              </a:rPr>
              <a:t>с</a:t>
            </a:r>
            <a:r>
              <a:rPr lang="ru-RU" sz="2200" b="1" i="1" dirty="0">
                <a:solidFill>
                  <a:srgbClr val="002060"/>
                </a:solidFill>
              </a:rPr>
              <a:t>прияла </a:t>
            </a:r>
            <a:r>
              <a:rPr lang="ru-RU" sz="2200" b="1" i="1" dirty="0" err="1">
                <a:solidFill>
                  <a:srgbClr val="002060"/>
                </a:solidFill>
              </a:rPr>
              <a:t>набуттю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надзвичайно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озброєних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видів</a:t>
            </a:r>
            <a:r>
              <a:rPr lang="ru-RU" sz="2200" b="1" i="1" dirty="0">
                <a:solidFill>
                  <a:srgbClr val="002060"/>
                </a:solidFill>
              </a:rPr>
              <a:t> не </a:t>
            </a:r>
            <a:r>
              <a:rPr lang="ru-RU" sz="2200" b="1" i="1" dirty="0" err="1">
                <a:solidFill>
                  <a:srgbClr val="002060"/>
                </a:solidFill>
              </a:rPr>
              <a:t>менш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вродженої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моралі</a:t>
            </a:r>
            <a:r>
              <a:rPr lang="ru-RU" sz="2200" b="1" i="1" dirty="0">
                <a:solidFill>
                  <a:srgbClr val="002060"/>
                </a:solidFill>
              </a:rPr>
              <a:t>: </a:t>
            </a:r>
            <a:r>
              <a:rPr lang="ru-RU" sz="2200" b="1" i="1" dirty="0" err="1">
                <a:solidFill>
                  <a:srgbClr val="002060"/>
                </a:solidFill>
              </a:rPr>
              <a:t>інстинкт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забороняє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їм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застосовувати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грубу</a:t>
            </a:r>
            <a:r>
              <a:rPr lang="ru-RU" sz="2200" b="1" i="1" dirty="0">
                <a:solidFill>
                  <a:srgbClr val="002060"/>
                </a:solidFill>
              </a:rPr>
              <a:t> силу до </a:t>
            </a:r>
            <a:r>
              <a:rPr lang="ru-RU" sz="2200" b="1" i="1" dirty="0" err="1">
                <a:solidFill>
                  <a:srgbClr val="002060"/>
                </a:solidFill>
              </a:rPr>
              <a:t>собі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подібних</a:t>
            </a:r>
            <a:r>
              <a:rPr lang="ru-RU" sz="2200" b="1" i="1" dirty="0">
                <a:solidFill>
                  <a:srgbClr val="002060"/>
                </a:solidFill>
              </a:rPr>
              <a:t>. </a:t>
            </a:r>
            <a:r>
              <a:rPr lang="ru-RU" sz="2200" b="1" i="1" dirty="0" err="1">
                <a:solidFill>
                  <a:srgbClr val="002060"/>
                </a:solidFill>
              </a:rPr>
              <a:t>Натомість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слабше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озброєні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такої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моралі</a:t>
            </a:r>
            <a:r>
              <a:rPr lang="ru-RU" sz="2200" b="1" i="1" dirty="0">
                <a:solidFill>
                  <a:srgbClr val="002060"/>
                </a:solidFill>
              </a:rPr>
              <a:t> не </a:t>
            </a:r>
            <a:r>
              <a:rPr lang="ru-RU" sz="2200" b="1" i="1" dirty="0" err="1">
                <a:solidFill>
                  <a:srgbClr val="002060"/>
                </a:solidFill>
              </a:rPr>
              <a:t>мають</a:t>
            </a:r>
            <a:r>
              <a:rPr lang="ru-RU" sz="2200" b="1" i="1" dirty="0">
                <a:solidFill>
                  <a:srgbClr val="002060"/>
                </a:solidFill>
              </a:rPr>
              <a:t>: </a:t>
            </a:r>
            <a:r>
              <a:rPr lang="ru-RU" sz="2200" b="1" i="1" dirty="0" err="1">
                <a:solidFill>
                  <a:srgbClr val="002060"/>
                </a:solidFill>
              </a:rPr>
              <a:t>братовбивство</a:t>
            </a:r>
            <a:r>
              <a:rPr lang="ru-RU" sz="2200" b="1" i="1" dirty="0">
                <a:solidFill>
                  <a:srgbClr val="002060"/>
                </a:solidFill>
              </a:rPr>
              <a:t> для них – не </a:t>
            </a:r>
            <a:r>
              <a:rPr lang="ru-RU" sz="2200" b="1" i="1" dirty="0" err="1">
                <a:solidFill>
                  <a:srgbClr val="002060"/>
                </a:solidFill>
              </a:rPr>
              <a:t>виняток</a:t>
            </a:r>
            <a:r>
              <a:rPr lang="ru-RU" sz="2200" b="1" i="1" dirty="0">
                <a:solidFill>
                  <a:srgbClr val="002060"/>
                </a:solidFill>
              </a:rPr>
              <a:t>.</a:t>
            </a:r>
            <a:r>
              <a:rPr lang="uk-UA" sz="2200" b="1" i="1" dirty="0">
                <a:solidFill>
                  <a:srgbClr val="002060"/>
                </a:solidFill>
              </a:rPr>
              <a:t> </a:t>
            </a:r>
            <a:endParaRPr lang="ru-RU" sz="2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98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764704"/>
            <a:ext cx="6315923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i="1" dirty="0" err="1" smtClean="0">
                <a:solidFill>
                  <a:srgbClr val="002060"/>
                </a:solidFill>
              </a:rPr>
              <a:t>Імпринтинг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>
                <a:solidFill>
                  <a:srgbClr val="002060"/>
                </a:solidFill>
              </a:rPr>
              <a:t>(</a:t>
            </a:r>
            <a:r>
              <a:rPr lang="ru-RU" sz="2200" b="1" i="1" dirty="0" err="1">
                <a:solidFill>
                  <a:srgbClr val="002060"/>
                </a:solidFill>
              </a:rPr>
              <a:t>закарбування</a:t>
            </a:r>
            <a:r>
              <a:rPr lang="ru-RU" sz="2200" b="1" i="1" dirty="0">
                <a:solidFill>
                  <a:srgbClr val="002060"/>
                </a:solidFill>
              </a:rPr>
              <a:t>) –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специфічна</a:t>
            </a:r>
            <a:r>
              <a:rPr lang="ru-RU" sz="2200" b="1" i="1" dirty="0" smtClean="0">
                <a:solidFill>
                  <a:srgbClr val="002060"/>
                </a:solidFill>
              </a:rPr>
              <a:t> форма </a:t>
            </a:r>
            <a:r>
              <a:rPr lang="ru-RU" sz="2200" b="1" i="1" dirty="0" err="1">
                <a:solidFill>
                  <a:srgbClr val="002060"/>
                </a:solidFill>
              </a:rPr>
              <a:t>навчання</a:t>
            </a:r>
            <a:r>
              <a:rPr lang="ru-RU" sz="2200" b="1" i="1" dirty="0">
                <a:solidFill>
                  <a:srgbClr val="002060"/>
                </a:solidFill>
              </a:rPr>
              <a:t>,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що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спостерігається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>
                <a:solidFill>
                  <a:srgbClr val="002060"/>
                </a:solidFill>
              </a:rPr>
              <a:t>на </a:t>
            </a:r>
            <a:r>
              <a:rPr lang="ru-RU" sz="2200" b="1" i="1" dirty="0" err="1">
                <a:solidFill>
                  <a:srgbClr val="002060"/>
                </a:solidFill>
              </a:rPr>
              <a:t>ранніх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етапах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життя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тварин</a:t>
            </a:r>
            <a:r>
              <a:rPr lang="ru-RU" sz="2200" b="1" i="1" dirty="0">
                <a:solidFill>
                  <a:srgbClr val="002060"/>
                </a:solidFill>
              </a:rPr>
              <a:t>, за </a:t>
            </a:r>
            <a:r>
              <a:rPr lang="ru-RU" sz="2200" b="1" i="1" dirty="0" err="1">
                <a:solidFill>
                  <a:srgbClr val="002060"/>
                </a:solidFill>
              </a:rPr>
              <a:t>допомогою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якої</a:t>
            </a:r>
            <a:r>
              <a:rPr lang="ru-RU" sz="2200" b="1" i="1" dirty="0">
                <a:solidFill>
                  <a:srgbClr val="002060"/>
                </a:solidFill>
              </a:rPr>
              <a:t> вони </a:t>
            </a:r>
            <a:r>
              <a:rPr lang="ru-RU" sz="2200" b="1" i="1" dirty="0" err="1">
                <a:solidFill>
                  <a:srgbClr val="002060"/>
                </a:solidFill>
              </a:rPr>
              <a:t>пізнають</a:t>
            </a:r>
            <a:r>
              <a:rPr lang="ru-RU" sz="2200" b="1" i="1" dirty="0">
                <a:solidFill>
                  <a:srgbClr val="002060"/>
                </a:solidFill>
              </a:rPr>
              <a:t> один одного і </a:t>
            </a:r>
            <a:r>
              <a:rPr lang="ru-RU" sz="2200" b="1" i="1" dirty="0" err="1">
                <a:solidFill>
                  <a:srgbClr val="002060"/>
                </a:solidFill>
              </a:rPr>
              <a:t>встановлюють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зв'язки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із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собі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подібними</a:t>
            </a:r>
            <a:r>
              <a:rPr lang="ru-RU" sz="2200" b="1" i="1" dirty="0">
                <a:solidFill>
                  <a:srgbClr val="002060"/>
                </a:solidFill>
              </a:rPr>
              <a:t>. </a:t>
            </a:r>
          </a:p>
        </p:txBody>
      </p:sp>
      <p:pic>
        <p:nvPicPr>
          <p:cNvPr id="1028" name="Picture 4" descr="Импринтинг фото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4"/>
          <a:stretch/>
        </p:blipFill>
        <p:spPr bwMode="auto">
          <a:xfrm>
            <a:off x="270092" y="3593081"/>
            <a:ext cx="3429072" cy="24050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3946741" y="3342464"/>
            <a:ext cx="4924957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i="1" dirty="0" err="1">
                <a:solidFill>
                  <a:srgbClr val="002060"/>
                </a:solidFill>
              </a:rPr>
              <a:t>Маленькі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каченята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запам'ято-вують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>
                <a:solidFill>
                  <a:srgbClr val="002060"/>
                </a:solidFill>
              </a:rPr>
              <a:t>перший великий </a:t>
            </a:r>
            <a:r>
              <a:rPr lang="ru-RU" sz="2200" b="1" i="1" dirty="0" err="1">
                <a:solidFill>
                  <a:srgbClr val="002060"/>
                </a:solidFill>
              </a:rPr>
              <a:t>рухомий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об'єкт</a:t>
            </a:r>
            <a:r>
              <a:rPr lang="ru-RU" sz="2200" b="1" i="1" dirty="0">
                <a:solidFill>
                  <a:srgbClr val="002060"/>
                </a:solidFill>
              </a:rPr>
              <a:t>, </a:t>
            </a:r>
            <a:r>
              <a:rPr lang="ru-RU" sz="2200" b="1" i="1" dirty="0" err="1">
                <a:solidFill>
                  <a:srgbClr val="002060"/>
                </a:solidFill>
              </a:rPr>
              <a:t>що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потрапив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</a:rPr>
              <a:t>у </a:t>
            </a:r>
            <a:r>
              <a:rPr lang="ru-RU" sz="2200" b="1" i="1" dirty="0" err="1">
                <a:solidFill>
                  <a:srgbClr val="002060"/>
                </a:solidFill>
              </a:rPr>
              <a:t>їхнє</a:t>
            </a:r>
            <a:r>
              <a:rPr lang="ru-RU" sz="2200" b="1" i="1" dirty="0">
                <a:solidFill>
                  <a:srgbClr val="002060"/>
                </a:solidFill>
              </a:rPr>
              <a:t> поле </a:t>
            </a:r>
            <a:r>
              <a:rPr lang="ru-RU" sz="2200" b="1" i="1" dirty="0" err="1">
                <a:solidFill>
                  <a:srgbClr val="002060"/>
                </a:solidFill>
              </a:rPr>
              <a:t>зору</a:t>
            </a:r>
            <a:r>
              <a:rPr lang="ru-RU" sz="2200" b="1" i="1" dirty="0">
                <a:solidFill>
                  <a:srgbClr val="002060"/>
                </a:solidFill>
              </a:rPr>
              <a:t>, </a:t>
            </a:r>
            <a:r>
              <a:rPr lang="ru-RU" sz="2200" b="1" i="1" dirty="0" err="1">
                <a:solidFill>
                  <a:srgbClr val="002060"/>
                </a:solidFill>
              </a:rPr>
              <a:t>надалі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вважають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його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своєю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матір'ю</a:t>
            </a:r>
            <a:r>
              <a:rPr lang="ru-RU" sz="2200" b="1" i="1" dirty="0">
                <a:solidFill>
                  <a:srgbClr val="002060"/>
                </a:solidFill>
              </a:rPr>
              <a:t> і </a:t>
            </a:r>
            <a:r>
              <a:rPr lang="ru-RU" sz="2200" b="1" i="1" dirty="0" err="1">
                <a:solidFill>
                  <a:srgbClr val="002060"/>
                </a:solidFill>
              </a:rPr>
              <a:t>усюди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слідують</a:t>
            </a:r>
            <a:r>
              <a:rPr lang="ru-RU" sz="2200" b="1" i="1" dirty="0">
                <a:solidFill>
                  <a:srgbClr val="002060"/>
                </a:solidFill>
              </a:rPr>
              <a:t> за ним</a:t>
            </a:r>
            <a:r>
              <a:rPr lang="ru-RU" sz="2200" b="1" i="1" dirty="0"/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99792" y="179929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Імпринтинг</a:t>
            </a:r>
            <a:r>
              <a:rPr lang="uk-UA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 descr="html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07" y="472316"/>
            <a:ext cx="2163869" cy="2596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59222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75856" y="962827"/>
            <a:ext cx="55446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i="1" dirty="0" smtClean="0"/>
              <a:t>	</a:t>
            </a:r>
            <a:r>
              <a:rPr lang="ru-RU" sz="2200" b="1" i="1" dirty="0" smtClean="0">
                <a:solidFill>
                  <a:srgbClr val="002060"/>
                </a:solidFill>
              </a:rPr>
              <a:t>Учений створив </a:t>
            </a:r>
            <a:r>
              <a:rPr lang="ru-RU" sz="2200" b="1" i="1" dirty="0">
                <a:solidFill>
                  <a:srgbClr val="002060"/>
                </a:solidFill>
              </a:rPr>
              <a:t>модель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ієрар-хічної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організації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інстинктивної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по-ведінки</a:t>
            </a:r>
            <a:r>
              <a:rPr lang="ru-RU" sz="2200" b="1" i="1" dirty="0" smtClean="0">
                <a:solidFill>
                  <a:srgbClr val="002060"/>
                </a:solidFill>
              </a:rPr>
              <a:t>,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сформулював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чотири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основні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проблеми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етології</a:t>
            </a:r>
            <a:r>
              <a:rPr lang="ru-RU" sz="2200" b="1" i="1" dirty="0">
                <a:solidFill>
                  <a:srgbClr val="002060"/>
                </a:solidFill>
              </a:rPr>
              <a:t>: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механізми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пове-дінки</a:t>
            </a:r>
            <a:r>
              <a:rPr lang="ru-RU" sz="2200" b="1" i="1" dirty="0">
                <a:solidFill>
                  <a:srgbClr val="002060"/>
                </a:solidFill>
              </a:rPr>
              <a:t>,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функції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поведінки</a:t>
            </a:r>
            <a:r>
              <a:rPr lang="ru-RU" sz="2200" b="1" i="1" dirty="0" smtClean="0">
                <a:solidFill>
                  <a:srgbClr val="002060"/>
                </a:solidFill>
              </a:rPr>
              <a:t>, </a:t>
            </a:r>
            <a:r>
              <a:rPr lang="ru-RU" sz="2200" b="1" i="1" dirty="0" err="1">
                <a:solidFill>
                  <a:srgbClr val="002060"/>
                </a:solidFill>
              </a:rPr>
              <a:t>еволюція</a:t>
            </a:r>
            <a:r>
              <a:rPr lang="ru-RU" sz="2200" b="1" i="1" dirty="0">
                <a:solidFill>
                  <a:srgbClr val="002060"/>
                </a:solidFill>
              </a:rPr>
              <a:t> та </a:t>
            </a:r>
            <a:r>
              <a:rPr lang="ru-RU" sz="2200" b="1" i="1" dirty="0" smtClean="0">
                <a:solidFill>
                  <a:srgbClr val="002060"/>
                </a:solidFill>
              </a:rPr>
              <a:t>онтогенез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поведінки</a:t>
            </a:r>
            <a:r>
              <a:rPr lang="ru-RU" sz="2200" b="1" i="1" dirty="0">
                <a:solidFill>
                  <a:srgbClr val="002060"/>
                </a:solidFill>
              </a:rPr>
              <a:t>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19872" y="263100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Ніколас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Тінберген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6" name="Picture 12" descr="http://www.nobelprize.org/nobel_prizes/medicine/laureates/1973/tinbergen_postcar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20" y="263100"/>
            <a:ext cx="2667000" cy="3771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467544" y="4065139"/>
            <a:ext cx="8352928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i="1" dirty="0" smtClean="0"/>
              <a:t>	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Тінберген</a:t>
            </a:r>
            <a:r>
              <a:rPr lang="ru-RU" sz="2200" b="1" i="1" dirty="0" smtClean="0">
                <a:solidFill>
                  <a:srgbClr val="002060"/>
                </a:solidFill>
              </a:rPr>
              <a:t> у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природних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умовах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досліджував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пове-дінку</a:t>
            </a:r>
            <a:r>
              <a:rPr lang="ru-RU" sz="2200" b="1" i="1" dirty="0" smtClean="0">
                <a:solidFill>
                  <a:srgbClr val="002060"/>
                </a:solidFill>
              </a:rPr>
              <a:t> ос та </a:t>
            </a:r>
            <a:r>
              <a:rPr lang="ru-RU" sz="2200" b="1" i="1" dirty="0" err="1">
                <a:solidFill>
                  <a:srgbClr val="002060"/>
                </a:solidFill>
              </a:rPr>
              <a:t>різних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видів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чайок</a:t>
            </a:r>
            <a:r>
              <a:rPr lang="ru-RU" sz="2200" b="1" i="1" dirty="0" smtClean="0">
                <a:solidFill>
                  <a:srgbClr val="002060"/>
                </a:solidFill>
              </a:rPr>
              <a:t>, а </a:t>
            </a:r>
            <a:r>
              <a:rPr lang="ru-RU" sz="2200" b="1" i="1" dirty="0">
                <a:solidFill>
                  <a:srgbClr val="002060"/>
                </a:solidFill>
              </a:rPr>
              <a:t>в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лабораторних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</a:rPr>
              <a:t>– три-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голкової</a:t>
            </a:r>
            <a:r>
              <a:rPr lang="ru-RU" sz="2200" b="1" i="1" dirty="0" smtClean="0">
                <a:solidFill>
                  <a:srgbClr val="002060"/>
                </a:solidFill>
              </a:rPr>
              <a:t> колючки. </a:t>
            </a:r>
            <a:endParaRPr lang="ru-RU" sz="2200" b="1" i="1" dirty="0">
              <a:solidFill>
                <a:srgbClr val="00206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ru-RU" sz="2200" b="1" i="1" dirty="0" smtClean="0">
                <a:solidFill>
                  <a:srgbClr val="002060"/>
                </a:solidFill>
              </a:rPr>
              <a:t>	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Свої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спостереження</a:t>
            </a:r>
            <a:r>
              <a:rPr lang="ru-RU" sz="2200" b="1" i="1" dirty="0" smtClean="0">
                <a:solidFill>
                  <a:srgbClr val="002060"/>
                </a:solidFill>
              </a:rPr>
              <a:t> за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тваринами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використовував</a:t>
            </a:r>
            <a:r>
              <a:rPr lang="ru-RU" sz="2200" b="1" i="1" dirty="0" smtClean="0">
                <a:solidFill>
                  <a:srgbClr val="002060"/>
                </a:solidFill>
              </a:rPr>
              <a:t> для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пояснення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природи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агресивності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сучасної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людини</a:t>
            </a:r>
            <a:r>
              <a:rPr lang="ru-RU" sz="2200" b="1" i="1" dirty="0" smtClean="0">
                <a:solidFill>
                  <a:srgbClr val="002060"/>
                </a:solidFill>
              </a:rPr>
              <a:t>.</a:t>
            </a:r>
            <a:endParaRPr lang="ru-RU" sz="2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02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57553" y="868538"/>
            <a:ext cx="5534927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i="1" dirty="0" smtClean="0"/>
              <a:t> </a:t>
            </a:r>
            <a:r>
              <a:rPr lang="ru-RU" sz="2200" b="1" i="1" dirty="0"/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Експериментально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з'ясував</a:t>
            </a:r>
            <a:r>
              <a:rPr lang="ru-RU" sz="2200" b="1" i="1" dirty="0" smtClean="0">
                <a:solidFill>
                  <a:srgbClr val="002060"/>
                </a:solidFill>
              </a:rPr>
              <a:t>, як </a:t>
            </a:r>
            <a:r>
              <a:rPr lang="ru-RU" sz="2200" b="1" i="1" dirty="0" err="1">
                <a:solidFill>
                  <a:srgbClr val="002060"/>
                </a:solidFill>
              </a:rPr>
              <a:t>бджоли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розпізнають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кольори</a:t>
            </a:r>
            <a:r>
              <a:rPr lang="ru-RU" sz="2200" b="1" i="1" dirty="0">
                <a:solidFill>
                  <a:srgbClr val="002060"/>
                </a:solidFill>
              </a:rPr>
              <a:t>, запахи і </a:t>
            </a:r>
            <a:r>
              <a:rPr lang="ru-RU" sz="2200" b="1" i="1" dirty="0" err="1">
                <a:solidFill>
                  <a:srgbClr val="002060"/>
                </a:solidFill>
              </a:rPr>
              <a:t>смаки</a:t>
            </a:r>
            <a:r>
              <a:rPr lang="ru-RU" sz="2200" b="1" i="1" dirty="0">
                <a:solidFill>
                  <a:srgbClr val="002060"/>
                </a:solidFill>
              </a:rPr>
              <a:t>, як вони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орієнтуються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>
                <a:solidFill>
                  <a:srgbClr val="002060"/>
                </a:solidFill>
              </a:rPr>
              <a:t>по </a:t>
            </a:r>
            <a:r>
              <a:rPr lang="ru-RU" sz="2200" b="1" i="1" dirty="0" err="1">
                <a:solidFill>
                  <a:srgbClr val="002060"/>
                </a:solidFill>
              </a:rPr>
              <a:t>Сонцю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навіть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</a:rPr>
              <a:t>у </a:t>
            </a:r>
            <a:r>
              <a:rPr lang="ru-RU" sz="2200" b="1" i="1" dirty="0" err="1">
                <a:solidFill>
                  <a:srgbClr val="002060"/>
                </a:solidFill>
              </a:rPr>
              <a:t>похмурі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дні</a:t>
            </a:r>
            <a:r>
              <a:rPr lang="ru-RU" sz="2200" b="1" i="1" dirty="0">
                <a:solidFill>
                  <a:srgbClr val="002060"/>
                </a:solidFill>
              </a:rPr>
              <a:t>, а </a:t>
            </a:r>
            <a:r>
              <a:rPr lang="ru-RU" sz="2200" b="1" i="1" dirty="0" err="1">
                <a:solidFill>
                  <a:srgbClr val="002060"/>
                </a:solidFill>
              </a:rPr>
              <a:t>також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розшифрував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мову</a:t>
            </a:r>
            <a:r>
              <a:rPr lang="ru-RU" sz="2200" b="1" i="1" dirty="0">
                <a:solidFill>
                  <a:srgbClr val="002060"/>
                </a:solidFill>
              </a:rPr>
              <a:t> «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танцю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бджіл</a:t>
            </a:r>
            <a:r>
              <a:rPr lang="ru-RU" sz="2200" b="1" i="1" dirty="0">
                <a:solidFill>
                  <a:srgbClr val="002060"/>
                </a:solidFill>
              </a:rPr>
              <a:t>», за </a:t>
            </a:r>
            <a:r>
              <a:rPr lang="ru-RU" sz="2200" b="1" i="1" dirty="0" err="1">
                <a:solidFill>
                  <a:srgbClr val="002060"/>
                </a:solidFill>
              </a:rPr>
              <a:t>допомогою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якого</a:t>
            </a:r>
            <a:r>
              <a:rPr lang="ru-RU" sz="2200" b="1" i="1" dirty="0">
                <a:solidFill>
                  <a:srgbClr val="002060"/>
                </a:solidFill>
              </a:rPr>
              <a:t> вони </a:t>
            </a:r>
            <a:r>
              <a:rPr lang="ru-RU" sz="2200" b="1" i="1" dirty="0" err="1">
                <a:solidFill>
                  <a:srgbClr val="002060"/>
                </a:solidFill>
              </a:rPr>
              <a:t>розповідають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</a:rPr>
              <a:t>у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вулику</a:t>
            </a:r>
            <a:r>
              <a:rPr lang="ru-RU" sz="2200" b="1" i="1" dirty="0" smtClean="0">
                <a:solidFill>
                  <a:srgbClr val="002060"/>
                </a:solidFill>
              </a:rPr>
              <a:t> про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їжу</a:t>
            </a:r>
            <a:r>
              <a:rPr lang="ru-RU" sz="2200" b="1" i="1" dirty="0" smtClean="0">
                <a:solidFill>
                  <a:srgbClr val="002060"/>
                </a:solidFill>
              </a:rPr>
              <a:t>.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Вивчав</a:t>
            </a:r>
            <a:r>
              <a:rPr lang="ru-RU" sz="2200" b="1" i="1" dirty="0" smtClean="0">
                <a:solidFill>
                  <a:srgbClr val="002060"/>
                </a:solidFill>
              </a:rPr>
              <a:t> 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хімічний</a:t>
            </a:r>
            <a:r>
              <a:rPr lang="ru-RU" sz="2200" b="1" i="1" dirty="0" smtClean="0">
                <a:solidFill>
                  <a:srgbClr val="002060"/>
                </a:solidFill>
              </a:rPr>
              <a:t>  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рі</a:t>
            </a:r>
            <a:r>
              <a:rPr lang="ru-RU" sz="2200" b="1" i="1" dirty="0" smtClean="0">
                <a:solidFill>
                  <a:srgbClr val="002060"/>
                </a:solidFill>
              </a:rPr>
              <a:t>-              </a:t>
            </a:r>
          </a:p>
        </p:txBody>
      </p:sp>
      <p:pic>
        <p:nvPicPr>
          <p:cNvPr id="1026" name="Picture 2" descr="https://upload.wikimedia.org/wikipedia/ru/2/26/%D0%A4%D1%80%D0%B8%D1%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3763"/>
            <a:ext cx="2808312" cy="3918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3799292" y="283763"/>
            <a:ext cx="48771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</a:rPr>
              <a:t>Карл фон </a:t>
            </a:r>
            <a:r>
              <a:rPr lang="ru-RU" sz="3200" b="1" i="1" dirty="0" err="1" smtClean="0">
                <a:solidFill>
                  <a:srgbClr val="002060"/>
                </a:solidFill>
              </a:rPr>
              <a:t>Фріш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1932" y="4365104"/>
            <a:ext cx="85689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200" b="1" i="1" dirty="0" err="1" smtClean="0">
                <a:solidFill>
                  <a:srgbClr val="002060"/>
                </a:solidFill>
              </a:rPr>
              <a:t>вень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комунікації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бджіл</a:t>
            </a:r>
            <a:r>
              <a:rPr lang="ru-RU" sz="2200" b="1" i="1" dirty="0">
                <a:solidFill>
                  <a:srgbClr val="002060"/>
                </a:solidFill>
              </a:rPr>
              <a:t>, </a:t>
            </a:r>
            <a:r>
              <a:rPr lang="ru-RU" sz="2200" b="1" i="1" dirty="0" err="1">
                <a:solidFill>
                  <a:srgbClr val="002060"/>
                </a:solidFill>
              </a:rPr>
              <a:t>зокрема</a:t>
            </a:r>
            <a:r>
              <a:rPr lang="ru-RU" sz="2200" b="1" i="1" dirty="0">
                <a:solidFill>
                  <a:srgbClr val="002060"/>
                </a:solidFill>
              </a:rPr>
              <a:t>, </a:t>
            </a:r>
            <a:r>
              <a:rPr lang="ru-RU" sz="2200" b="1" i="1" dirty="0" err="1">
                <a:solidFill>
                  <a:srgbClr val="002060"/>
                </a:solidFill>
              </a:rPr>
              <a:t>йому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належить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відкриття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феромонів</a:t>
            </a:r>
            <a:r>
              <a:rPr lang="ru-RU" sz="2200" b="1" i="1" dirty="0">
                <a:solidFill>
                  <a:srgbClr val="002060"/>
                </a:solidFill>
              </a:rPr>
              <a:t>, </a:t>
            </a:r>
            <a:r>
              <a:rPr lang="ru-RU" sz="2200" b="1" i="1" dirty="0" err="1">
                <a:solidFill>
                  <a:srgbClr val="002060"/>
                </a:solidFill>
              </a:rPr>
              <a:t>що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виробляються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маткою</a:t>
            </a:r>
            <a:r>
              <a:rPr lang="ru-RU" sz="2200" b="1" i="1" dirty="0">
                <a:solidFill>
                  <a:srgbClr val="002060"/>
                </a:solidFill>
              </a:rPr>
              <a:t> і є регулятором </a:t>
            </a:r>
            <a:r>
              <a:rPr lang="ru-RU" sz="2200" b="1" i="1" dirty="0" err="1">
                <a:solidFill>
                  <a:srgbClr val="002060"/>
                </a:solidFill>
              </a:rPr>
              <a:t>ієрархічних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відносин</a:t>
            </a:r>
            <a:r>
              <a:rPr lang="ru-RU" sz="2200" b="1" i="1" dirty="0">
                <a:solidFill>
                  <a:srgbClr val="002060"/>
                </a:solidFill>
              </a:rPr>
              <a:t> у </a:t>
            </a:r>
            <a:r>
              <a:rPr lang="ru-RU" sz="2200" b="1" i="1" dirty="0" err="1">
                <a:solidFill>
                  <a:srgbClr val="002060"/>
                </a:solidFill>
              </a:rPr>
              <a:t>бджолиному</a:t>
            </a:r>
            <a:r>
              <a:rPr lang="ru-RU" sz="2200" b="1" i="1" dirty="0">
                <a:solidFill>
                  <a:srgbClr val="002060"/>
                </a:solidFill>
              </a:rPr>
              <a:t> </a:t>
            </a:r>
            <a:r>
              <a:rPr lang="ru-RU" sz="2200" b="1" i="1" dirty="0" err="1">
                <a:solidFill>
                  <a:srgbClr val="002060"/>
                </a:solidFill>
              </a:rPr>
              <a:t>соціумі</a:t>
            </a:r>
            <a:r>
              <a:rPr lang="ru-RU" sz="2200" b="1" i="1" dirty="0">
                <a:solidFill>
                  <a:srgbClr val="00206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200" b="1" i="1" dirty="0" smtClean="0">
                <a:solidFill>
                  <a:srgbClr val="002060"/>
                </a:solidFill>
              </a:rPr>
              <a:t>	Карл фон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Фріш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досліджував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поведінку</a:t>
            </a:r>
            <a:r>
              <a:rPr lang="ru-RU" sz="2200" b="1" i="1" dirty="0" smtClean="0">
                <a:solidFill>
                  <a:srgbClr val="002060"/>
                </a:solidFill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риб</a:t>
            </a:r>
            <a:r>
              <a:rPr lang="ru-RU" sz="2200" b="1" i="1" dirty="0" smtClean="0">
                <a:solidFill>
                  <a:srgbClr val="002060"/>
                </a:solidFill>
              </a:rPr>
              <a:t> та </a:t>
            </a:r>
            <a:r>
              <a:rPr lang="ru-RU" sz="2200" b="1" i="1" dirty="0" err="1" smtClean="0">
                <a:solidFill>
                  <a:srgbClr val="002060"/>
                </a:solidFill>
              </a:rPr>
              <a:t>бджіл</a:t>
            </a:r>
            <a:r>
              <a:rPr lang="ru-RU" sz="2200" b="1" i="1" dirty="0" smtClean="0">
                <a:solidFill>
                  <a:srgbClr val="002060"/>
                </a:solidFill>
              </a:rPr>
              <a:t>.</a:t>
            </a:r>
            <a:endParaRPr lang="ru-RU" sz="2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26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87701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Поведінка тварин </a:t>
            </a:r>
            <a:endParaRPr lang="ru-RU" sz="3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772476"/>
            <a:ext cx="842493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200" b="1" i="1" dirty="0" smtClean="0">
                <a:solidFill>
                  <a:srgbClr val="002060"/>
                </a:solidFill>
              </a:rPr>
              <a:t>	Поведінка тварин – це сукупність пристосувальних виявів зовнішньої активності, спрямованої на </a:t>
            </a:r>
            <a:r>
              <a:rPr lang="uk-UA" sz="2200" b="1" i="1" dirty="0" err="1" smtClean="0">
                <a:solidFill>
                  <a:srgbClr val="002060"/>
                </a:solidFill>
              </a:rPr>
              <a:t>встанов-лення</a:t>
            </a:r>
            <a:r>
              <a:rPr lang="uk-UA" sz="2200" b="1" i="1" dirty="0" smtClean="0">
                <a:solidFill>
                  <a:srgbClr val="002060"/>
                </a:solidFill>
              </a:rPr>
              <a:t> життєво необхідних зв’язків організму з </a:t>
            </a:r>
            <a:r>
              <a:rPr lang="uk-UA" sz="2200" b="1" i="1" dirty="0" err="1" smtClean="0">
                <a:solidFill>
                  <a:srgbClr val="002060"/>
                </a:solidFill>
              </a:rPr>
              <a:t>навко</a:t>
            </a:r>
            <a:r>
              <a:rPr lang="uk-UA" sz="2200" b="1" i="1" dirty="0" smtClean="0">
                <a:solidFill>
                  <a:srgbClr val="002060"/>
                </a:solidFill>
              </a:rPr>
              <a:t>-лишнім середовищем. У основі поведінки тварин лежить подразливість.</a:t>
            </a:r>
            <a:endParaRPr lang="ru-RU" sz="2200" b="1" i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school.xvatit.com/images/thumb/4/4a/Bio8_15_4.jpg/320px-Bio8_15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3"/>
          <a:stretch/>
        </p:blipFill>
        <p:spPr bwMode="auto">
          <a:xfrm>
            <a:off x="420335" y="3403966"/>
            <a:ext cx="4246289" cy="2709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617265" y="6105596"/>
            <a:ext cx="385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</a:rPr>
              <a:t>Реакція гідри на дотик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" name="Picture 2" descr="http://www.etoday.ru/uploads/2013/04/15/alligator__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920" y="3403966"/>
            <a:ext cx="3619745" cy="27094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TextBox 5"/>
          <p:cNvSpPr txBox="1"/>
          <p:nvPr/>
        </p:nvSpPr>
        <p:spPr>
          <a:xfrm>
            <a:off x="5193629" y="6096544"/>
            <a:ext cx="3526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Сова атаку</a:t>
            </a:r>
            <a:r>
              <a:rPr lang="uk-UA" b="1" i="1" dirty="0" smtClean="0">
                <a:solidFill>
                  <a:srgbClr val="002060"/>
                </a:solidFill>
              </a:rPr>
              <a:t>є мишу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52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1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899</TotalTime>
  <Words>496</Words>
  <Application>Microsoft Office PowerPoint</Application>
  <PresentationFormat>Экран (4:3)</PresentationFormat>
  <Paragraphs>84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Литейная</vt:lpstr>
      <vt:lpstr>Пакет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81</cp:revision>
  <dcterms:created xsi:type="dcterms:W3CDTF">2016-01-02T18:50:39Z</dcterms:created>
  <dcterms:modified xsi:type="dcterms:W3CDTF">2016-02-23T19:54:23Z</dcterms:modified>
</cp:coreProperties>
</file>