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59" r:id="rId5"/>
    <p:sldId id="262" r:id="rId6"/>
    <p:sldId id="261" r:id="rId7"/>
    <p:sldId id="273" r:id="rId8"/>
    <p:sldId id="260" r:id="rId9"/>
    <p:sldId id="266" r:id="rId10"/>
    <p:sldId id="268" r:id="rId11"/>
    <p:sldId id="264" r:id="rId12"/>
    <p:sldId id="267" r:id="rId13"/>
    <p:sldId id="271" r:id="rId14"/>
    <p:sldId id="272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0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6080AA-989F-451D-9D56-E3369806C41F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uk-UA"/>
        </a:p>
      </dgm:t>
    </dgm:pt>
    <dgm:pt modelId="{31011D8C-5D85-4630-AC42-4880B15EFBEA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США</a:t>
          </a:r>
          <a:endParaRPr lang="uk-UA" dirty="0">
            <a:latin typeface="Comic Sans MS" pitchFamily="66" charset="0"/>
          </a:endParaRPr>
        </a:p>
      </dgm:t>
    </dgm:pt>
    <dgm:pt modelId="{43B33CF4-FCD1-4CC7-8B94-727A4EF25B46}" type="parTrans" cxnId="{CCB121C6-8E0A-45CB-A08A-8BA2CF51ED14}">
      <dgm:prSet/>
      <dgm:spPr/>
      <dgm:t>
        <a:bodyPr/>
        <a:lstStyle/>
        <a:p>
          <a:endParaRPr lang="uk-UA"/>
        </a:p>
      </dgm:t>
    </dgm:pt>
    <dgm:pt modelId="{83402D17-4792-4D31-B450-F2CA1736C347}" type="sibTrans" cxnId="{CCB121C6-8E0A-45CB-A08A-8BA2CF51ED14}">
      <dgm:prSet/>
      <dgm:spPr/>
      <dgm:t>
        <a:bodyPr/>
        <a:lstStyle/>
        <a:p>
          <a:endParaRPr lang="uk-UA"/>
        </a:p>
      </dgm:t>
    </dgm:pt>
    <dgm:pt modelId="{032A2CBC-BAA4-4B13-A709-393C251C2EAE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Англія</a:t>
          </a:r>
          <a:endParaRPr lang="uk-UA" dirty="0">
            <a:latin typeface="Comic Sans MS" pitchFamily="66" charset="0"/>
          </a:endParaRPr>
        </a:p>
      </dgm:t>
    </dgm:pt>
    <dgm:pt modelId="{1537A22B-75CF-4076-868B-060E6E427B1A}" type="parTrans" cxnId="{60446805-2BF8-47E7-BCE0-3D6A43FD748D}">
      <dgm:prSet/>
      <dgm:spPr/>
      <dgm:t>
        <a:bodyPr/>
        <a:lstStyle/>
        <a:p>
          <a:endParaRPr lang="uk-UA"/>
        </a:p>
      </dgm:t>
    </dgm:pt>
    <dgm:pt modelId="{D69A93EF-4FB7-42DA-B5CA-431C33883A82}" type="sibTrans" cxnId="{60446805-2BF8-47E7-BCE0-3D6A43FD748D}">
      <dgm:prSet/>
      <dgm:spPr/>
      <dgm:t>
        <a:bodyPr/>
        <a:lstStyle/>
        <a:p>
          <a:endParaRPr lang="uk-UA"/>
        </a:p>
      </dgm:t>
    </dgm:pt>
    <dgm:pt modelId="{8FE5D367-DF87-476D-B978-3B2495B2777B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Японія</a:t>
          </a:r>
          <a:endParaRPr lang="uk-UA" dirty="0">
            <a:latin typeface="Comic Sans MS" pitchFamily="66" charset="0"/>
          </a:endParaRPr>
        </a:p>
      </dgm:t>
    </dgm:pt>
    <dgm:pt modelId="{F74934E4-4699-4286-AF7D-FB495B84241E}" type="parTrans" cxnId="{2A1CECCB-2B52-4D65-AD67-786F8FABA8CD}">
      <dgm:prSet/>
      <dgm:spPr/>
      <dgm:t>
        <a:bodyPr/>
        <a:lstStyle/>
        <a:p>
          <a:endParaRPr lang="uk-UA"/>
        </a:p>
      </dgm:t>
    </dgm:pt>
    <dgm:pt modelId="{4B2A0049-D41B-4172-AFF1-6819D2B27E43}" type="sibTrans" cxnId="{2A1CECCB-2B52-4D65-AD67-786F8FABA8CD}">
      <dgm:prSet/>
      <dgm:spPr/>
      <dgm:t>
        <a:bodyPr/>
        <a:lstStyle/>
        <a:p>
          <a:endParaRPr lang="uk-UA"/>
        </a:p>
      </dgm:t>
    </dgm:pt>
    <dgm:pt modelId="{09B564BE-38AA-4DD8-82ED-005E3C374B70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Франція</a:t>
          </a:r>
          <a:endParaRPr lang="uk-UA" dirty="0">
            <a:latin typeface="Comic Sans MS" pitchFamily="66" charset="0"/>
          </a:endParaRPr>
        </a:p>
      </dgm:t>
    </dgm:pt>
    <dgm:pt modelId="{9B119237-8EA5-4A25-A870-29C38DCCA6A0}" type="parTrans" cxnId="{AC0E42AB-120D-4189-B65A-56F5C4D19A0F}">
      <dgm:prSet/>
      <dgm:spPr/>
      <dgm:t>
        <a:bodyPr/>
        <a:lstStyle/>
        <a:p>
          <a:endParaRPr lang="uk-UA"/>
        </a:p>
      </dgm:t>
    </dgm:pt>
    <dgm:pt modelId="{C381709D-2266-4E15-BA15-8D29752BC445}" type="sibTrans" cxnId="{AC0E42AB-120D-4189-B65A-56F5C4D19A0F}">
      <dgm:prSet/>
      <dgm:spPr/>
      <dgm:t>
        <a:bodyPr/>
        <a:lstStyle/>
        <a:p>
          <a:endParaRPr lang="uk-UA"/>
        </a:p>
      </dgm:t>
    </dgm:pt>
    <dgm:pt modelId="{8E80704C-2F1C-47DA-A61C-DF4216D3AE54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Італія</a:t>
          </a:r>
          <a:endParaRPr lang="uk-UA" dirty="0">
            <a:latin typeface="Comic Sans MS" pitchFamily="66" charset="0"/>
          </a:endParaRPr>
        </a:p>
      </dgm:t>
    </dgm:pt>
    <dgm:pt modelId="{D1F7168A-BAE2-450F-9C57-E6A92C45F229}" type="parTrans" cxnId="{D176D518-0D7F-49C2-8361-3855CF91AEE8}">
      <dgm:prSet/>
      <dgm:spPr/>
      <dgm:t>
        <a:bodyPr/>
        <a:lstStyle/>
        <a:p>
          <a:endParaRPr lang="uk-UA"/>
        </a:p>
      </dgm:t>
    </dgm:pt>
    <dgm:pt modelId="{09145722-42F3-46EE-8637-D5AF0B2D8596}" type="sibTrans" cxnId="{D176D518-0D7F-49C2-8361-3855CF91AEE8}">
      <dgm:prSet/>
      <dgm:spPr/>
      <dgm:t>
        <a:bodyPr/>
        <a:lstStyle/>
        <a:p>
          <a:endParaRPr lang="uk-UA"/>
        </a:p>
      </dgm:t>
    </dgm:pt>
    <dgm:pt modelId="{70BEF70A-7552-4B08-97A1-59109F056ED9}" type="pres">
      <dgm:prSet presAssocID="{246080AA-989F-451D-9D56-E3369806C41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FBA5F88-DF65-4172-A435-6B495E9F2848}" type="pres">
      <dgm:prSet presAssocID="{31011D8C-5D85-4630-AC42-4880B15EFBE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5B441E5-826F-4FA7-A170-F2AC8AB02D7E}" type="pres">
      <dgm:prSet presAssocID="{83402D17-4792-4D31-B450-F2CA1736C347}" presName="sibTrans" presStyleCnt="0"/>
      <dgm:spPr/>
    </dgm:pt>
    <dgm:pt modelId="{B6E4B6C3-C032-4B28-A717-3848BFF0DEE0}" type="pres">
      <dgm:prSet presAssocID="{032A2CBC-BAA4-4B13-A709-393C251C2EA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D017F3A-2E6B-4028-AD42-68C0B549EE83}" type="pres">
      <dgm:prSet presAssocID="{D69A93EF-4FB7-42DA-B5CA-431C33883A82}" presName="sibTrans" presStyleCnt="0"/>
      <dgm:spPr/>
    </dgm:pt>
    <dgm:pt modelId="{169371C2-4DF9-40C9-A072-9BB6A3CD87DE}" type="pres">
      <dgm:prSet presAssocID="{8FE5D367-DF87-476D-B978-3B2495B2777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48A75D5-91CC-41A2-801E-7821E863F05C}" type="pres">
      <dgm:prSet presAssocID="{4B2A0049-D41B-4172-AFF1-6819D2B27E43}" presName="sibTrans" presStyleCnt="0"/>
      <dgm:spPr/>
    </dgm:pt>
    <dgm:pt modelId="{756ED7E8-E21B-4D41-94D6-7FBF9884FFD1}" type="pres">
      <dgm:prSet presAssocID="{09B564BE-38AA-4DD8-82ED-005E3C374B7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F380D03-9E3B-491A-A5A4-CC67DCD806E7}" type="pres">
      <dgm:prSet presAssocID="{C381709D-2266-4E15-BA15-8D29752BC445}" presName="sibTrans" presStyleCnt="0"/>
      <dgm:spPr/>
    </dgm:pt>
    <dgm:pt modelId="{329DC023-B82C-44C2-B191-1D41D1302492}" type="pres">
      <dgm:prSet presAssocID="{8E80704C-2F1C-47DA-A61C-DF4216D3AE5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0446805-2BF8-47E7-BCE0-3D6A43FD748D}" srcId="{246080AA-989F-451D-9D56-E3369806C41F}" destId="{032A2CBC-BAA4-4B13-A709-393C251C2EAE}" srcOrd="1" destOrd="0" parTransId="{1537A22B-75CF-4076-868B-060E6E427B1A}" sibTransId="{D69A93EF-4FB7-42DA-B5CA-431C33883A82}"/>
    <dgm:cxn modelId="{AC0E42AB-120D-4189-B65A-56F5C4D19A0F}" srcId="{246080AA-989F-451D-9D56-E3369806C41F}" destId="{09B564BE-38AA-4DD8-82ED-005E3C374B70}" srcOrd="3" destOrd="0" parTransId="{9B119237-8EA5-4A25-A870-29C38DCCA6A0}" sibTransId="{C381709D-2266-4E15-BA15-8D29752BC445}"/>
    <dgm:cxn modelId="{56D67F7F-A485-4893-B609-86733A2026F1}" type="presOf" srcId="{8FE5D367-DF87-476D-B978-3B2495B2777B}" destId="{169371C2-4DF9-40C9-A072-9BB6A3CD87DE}" srcOrd="0" destOrd="0" presId="urn:microsoft.com/office/officeart/2005/8/layout/default"/>
    <dgm:cxn modelId="{A02A7B01-6362-4761-91A5-4ACA98E75D92}" type="presOf" srcId="{09B564BE-38AA-4DD8-82ED-005E3C374B70}" destId="{756ED7E8-E21B-4D41-94D6-7FBF9884FFD1}" srcOrd="0" destOrd="0" presId="urn:microsoft.com/office/officeart/2005/8/layout/default"/>
    <dgm:cxn modelId="{CCB121C6-8E0A-45CB-A08A-8BA2CF51ED14}" srcId="{246080AA-989F-451D-9D56-E3369806C41F}" destId="{31011D8C-5D85-4630-AC42-4880B15EFBEA}" srcOrd="0" destOrd="0" parTransId="{43B33CF4-FCD1-4CC7-8B94-727A4EF25B46}" sibTransId="{83402D17-4792-4D31-B450-F2CA1736C347}"/>
    <dgm:cxn modelId="{2A1CECCB-2B52-4D65-AD67-786F8FABA8CD}" srcId="{246080AA-989F-451D-9D56-E3369806C41F}" destId="{8FE5D367-DF87-476D-B978-3B2495B2777B}" srcOrd="2" destOrd="0" parTransId="{F74934E4-4699-4286-AF7D-FB495B84241E}" sibTransId="{4B2A0049-D41B-4172-AFF1-6819D2B27E43}"/>
    <dgm:cxn modelId="{58CCE978-C67C-4378-A482-CD4A4139750E}" type="presOf" srcId="{032A2CBC-BAA4-4B13-A709-393C251C2EAE}" destId="{B6E4B6C3-C032-4B28-A717-3848BFF0DEE0}" srcOrd="0" destOrd="0" presId="urn:microsoft.com/office/officeart/2005/8/layout/default"/>
    <dgm:cxn modelId="{7D84D9B4-6305-43C4-86B6-61A70D6C92A2}" type="presOf" srcId="{8E80704C-2F1C-47DA-A61C-DF4216D3AE54}" destId="{329DC023-B82C-44C2-B191-1D41D1302492}" srcOrd="0" destOrd="0" presId="urn:microsoft.com/office/officeart/2005/8/layout/default"/>
    <dgm:cxn modelId="{B6E52063-95D4-4EB9-9B0C-A75308DBC3F0}" type="presOf" srcId="{31011D8C-5D85-4630-AC42-4880B15EFBEA}" destId="{6FBA5F88-DF65-4172-A435-6B495E9F2848}" srcOrd="0" destOrd="0" presId="urn:microsoft.com/office/officeart/2005/8/layout/default"/>
    <dgm:cxn modelId="{B534DD0A-B353-4CD0-8BEA-3F2A5B6E711E}" type="presOf" srcId="{246080AA-989F-451D-9D56-E3369806C41F}" destId="{70BEF70A-7552-4B08-97A1-59109F056ED9}" srcOrd="0" destOrd="0" presId="urn:microsoft.com/office/officeart/2005/8/layout/default"/>
    <dgm:cxn modelId="{D176D518-0D7F-49C2-8361-3855CF91AEE8}" srcId="{246080AA-989F-451D-9D56-E3369806C41F}" destId="{8E80704C-2F1C-47DA-A61C-DF4216D3AE54}" srcOrd="4" destOrd="0" parTransId="{D1F7168A-BAE2-450F-9C57-E6A92C45F229}" sibTransId="{09145722-42F3-46EE-8637-D5AF0B2D8596}"/>
    <dgm:cxn modelId="{E672CA5E-BD4C-4190-A587-FD2C07C87DF4}" type="presParOf" srcId="{70BEF70A-7552-4B08-97A1-59109F056ED9}" destId="{6FBA5F88-DF65-4172-A435-6B495E9F2848}" srcOrd="0" destOrd="0" presId="urn:microsoft.com/office/officeart/2005/8/layout/default"/>
    <dgm:cxn modelId="{856833B8-040B-4AB5-8723-6E2FB387CE48}" type="presParOf" srcId="{70BEF70A-7552-4B08-97A1-59109F056ED9}" destId="{25B441E5-826F-4FA7-A170-F2AC8AB02D7E}" srcOrd="1" destOrd="0" presId="urn:microsoft.com/office/officeart/2005/8/layout/default"/>
    <dgm:cxn modelId="{E066665C-AA54-45CD-B301-C08A424DAE5B}" type="presParOf" srcId="{70BEF70A-7552-4B08-97A1-59109F056ED9}" destId="{B6E4B6C3-C032-4B28-A717-3848BFF0DEE0}" srcOrd="2" destOrd="0" presId="urn:microsoft.com/office/officeart/2005/8/layout/default"/>
    <dgm:cxn modelId="{A3AD0EF7-B96D-41A8-9015-82CAD8521BE5}" type="presParOf" srcId="{70BEF70A-7552-4B08-97A1-59109F056ED9}" destId="{2D017F3A-2E6B-4028-AD42-68C0B549EE83}" srcOrd="3" destOrd="0" presId="urn:microsoft.com/office/officeart/2005/8/layout/default"/>
    <dgm:cxn modelId="{1B7C2921-30EB-4DD5-BE34-342C1A43EF99}" type="presParOf" srcId="{70BEF70A-7552-4B08-97A1-59109F056ED9}" destId="{169371C2-4DF9-40C9-A072-9BB6A3CD87DE}" srcOrd="4" destOrd="0" presId="urn:microsoft.com/office/officeart/2005/8/layout/default"/>
    <dgm:cxn modelId="{1C274B13-98A5-4250-B6CE-EED4EBCF7241}" type="presParOf" srcId="{70BEF70A-7552-4B08-97A1-59109F056ED9}" destId="{148A75D5-91CC-41A2-801E-7821E863F05C}" srcOrd="5" destOrd="0" presId="urn:microsoft.com/office/officeart/2005/8/layout/default"/>
    <dgm:cxn modelId="{FFFB1F9F-EE5D-45BF-B262-2251E3977E74}" type="presParOf" srcId="{70BEF70A-7552-4B08-97A1-59109F056ED9}" destId="{756ED7E8-E21B-4D41-94D6-7FBF9884FFD1}" srcOrd="6" destOrd="0" presId="urn:microsoft.com/office/officeart/2005/8/layout/default"/>
    <dgm:cxn modelId="{9B8FC17C-0D6A-4DB8-A3D8-9A459F36D9F4}" type="presParOf" srcId="{70BEF70A-7552-4B08-97A1-59109F056ED9}" destId="{4F380D03-9E3B-491A-A5A4-CC67DCD806E7}" srcOrd="7" destOrd="0" presId="urn:microsoft.com/office/officeart/2005/8/layout/default"/>
    <dgm:cxn modelId="{B73D4DEB-F494-4CCE-88A4-5EA6276114C4}" type="presParOf" srcId="{70BEF70A-7552-4B08-97A1-59109F056ED9}" destId="{329DC023-B82C-44C2-B191-1D41D1302492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A5F88-DF65-4172-A435-6B495E9F284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>
              <a:latin typeface="Comic Sans MS" pitchFamily="66" charset="0"/>
            </a:rPr>
            <a:t>США</a:t>
          </a:r>
          <a:endParaRPr lang="uk-UA" sz="4700" kern="1200" dirty="0">
            <a:latin typeface="Comic Sans MS" pitchFamily="66" charset="0"/>
          </a:endParaRPr>
        </a:p>
      </dsp:txBody>
      <dsp:txXfrm>
        <a:off x="0" y="591343"/>
        <a:ext cx="2571749" cy="1543050"/>
      </dsp:txXfrm>
    </dsp:sp>
    <dsp:sp modelId="{B6E4B6C3-C032-4B28-A717-3848BFF0DEE0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>
              <a:latin typeface="Comic Sans MS" pitchFamily="66" charset="0"/>
            </a:rPr>
            <a:t>Англія</a:t>
          </a:r>
          <a:endParaRPr lang="uk-UA" sz="4700" kern="1200" dirty="0">
            <a:latin typeface="Comic Sans MS" pitchFamily="66" charset="0"/>
          </a:endParaRPr>
        </a:p>
      </dsp:txBody>
      <dsp:txXfrm>
        <a:off x="2828925" y="591343"/>
        <a:ext cx="2571749" cy="1543050"/>
      </dsp:txXfrm>
    </dsp:sp>
    <dsp:sp modelId="{169371C2-4DF9-40C9-A072-9BB6A3CD87DE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>
              <a:latin typeface="Comic Sans MS" pitchFamily="66" charset="0"/>
            </a:rPr>
            <a:t>Японія</a:t>
          </a:r>
          <a:endParaRPr lang="uk-UA" sz="4700" kern="1200" dirty="0">
            <a:latin typeface="Comic Sans MS" pitchFamily="66" charset="0"/>
          </a:endParaRPr>
        </a:p>
      </dsp:txBody>
      <dsp:txXfrm>
        <a:off x="5657849" y="591343"/>
        <a:ext cx="2571749" cy="1543050"/>
      </dsp:txXfrm>
    </dsp:sp>
    <dsp:sp modelId="{756ED7E8-E21B-4D41-94D6-7FBF9884FFD1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>
              <a:latin typeface="Comic Sans MS" pitchFamily="66" charset="0"/>
            </a:rPr>
            <a:t>Франція</a:t>
          </a:r>
          <a:endParaRPr lang="uk-UA" sz="4700" kern="1200" dirty="0">
            <a:latin typeface="Comic Sans MS" pitchFamily="66" charset="0"/>
          </a:endParaRPr>
        </a:p>
      </dsp:txBody>
      <dsp:txXfrm>
        <a:off x="1414462" y="2391569"/>
        <a:ext cx="2571749" cy="1543050"/>
      </dsp:txXfrm>
    </dsp:sp>
    <dsp:sp modelId="{329DC023-B82C-44C2-B191-1D41D1302492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>
              <a:latin typeface="Comic Sans MS" pitchFamily="66" charset="0"/>
            </a:rPr>
            <a:t>Італія</a:t>
          </a:r>
          <a:endParaRPr lang="uk-UA" sz="4700" kern="1200" dirty="0">
            <a:latin typeface="Comic Sans MS" pitchFamily="66" charset="0"/>
          </a:endParaRPr>
        </a:p>
      </dsp:txBody>
      <dsp:txXfrm>
        <a:off x="4243387" y="2391569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531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195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222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3123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3761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392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516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733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7987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934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0698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681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opeana1914-1918.eu/en" TargetMode="External"/><Relationship Id="rId2" Type="http://schemas.openxmlformats.org/officeDocument/2006/relationships/hyperlink" Target="http://scholar.google.com.u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379" y="4581128"/>
            <a:ext cx="6400800" cy="1752600"/>
          </a:xfrm>
        </p:spPr>
        <p:txBody>
          <a:bodyPr>
            <a:normAutofit fontScale="625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 smtClean="0">
                <a:solidFill>
                  <a:srgbClr val="C00000"/>
                </a:solidFill>
                <a:latin typeface="Comic Sans MS" pitchFamily="66" charset="0"/>
              </a:rPr>
              <a:t>Цапенко Ганна Олександрівна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 smtClean="0">
                <a:solidFill>
                  <a:srgbClr val="C00000"/>
                </a:solidFill>
                <a:latin typeface="Comic Sans MS" pitchFamily="66" charset="0"/>
              </a:rPr>
              <a:t>учитель історії та права</a:t>
            </a:r>
            <a:endParaRPr lang="uk-UA" sz="31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>
                <a:solidFill>
                  <a:srgbClr val="C00000"/>
                </a:solidFill>
                <a:latin typeface="Comic Sans MS" pitchFamily="66" charset="0"/>
              </a:rPr>
              <a:t>навчально-виховного комплексу "Загальноосвітня школа І-ІІІ ступенів № 3 - колегіум" Смілянської міської ради Черкаської області </a:t>
            </a:r>
          </a:p>
          <a:p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1806015" y="3429000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Серія цифрових ресурсів до уроків всесвітньої історії в 10 класі</a:t>
            </a:r>
          </a:p>
          <a:p>
            <a:pPr algn="ctr"/>
            <a:r>
              <a:rPr lang="uk-UA" dirty="0" smtClean="0">
                <a:latin typeface="Comic Sans MS" pitchFamily="66" charset="0"/>
              </a:rPr>
              <a:t>Рівень стандарт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916832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Comic Sans MS" pitchFamily="66" charset="0"/>
              </a:rPr>
              <a:t>Тема: Версальська система</a:t>
            </a:r>
          </a:p>
          <a:p>
            <a:pPr algn="ctr"/>
            <a:r>
              <a:rPr lang="uk-UA" sz="3600" dirty="0" smtClean="0">
                <a:latin typeface="Comic Sans MS" pitchFamily="66" charset="0"/>
              </a:rPr>
              <a:t>(розпад імперій)</a:t>
            </a:r>
            <a:endParaRPr lang="uk-UA" sz="3600" dirty="0">
              <a:latin typeface="Comic Sans MS" pitchFamily="66" charset="0"/>
            </a:endParaRPr>
          </a:p>
        </p:txBody>
      </p:sp>
      <p:pic>
        <p:nvPicPr>
          <p:cNvPr id="6" name="Picture 2" descr="C:\Users\ania\Desktop\vint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91" y="548680"/>
            <a:ext cx="7280826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4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Autofit/>
          </a:bodyPr>
          <a:lstStyle/>
          <a:p>
            <a:r>
              <a:rPr lang="uk-UA" sz="3600" b="1" u="sng" dirty="0" smtClean="0">
                <a:solidFill>
                  <a:srgbClr val="FF0000"/>
                </a:solidFill>
                <a:latin typeface="Comic Sans MS" pitchFamily="66" charset="0"/>
              </a:rPr>
              <a:t>Договір «4»</a:t>
            </a:r>
            <a:endParaRPr lang="uk-UA" sz="3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/>
          </a:bodyPr>
          <a:lstStyle/>
          <a:p>
            <a:pPr algn="ctr"/>
            <a:r>
              <a:rPr lang="uk-UA" sz="4000" b="1" u="sng" dirty="0" smtClean="0">
                <a:solidFill>
                  <a:srgbClr val="FF0000"/>
                </a:solidFill>
                <a:latin typeface="Comic Sans MS" pitchFamily="66" charset="0"/>
              </a:rPr>
              <a:t>13 грудня 1921</a:t>
            </a:r>
          </a:p>
          <a:p>
            <a:pPr marL="0" indent="0" algn="ctr">
              <a:buNone/>
            </a:pPr>
            <a:r>
              <a:rPr lang="uk-UA" sz="4000" dirty="0" err="1" smtClean="0">
                <a:latin typeface="Comic Sans MS" pitchFamily="66" charset="0"/>
              </a:rPr>
              <a:t>Англо</a:t>
            </a:r>
            <a:r>
              <a:rPr lang="uk-UA" sz="4000" dirty="0" smtClean="0">
                <a:latin typeface="Comic Sans MS" pitchFamily="66" charset="0"/>
              </a:rPr>
              <a:t> – японський союз втрачав силу</a:t>
            </a:r>
            <a:endParaRPr lang="uk-UA" sz="4000" dirty="0">
              <a:latin typeface="Comic Sans MS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083335"/>
              </p:ext>
            </p:extLst>
          </p:nvPr>
        </p:nvGraphicFramePr>
        <p:xfrm>
          <a:off x="4860032" y="1628800"/>
          <a:ext cx="3528392" cy="453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</a:tblGrid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Учасники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США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Англія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Японія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Франція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70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u="sng" dirty="0">
                <a:solidFill>
                  <a:srgbClr val="FF0000"/>
                </a:solidFill>
                <a:latin typeface="Comic Sans MS" pitchFamily="66" charset="0"/>
              </a:rPr>
              <a:t>Договір </a:t>
            </a:r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«5»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8194" name="Picture 2" descr="C:\Users\ania\Desktop\460px-Korabli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584200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159916"/>
              </p:ext>
            </p:extLst>
          </p:nvPr>
        </p:nvGraphicFramePr>
        <p:xfrm>
          <a:off x="5436096" y="1340768"/>
          <a:ext cx="3528392" cy="4392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</a:tblGrid>
              <a:tr h="73208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Учасники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3208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США: 5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3208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Англія: 5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3208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Японія: 3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3208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Франція: 1,75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3208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Італія: 1,75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5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49635" y="260649"/>
            <a:ext cx="8229600" cy="1008111"/>
          </a:xfrm>
        </p:spPr>
        <p:txBody>
          <a:bodyPr/>
          <a:lstStyle/>
          <a:p>
            <a:pPr algn="ctr"/>
            <a:r>
              <a:rPr lang="uk-UA" sz="4400" b="1" u="sng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Договір </a:t>
            </a:r>
            <a:r>
              <a:rPr lang="uk-UA" sz="4400" b="1" u="sng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«9»</a:t>
            </a:r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3384376" cy="519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340768"/>
            <a:ext cx="46085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Wingdings" pitchFamily="2" charset="2"/>
              <a:buChar char="ü"/>
            </a:pPr>
            <a:r>
              <a:rPr lang="uk-UA" sz="3200" dirty="0" smtClean="0">
                <a:latin typeface="Comic Sans MS" pitchFamily="66" charset="0"/>
              </a:rPr>
              <a:t>Незалежність і цілісність Китаю</a:t>
            </a:r>
          </a:p>
          <a:p>
            <a:pPr marL="514350" indent="-514350" algn="ctr">
              <a:buFont typeface="Wingdings" pitchFamily="2" charset="2"/>
              <a:buChar char="ü"/>
            </a:pPr>
            <a:r>
              <a:rPr lang="uk-UA" sz="3200" dirty="0" smtClean="0">
                <a:latin typeface="Comic Sans MS" pitchFamily="66" charset="0"/>
              </a:rPr>
              <a:t>Принципи «відкритих дверей» та «рівних можливостей»</a:t>
            </a:r>
          </a:p>
          <a:p>
            <a:pPr marL="514350" indent="-514350" algn="ctr">
              <a:buFont typeface="Wingdings" pitchFamily="2" charset="2"/>
              <a:buChar char="ü"/>
            </a:pPr>
            <a:r>
              <a:rPr lang="uk-UA" sz="3200" dirty="0" smtClean="0">
                <a:latin typeface="Comic Sans MS" pitchFamily="66" charset="0"/>
              </a:rPr>
              <a:t>Японія відмовлялась від монопольного становища в Китаї</a:t>
            </a:r>
            <a:endParaRPr lang="uk-UA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0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err="1" smtClean="0">
                <a:solidFill>
                  <a:srgbClr val="FF0000"/>
                </a:solidFill>
                <a:latin typeface="Comic Sans MS" pitchFamily="66" charset="0"/>
              </a:rPr>
              <a:t>Версальсько</a:t>
            </a:r>
            <a: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  <a:t> – Вашингтонська система</a:t>
            </a:r>
            <a:endParaRPr lang="uk-UA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525541"/>
              </p:ext>
            </p:extLst>
          </p:nvPr>
        </p:nvGraphicFramePr>
        <p:xfrm>
          <a:off x="457200" y="1600200"/>
          <a:ext cx="7931224" cy="4349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5612"/>
                <a:gridCol w="3965612"/>
              </a:tblGrid>
              <a:tr h="1035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Comic Sans MS" pitchFamily="66" charset="0"/>
                        </a:rPr>
                        <a:t>Переваги</a:t>
                      </a:r>
                      <a:endParaRPr lang="uk-UA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Comic Sans MS" pitchFamily="66" charset="0"/>
                        </a:rPr>
                        <a:t>Недоліки</a:t>
                      </a:r>
                      <a:endParaRPr lang="uk-UA" sz="3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2803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62803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62803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62803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662803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2" name="Picture 2" descr="C:\Users\ania\Desktop\f_Rhxp9f4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37112"/>
            <a:ext cx="2603852" cy="2217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8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Comic Sans MS" pitchFamily="66" charset="0"/>
              </a:rPr>
              <a:t>Література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Comic Sans MS" pitchFamily="66" charset="0"/>
              </a:rPr>
              <a:t>С.П. Пивовар, </a:t>
            </a:r>
            <a:r>
              <a:rPr lang="uk-UA" sz="2800" dirty="0" smtClean="0">
                <a:latin typeface="Comic Sans MS" pitchFamily="66" charset="0"/>
              </a:rPr>
              <a:t>С.Стельмах "Всесвітня історія ХХ ст." 1995 </a:t>
            </a:r>
            <a:r>
              <a:rPr lang="uk-UA" sz="2800" dirty="0">
                <a:latin typeface="Comic Sans MS" pitchFamily="66" charset="0"/>
              </a:rPr>
              <a:t>р.</a:t>
            </a:r>
          </a:p>
          <a:p>
            <a:r>
              <a:rPr lang="uk-UA" sz="2800" dirty="0" smtClean="0">
                <a:latin typeface="Comic Sans MS" pitchFamily="66" charset="0"/>
              </a:rPr>
              <a:t>І.Коляда</a:t>
            </a:r>
            <a:r>
              <a:rPr lang="uk-UA" sz="2800" dirty="0">
                <a:latin typeface="Comic Sans MS" pitchFamily="66" charset="0"/>
              </a:rPr>
              <a:t>, Т.</a:t>
            </a:r>
            <a:r>
              <a:rPr lang="uk-UA" sz="2800" dirty="0" err="1">
                <a:latin typeface="Comic Sans MS" pitchFamily="66" charset="0"/>
              </a:rPr>
              <a:t>Ладиченко</a:t>
            </a:r>
            <a:r>
              <a:rPr lang="uk-UA" sz="2800" dirty="0">
                <a:latin typeface="Comic Sans MS" pitchFamily="66" charset="0"/>
              </a:rPr>
              <a:t> "Всесвітня історія вік ХХ" 1995 р.</a:t>
            </a:r>
          </a:p>
          <a:p>
            <a:r>
              <a:rPr lang="uk-UA" sz="2800" dirty="0" smtClean="0">
                <a:latin typeface="Comic Sans MS" pitchFamily="66" charset="0"/>
              </a:rPr>
              <a:t>В.Ф</a:t>
            </a:r>
            <a:r>
              <a:rPr lang="uk-UA" sz="2800" dirty="0">
                <a:latin typeface="Comic Sans MS" pitchFamily="66" charset="0"/>
              </a:rPr>
              <a:t>. </a:t>
            </a:r>
            <a:r>
              <a:rPr lang="uk-UA" sz="2800" dirty="0" err="1">
                <a:latin typeface="Comic Sans MS" pitchFamily="66" charset="0"/>
              </a:rPr>
              <a:t>Салабай</a:t>
            </a:r>
            <a:r>
              <a:rPr lang="uk-UA" sz="2800" dirty="0">
                <a:latin typeface="Comic Sans MS" pitchFamily="66" charset="0"/>
              </a:rPr>
              <a:t>,  Я.А.  Титаренко,  Л.О.  </a:t>
            </a:r>
            <a:r>
              <a:rPr lang="uk-UA" sz="2800" dirty="0" err="1">
                <a:latin typeface="Comic Sans MS" pitchFamily="66" charset="0"/>
              </a:rPr>
              <a:t>Панчук</a:t>
            </a:r>
            <a:r>
              <a:rPr lang="uk-UA" sz="2800" dirty="0">
                <a:latin typeface="Comic Sans MS" pitchFamily="66" charset="0"/>
              </a:rPr>
              <a:t>,  М.П.  Чуб,  О.Ф.  </a:t>
            </a:r>
            <a:r>
              <a:rPr lang="uk-UA" sz="2800" dirty="0" err="1" smtClean="0">
                <a:latin typeface="Comic Sans MS" pitchFamily="66" charset="0"/>
              </a:rPr>
              <a:t>Яхн</a:t>
            </a:r>
            <a:r>
              <a:rPr lang="uk-UA" sz="2800" dirty="0" smtClean="0">
                <a:latin typeface="Comic Sans MS" pitchFamily="66" charset="0"/>
              </a:rPr>
              <a:t> «Політична </a:t>
            </a:r>
            <a:r>
              <a:rPr lang="uk-UA" sz="2800" dirty="0">
                <a:latin typeface="Comic Sans MS" pitchFamily="66" charset="0"/>
              </a:rPr>
              <a:t>історія ХХ ст</a:t>
            </a:r>
            <a:r>
              <a:rPr lang="uk-UA" sz="2800" dirty="0" smtClean="0">
                <a:latin typeface="Comic Sans MS" pitchFamily="66" charset="0"/>
              </a:rPr>
              <a:t>.»</a:t>
            </a:r>
          </a:p>
          <a:p>
            <a:r>
              <a:rPr lang="pl-PL" sz="2800" dirty="0">
                <a:latin typeface="Comic Sans MS" pitchFamily="66" charset="0"/>
                <a:hlinkClick r:id="rId2"/>
              </a:rPr>
              <a:t>http://scholar.google.com.ua</a:t>
            </a:r>
            <a:r>
              <a:rPr lang="pl-PL" sz="2800" dirty="0" smtClean="0">
                <a:latin typeface="Comic Sans MS" pitchFamily="66" charset="0"/>
                <a:hlinkClick r:id="rId2"/>
              </a:rPr>
              <a:t>/</a:t>
            </a:r>
            <a:endParaRPr lang="uk-UA" sz="2800" dirty="0" smtClean="0">
              <a:latin typeface="Comic Sans MS" pitchFamily="66" charset="0"/>
            </a:endParaRPr>
          </a:p>
          <a:p>
            <a:r>
              <a:rPr lang="pl-PL" sz="2800" dirty="0">
                <a:latin typeface="Comic Sans MS" pitchFamily="66" charset="0"/>
                <a:hlinkClick r:id="rId3"/>
              </a:rPr>
              <a:t>http://</a:t>
            </a:r>
            <a:r>
              <a:rPr lang="pl-PL" sz="2800" dirty="0" smtClean="0">
                <a:latin typeface="Comic Sans MS" pitchFamily="66" charset="0"/>
                <a:hlinkClick r:id="rId3"/>
              </a:rPr>
              <a:t>www.europeana1914-1918.eu/en</a:t>
            </a:r>
          </a:p>
          <a:p>
            <a:pPr marL="0" indent="0">
              <a:buNone/>
            </a:pPr>
            <a:endParaRPr lang="uk-UA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80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u="sng" dirty="0" smtClean="0">
                <a:latin typeface="Comic Sans MS" pitchFamily="66" charset="0"/>
              </a:rPr>
              <a:t>Розпад Османської імперії</a:t>
            </a:r>
            <a:endParaRPr lang="uk-UA" b="1" u="sng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340769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Втратила 80 % своїх володінь</a:t>
            </a:r>
          </a:p>
        </p:txBody>
      </p:sp>
      <p:pic>
        <p:nvPicPr>
          <p:cNvPr id="1026" name="Picture 2" descr="C:\Users\ania\Desktop\Sultanvahidedd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16832"/>
            <a:ext cx="4968552" cy="323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5373216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u="sng" dirty="0">
                <a:solidFill>
                  <a:srgbClr val="FF0000"/>
                </a:solidFill>
                <a:latin typeface="Comic Sans MS" pitchFamily="66" charset="0"/>
              </a:rPr>
              <a:t>16 листопада 1922 </a:t>
            </a:r>
            <a:r>
              <a:rPr lang="uk-UA" sz="2000" b="1" u="sng" dirty="0" err="1">
                <a:solidFill>
                  <a:srgbClr val="FF0000"/>
                </a:solidFill>
                <a:latin typeface="Comic Sans MS" pitchFamily="66" charset="0"/>
              </a:rPr>
              <a:t>Мехмед</a:t>
            </a:r>
            <a:r>
              <a:rPr lang="uk-UA" sz="2000" b="1" u="sng" dirty="0">
                <a:solidFill>
                  <a:srgbClr val="FF0000"/>
                </a:solidFill>
                <a:latin typeface="Comic Sans MS" pitchFamily="66" charset="0"/>
              </a:rPr>
              <a:t> VI</a:t>
            </a:r>
            <a:r>
              <a:rPr lang="uk-UA" sz="2000" dirty="0">
                <a:latin typeface="Comic Sans MS" pitchFamily="66" charset="0"/>
              </a:rPr>
              <a:t>, формально ще залишався халіфом, звернувся до британської військової влади з проханням вивезти його зі Стамбула. 17 листопада він залишив Стамбул на борту британського лінкора «Малайя».</a:t>
            </a:r>
          </a:p>
        </p:txBody>
      </p:sp>
    </p:spTree>
    <p:extLst>
      <p:ext uri="{BB962C8B-B14F-4D97-AF65-F5344CB8AC3E}">
        <p14:creationId xmlns:p14="http://schemas.microsoft.com/office/powerpoint/2010/main" val="7989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Росія</a:t>
            </a: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 - Фінляндія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79912" y="1600200"/>
            <a:ext cx="5040560" cy="4997152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  <a:t>31 грудня 1917  року </a:t>
            </a:r>
            <a:r>
              <a:rPr lang="uk-UA" dirty="0" smtClean="0">
                <a:latin typeface="Comic Sans MS" pitchFamily="66" charset="0"/>
              </a:rPr>
              <a:t>Раднарком погодився з незалежністю Фінляндії</a:t>
            </a:r>
          </a:p>
          <a:p>
            <a:pPr algn="ctr"/>
            <a: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  <a:t>18 січня 1918 – </a:t>
            </a:r>
            <a:r>
              <a:rPr lang="uk-UA" dirty="0" smtClean="0">
                <a:latin typeface="Comic Sans MS" pitchFamily="66" charset="0"/>
              </a:rPr>
              <a:t>проголошено ФСРР</a:t>
            </a:r>
          </a:p>
          <a:p>
            <a:pPr algn="ctr"/>
            <a: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  <a:t>Кінець 1918 </a:t>
            </a:r>
          </a:p>
          <a:p>
            <a:pPr marL="0" indent="0" algn="ctr">
              <a:buNone/>
            </a:pPr>
            <a:r>
              <a:rPr lang="uk-UA" dirty="0" smtClean="0">
                <a:latin typeface="Comic Sans MS" pitchFamily="66" charset="0"/>
              </a:rPr>
              <a:t>Фінляндія – демократична республіка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2050" name="Picture 2" descr="C:\Users\ania\Desktop\2ad10bab29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373787"/>
            <a:ext cx="3453503" cy="457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7564" y="609329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Comic Sans MS" pitchFamily="66" charset="0"/>
              </a:rPr>
              <a:t>Карл </a:t>
            </a:r>
            <a:r>
              <a:rPr lang="uk-UA" sz="2000" b="1" dirty="0" err="1" smtClean="0">
                <a:solidFill>
                  <a:srgbClr val="FF0000"/>
                </a:solidFill>
                <a:latin typeface="Comic Sans MS" pitchFamily="66" charset="0"/>
              </a:rPr>
              <a:t>Маннергейм</a:t>
            </a:r>
            <a:endParaRPr lang="uk-UA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latin typeface="Comic Sans MS" pitchFamily="66" charset="0"/>
              </a:rPr>
              <a:t>Австро-Угорщина</a:t>
            </a:r>
            <a:r>
              <a:rPr lang="uk-UA" sz="3600" b="1" dirty="0" smtClean="0">
                <a:solidFill>
                  <a:srgbClr val="FF0000"/>
                </a:solidFill>
                <a:latin typeface="Comic Sans MS" pitchFamily="66" charset="0"/>
              </a:rPr>
              <a:t>        Польща</a:t>
            </a:r>
            <a:endParaRPr lang="uk-UA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C:\Users\ania\Desktop\Pilsudsk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650" y="1716881"/>
            <a:ext cx="3187700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бъект 17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044824"/>
          </a:xfrm>
        </p:spPr>
        <p:txBody>
          <a:bodyPr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Листопад 1918 </a:t>
            </a:r>
            <a:r>
              <a:rPr lang="uk-UA" b="1" dirty="0" smtClean="0">
                <a:latin typeface="Comic Sans MS" pitchFamily="66" charset="0"/>
              </a:rPr>
              <a:t>Польща проголошена республікою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5220072" y="509153"/>
            <a:ext cx="936104" cy="43204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755576" y="617459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Юзеф </a:t>
            </a:r>
            <a:r>
              <a:rPr lang="uk-UA" dirty="0" err="1" smtClean="0"/>
              <a:t>Пілсудський</a:t>
            </a:r>
            <a:endParaRPr lang="uk-UA" dirty="0"/>
          </a:p>
        </p:txBody>
      </p:sp>
      <p:pic>
        <p:nvPicPr>
          <p:cNvPr id="3075" name="Picture 3" descr="C:\Users\ania\Desktop\flag_of_poland-state_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17032"/>
            <a:ext cx="3624064" cy="226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3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Comic Sans MS" pitchFamily="66" charset="0"/>
              </a:rPr>
              <a:t>Росія - </a:t>
            </a: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Країни Прибалтики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Латвія.  К. </a:t>
            </a:r>
            <a:r>
              <a:rPr lang="uk-UA" dirty="0" err="1" smtClean="0">
                <a:latin typeface="Comic Sans MS" pitchFamily="66" charset="0"/>
              </a:rPr>
              <a:t>Ульманіс</a:t>
            </a:r>
            <a:r>
              <a:rPr lang="uk-UA" dirty="0" smtClean="0">
                <a:latin typeface="Comic Sans MS" pitchFamily="66" charset="0"/>
              </a:rPr>
              <a:t>, очолив національний уряд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Comic Sans MS" pitchFamily="66" charset="0"/>
              </a:rPr>
              <a:t>Латвія, Литва, Естонія  </a:t>
            </a:r>
          </a:p>
          <a:p>
            <a:pPr marL="0" indent="0" algn="ctr">
              <a:buNone/>
            </a:pPr>
            <a:r>
              <a:rPr lang="uk-UA" sz="3600" dirty="0" smtClean="0">
                <a:latin typeface="Comic Sans MS" pitchFamily="66" charset="0"/>
              </a:rPr>
              <a:t>- стали незалежними від Радянської Росії</a:t>
            </a:r>
            <a:endParaRPr lang="uk-UA" sz="3600" dirty="0">
              <a:latin typeface="Comic Sans MS" pitchFamily="66" charset="0"/>
            </a:endParaRPr>
          </a:p>
        </p:txBody>
      </p:sp>
      <p:pic>
        <p:nvPicPr>
          <p:cNvPr id="4098" name="Picture 2" descr="C:\Users\ania\Desktop\200px-Karlis_Ulmani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74874"/>
            <a:ext cx="3439952" cy="4317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63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uk-UA" sz="3200" b="1" dirty="0">
                <a:latin typeface="Comic Sans MS" pitchFamily="66" charset="0"/>
              </a:rPr>
              <a:t>Австро-Угорщина</a:t>
            </a:r>
            <a:endParaRPr lang="uk-UA" sz="3200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48064" y="188640"/>
            <a:ext cx="3606552" cy="1828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Королівство сербів, хорватів і словенців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29 жовтня 1918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2" name="Picture 2" descr="C:\Users\ania\Desktop\400px-Coat_of_arms_of_the_Kingdom_of_Yugoslavia.svg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88840"/>
            <a:ext cx="351399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nia\Desktop\PetarI-Karadjordjev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33" y="1412777"/>
            <a:ext cx="331615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02624" y="6196662"/>
            <a:ext cx="2958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itchFamily="66" charset="0"/>
              </a:rPr>
              <a:t>Петро </a:t>
            </a:r>
            <a:r>
              <a:rPr lang="pl-PL" dirty="0">
                <a:latin typeface="Comic Sans MS" pitchFamily="66" charset="0"/>
              </a:rPr>
              <a:t>I </a:t>
            </a:r>
            <a:r>
              <a:rPr lang="uk-UA" dirty="0">
                <a:latin typeface="Comic Sans MS" pitchFamily="66" charset="0"/>
              </a:rPr>
              <a:t>Карагеоргієвич</a:t>
            </a:r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4211960" y="668156"/>
            <a:ext cx="936104" cy="43204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514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uk-UA" sz="3200" b="1" dirty="0">
                <a:latin typeface="Comic Sans MS" pitchFamily="66" charset="0"/>
              </a:rPr>
              <a:t>Австро-Угорщина</a:t>
            </a:r>
            <a:endParaRPr lang="uk-UA" sz="3200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48064" y="188640"/>
            <a:ext cx="3606552" cy="18288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ЗУНР</a:t>
            </a: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 1 листопада 1918</a:t>
            </a:r>
          </a:p>
          <a:p>
            <a:pPr marL="0" indent="0" algn="ctr">
              <a:buNone/>
            </a:pPr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Карпатська Русь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12 листопада 1918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4211960" y="668156"/>
            <a:ext cx="936104" cy="43204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6" name="Picture 2" descr="C:\Users\ania\Desktop\Stamp_Western_Ukraine_1919_5h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31" y="1772816"/>
            <a:ext cx="378673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nia\Desktop\488px-Karptska_Ukraina_COA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2"/>
            <a:ext cx="3636404" cy="442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97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Comic Sans MS" pitchFamily="66" charset="0"/>
              </a:rPr>
              <a:t>Опрацюйте пункт 2 на сторінці </a:t>
            </a:r>
            <a:br>
              <a:rPr lang="uk-UA" sz="32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sz="3200" b="1" dirty="0" smtClean="0">
                <a:solidFill>
                  <a:srgbClr val="FF0000"/>
                </a:solidFill>
                <a:latin typeface="Comic Sans MS" pitchFamily="66" charset="0"/>
              </a:rPr>
              <a:t>105 – 106 і визначне суперечності між</a:t>
            </a:r>
            <a:endParaRPr lang="uk-UA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05119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Выноска со стрелкой вниз 4"/>
          <p:cNvSpPr/>
          <p:nvPr/>
        </p:nvSpPr>
        <p:spPr>
          <a:xfrm>
            <a:off x="4137562" y="1340768"/>
            <a:ext cx="1008112" cy="57606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380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Comic Sans MS" pitchFamily="66" charset="0"/>
              </a:rPr>
              <a:t>Вашингтонська конференція</a:t>
            </a:r>
            <a:br>
              <a:rPr lang="uk-UA" sz="36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sz="3200" b="1" dirty="0" smtClean="0">
                <a:solidFill>
                  <a:srgbClr val="FF0000"/>
                </a:solidFill>
                <a:latin typeface="Comic Sans MS" pitchFamily="66" charset="0"/>
              </a:rPr>
              <a:t>12 листопада 1921 – 6 лютого 1922 р.</a:t>
            </a:r>
            <a:endParaRPr lang="uk-UA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170" name="Picture 2" descr="C:\Users\ania\Desktop\Images11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89079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270805"/>
              </p:ext>
            </p:extLst>
          </p:nvPr>
        </p:nvGraphicFramePr>
        <p:xfrm>
          <a:off x="5004048" y="1772816"/>
          <a:ext cx="309634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</a:tblGrid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Учасники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США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Англія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Китай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Японія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Франція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Італія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Нідерланди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Бельгія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924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Португалія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18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319</Words>
  <Application>Microsoft Office PowerPoint</Application>
  <PresentationFormat>Экран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Розпад Османської імперії</vt:lpstr>
      <vt:lpstr>Росія - Фінляндія</vt:lpstr>
      <vt:lpstr>Австро-Угорщина        Польща</vt:lpstr>
      <vt:lpstr>Росія - Країни Прибалтики</vt:lpstr>
      <vt:lpstr>Австро-Угорщина</vt:lpstr>
      <vt:lpstr>Австро-Угорщина</vt:lpstr>
      <vt:lpstr>Опрацюйте пункт 2 на сторінці  105 – 106 і визначне суперечності між</vt:lpstr>
      <vt:lpstr>Вашингтонська конференція 12 листопада 1921 – 6 лютого 1922 р.</vt:lpstr>
      <vt:lpstr>Договір «4»</vt:lpstr>
      <vt:lpstr>Договір «5»</vt:lpstr>
      <vt:lpstr>Презентация PowerPoint</vt:lpstr>
      <vt:lpstr>Версальсько – Вашингтонська система</vt:lpstr>
      <vt:lpstr>Література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ОСВІТИ І НАУКИ УКРАЇНИ ГОЛОВНЕ УПРАВЛІННЯ ОСВІТИ І НАУКИ ЧЕРКАСЬКОЇ ОБЛАСНОЇ ДЕРЖАВНОЇ АДМІНІСТРАЦІЇ ДЕПАРТАМЕНТ ОСВІТИ ТА ГУМАНІТАРНОЇ ПОЛІТИКИ МІСЬКИЙ МЕТОДИЧНИЙ КАБІНЕТ УСТАНОВ ОСВІТИ</dc:title>
  <dc:creator>ania</dc:creator>
  <cp:lastModifiedBy>ania</cp:lastModifiedBy>
  <cp:revision>47</cp:revision>
  <dcterms:created xsi:type="dcterms:W3CDTF">2015-02-24T17:39:03Z</dcterms:created>
  <dcterms:modified xsi:type="dcterms:W3CDTF">2015-02-27T05:19:37Z</dcterms:modified>
</cp:coreProperties>
</file>