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BFB9-7FDF-4575-B5AB-F5D35C6AA8FF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B43C-0187-4558-8C3C-9C16CBEE2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BFB9-7FDF-4575-B5AB-F5D35C6AA8FF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B43C-0187-4558-8C3C-9C16CBEE2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BFB9-7FDF-4575-B5AB-F5D35C6AA8FF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B43C-0187-4558-8C3C-9C16CBEE2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BFB9-7FDF-4575-B5AB-F5D35C6AA8FF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B43C-0187-4558-8C3C-9C16CBEE2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BFB9-7FDF-4575-B5AB-F5D35C6AA8FF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B43C-0187-4558-8C3C-9C16CBEE2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BFB9-7FDF-4575-B5AB-F5D35C6AA8FF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B43C-0187-4558-8C3C-9C16CBEE2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BFB9-7FDF-4575-B5AB-F5D35C6AA8FF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B43C-0187-4558-8C3C-9C16CBEE2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BFB9-7FDF-4575-B5AB-F5D35C6AA8FF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B43C-0187-4558-8C3C-9C16CBEE2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BFB9-7FDF-4575-B5AB-F5D35C6AA8FF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B43C-0187-4558-8C3C-9C16CBEE2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BFB9-7FDF-4575-B5AB-F5D35C6AA8FF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B43C-0187-4558-8C3C-9C16CBEE2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BFB9-7FDF-4575-B5AB-F5D35C6AA8FF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B43C-0187-4558-8C3C-9C16CBEE2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9BFB9-7FDF-4575-B5AB-F5D35C6AA8FF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3B43C-0187-4558-8C3C-9C16CBEE2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linda6035.ucoz.ru/fokina_l-p_shab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1" y="1643050"/>
            <a:ext cx="75009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Пальчикова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гімнастика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85918" y="4143380"/>
            <a:ext cx="57150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spc="0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Чорна</a:t>
            </a:r>
            <a:r>
              <a:rPr lang="ru-RU" b="1" cap="all" spc="0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Ольга </a:t>
            </a:r>
            <a:r>
              <a:rPr lang="ru-RU" b="1" cap="all" spc="0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володими</a:t>
            </a:r>
            <a:r>
              <a:rPr lang="uk-UA" b="1" cap="all" spc="0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рівна,</a:t>
            </a:r>
          </a:p>
          <a:p>
            <a:pPr algn="ctr"/>
            <a:r>
              <a:rPr lang="uk-UA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Учитель початкових класів</a:t>
            </a:r>
          </a:p>
          <a:p>
            <a:pPr algn="ctr"/>
            <a:r>
              <a:rPr lang="uk-UA" b="1" cap="all" spc="0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Звенигородської спеціалізованої школи </a:t>
            </a:r>
            <a:r>
              <a:rPr lang="uk-UA" b="1" cap="all" spc="0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і-ііі</a:t>
            </a:r>
            <a:r>
              <a:rPr lang="uk-UA" b="1" cap="all" spc="0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ст. </a:t>
            </a:r>
            <a:r>
              <a:rPr lang="uk-UA" b="1" cap="all" spc="0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ім.тараса</a:t>
            </a:r>
            <a:r>
              <a:rPr lang="uk-UA" b="1" cap="all" spc="0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uk-UA" b="1" cap="all" spc="0" dirty="0" err="1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шевченка</a:t>
            </a:r>
            <a:endParaRPr lang="uk-UA" b="1" cap="all" spc="0" dirty="0" smtClean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uk-UA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Звенигородської районної ради</a:t>
            </a:r>
          </a:p>
          <a:p>
            <a:pPr algn="ctr"/>
            <a:r>
              <a:rPr lang="uk-UA" b="1" cap="all" spc="0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Черкаської області</a:t>
            </a:r>
            <a:endParaRPr lang="ru-RU" b="1" cap="all" spc="0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4" name="Picture 6" descr="http://linda6035.ucoz.ru/fokina_l-p_shab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928670"/>
            <a:ext cx="9001124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55249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655249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﻿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Олівець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руці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катаю,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﻿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Поміж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пальчиків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кручу.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﻿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Неодмінно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кожен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палець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Будь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слухняним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я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навчу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http://dorobok.edu.vn.ua/uploaded/rycka/image006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143116"/>
            <a:ext cx="264320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linda6035.ucoz.ru/fokina_l-p_shab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571480"/>
          <a:ext cx="8143932" cy="2367280"/>
        </p:xfrm>
        <a:graphic>
          <a:graphicData uri="http://schemas.openxmlformats.org/drawingml/2006/table">
            <a:tbl>
              <a:tblPr/>
              <a:tblGrid>
                <a:gridCol w="4176758"/>
                <a:gridCol w="3967174"/>
              </a:tblGrid>
              <a:tr h="20717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dirty="0" err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Ясне</a:t>
                      </a:r>
                      <a:r>
                        <a:rPr lang="ru-RU" sz="2400" b="1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dirty="0" err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сонечко</a:t>
                      </a:r>
                      <a:r>
                        <a:rPr lang="ru-RU" sz="2400" b="1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ru-RU" sz="2400" b="1" i="1" dirty="0" err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кімнату</a:t>
                      </a:r>
                      <a:endParaRPr lang="ru-RU" sz="2400" b="1" i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Дивиться в </a:t>
                      </a:r>
                      <a:r>
                        <a:rPr lang="ru-RU" sz="2400" b="1" i="1" dirty="0" err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віконечко</a:t>
                      </a:r>
                      <a:r>
                        <a:rPr lang="ru-RU" sz="2400" b="1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</a:t>
                      </a:r>
                      <a:endParaRPr lang="ru-RU" sz="2400" b="1" i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dirty="0" err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Дуже</a:t>
                      </a:r>
                      <a:r>
                        <a:rPr lang="ru-RU" sz="2400" b="1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dirty="0" err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раді</a:t>
                      </a:r>
                      <a:r>
                        <a:rPr lang="ru-RU" sz="2400" b="1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dirty="0" err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всі</a:t>
                      </a:r>
                      <a:r>
                        <a:rPr lang="ru-RU" sz="2400" b="1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i="1" dirty="0" err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малята</a:t>
                      </a:r>
                      <a:r>
                        <a:rPr lang="ru-RU" sz="2400" b="1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,</a:t>
                      </a:r>
                      <a:endParaRPr lang="ru-RU" sz="2400" b="1" i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i="1" dirty="0" err="1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Плескають</a:t>
                      </a:r>
                      <a:r>
                        <a:rPr lang="ru-RU" sz="2400" b="1" i="1" dirty="0" smtClean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ru-RU" sz="2400" b="1" i="1" dirty="0" err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долонечки</a:t>
                      </a:r>
                      <a:r>
                        <a:rPr lang="ru-RU" sz="2400" b="1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2400" b="1" i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65524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655249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Рисунок 4" descr="http://dorobok.edu.vn.ua/uploaded/rycka/image010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2714620"/>
            <a:ext cx="3357586" cy="2595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linda6035.ucoz.ru/fokina_l-p_shab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85918" y="642918"/>
            <a:ext cx="735808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655249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Жук у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жолудя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питав: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─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шапочку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придбав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якби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мені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таку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красень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я в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ліску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dorobok.edu.vn.ua/uploaded/rycka/image018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500306"/>
            <a:ext cx="342902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linda6035.ucoz.ru/fokina_l-p_shab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85918" y="714356"/>
            <a:ext cx="735808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Оса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осі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осінні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дні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Сумні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виспівує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пісні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Тумани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сиві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росі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—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Сховатись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ніде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вже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осі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dorobok.edu.vn.ua/uploaded/rycka/image026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357430"/>
            <a:ext cx="39909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linda6035.ucoz.ru/fokina_l-p_shab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14348" y="428604"/>
            <a:ext cx="842965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Лиса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лісу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село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Ку-ку-рі-ку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занесло.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Заглядає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лис у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вікна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 ж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півень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кукурікнув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dorobok.edu.vn.ua/uploaded/rycka/image028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1785926"/>
            <a:ext cx="4038603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age.slidesharecdn.com/05-10-121005071307-phpapp01/95/-35-728.jpg?cb=13494410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ttp://linda6035.ucoz.ru/fokina_l-p_shab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85786" y="2000240"/>
            <a:ext cx="58573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ww.abetka-logopedka.org/gimnastika.htm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643050"/>
            <a:ext cx="5901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http://dorobok.edu.vn.ua/article/view/320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642918"/>
            <a:ext cx="57150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i="1" cap="none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Список </a:t>
            </a:r>
            <a:r>
              <a:rPr lang="ru-RU" b="1" i="1" cap="none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використаних</a:t>
            </a:r>
            <a:r>
              <a:rPr lang="ru-RU" b="1" i="1" cap="none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i="1" cap="none" spc="50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джерел</a:t>
            </a:r>
            <a:r>
              <a:rPr lang="ru-RU" b="1" i="1" cap="none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                   </a:t>
            </a:r>
          </a:p>
          <a:p>
            <a:pPr algn="ctr"/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1" y="1000108"/>
            <a:ext cx="2571767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1142984"/>
            <a:ext cx="49682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Інтернет-ресурси</a:t>
            </a:r>
            <a:r>
              <a:rPr lang="uk-UA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  <a:endParaRPr lang="ru-RU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2357430"/>
            <a:ext cx="62151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ttps://www.google.com.ua/search?q=</a:t>
            </a:r>
            <a:r>
              <a:rPr lang="ru-RU" dirty="0" err="1" smtClean="0"/>
              <a:t>пальчикова+гімнастика+презентація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100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 Нат</dc:creator>
  <cp:lastModifiedBy>Анд Нат</cp:lastModifiedBy>
  <cp:revision>18</cp:revision>
  <dcterms:created xsi:type="dcterms:W3CDTF">2014-11-13T16:10:49Z</dcterms:created>
  <dcterms:modified xsi:type="dcterms:W3CDTF">2015-02-05T18:51:03Z</dcterms:modified>
</cp:coreProperties>
</file>